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1"/>
  </p:sldMasterIdLst>
  <p:notesMasterIdLst>
    <p:notesMasterId r:id="rId34"/>
  </p:notesMasterIdLst>
  <p:sldIdLst>
    <p:sldId id="304" r:id="rId2"/>
    <p:sldId id="319" r:id="rId3"/>
    <p:sldId id="327" r:id="rId4"/>
    <p:sldId id="257" r:id="rId5"/>
    <p:sldId id="300" r:id="rId6"/>
    <p:sldId id="336" r:id="rId7"/>
    <p:sldId id="263" r:id="rId8"/>
    <p:sldId id="318" r:id="rId9"/>
    <p:sldId id="267" r:id="rId10"/>
    <p:sldId id="315" r:id="rId11"/>
    <p:sldId id="313" r:id="rId12"/>
    <p:sldId id="270" r:id="rId13"/>
    <p:sldId id="271" r:id="rId14"/>
    <p:sldId id="314" r:id="rId15"/>
    <p:sldId id="298" r:id="rId16"/>
    <p:sldId id="316" r:id="rId17"/>
    <p:sldId id="260" r:id="rId18"/>
    <p:sldId id="307" r:id="rId19"/>
    <p:sldId id="308" r:id="rId20"/>
    <p:sldId id="309" r:id="rId21"/>
    <p:sldId id="258" r:id="rId22"/>
    <p:sldId id="306" r:id="rId23"/>
    <p:sldId id="321" r:id="rId24"/>
    <p:sldId id="325" r:id="rId25"/>
    <p:sldId id="302" r:id="rId26"/>
    <p:sldId id="324" r:id="rId27"/>
    <p:sldId id="305" r:id="rId28"/>
    <p:sldId id="303" r:id="rId29"/>
    <p:sldId id="317" r:id="rId30"/>
    <p:sldId id="295" r:id="rId31"/>
    <p:sldId id="290" r:id="rId32"/>
    <p:sldId id="323" r:id="rId33"/>
  </p:sldIdLst>
  <p:sldSz cx="12192000" cy="6858000"/>
  <p:notesSz cx="9926638" cy="67976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631D6-41F8-072A-5141-9471986D3294}" name="Judith Arens" initials="JA" userId="Judith Arens" providerId="None"/>
  <p188:author id="{4568B7EE-635F-0440-A0AB-DD9F6837E430}" name="Tanja Metz" initials="TM" userId="S-1-5-21-3020174535-1419522398-3422805051-164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0E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13" d="100"/>
          <a:sy n="113" d="100"/>
        </p:scale>
        <p:origin x="51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8/10/relationships/authors" Targe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4301543" cy="341064"/>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5622799" y="0"/>
            <a:ext cx="4301543" cy="341064"/>
          </a:xfrm>
          <a:prstGeom prst="rect">
            <a:avLst/>
          </a:prstGeom>
        </p:spPr>
        <p:txBody>
          <a:bodyPr vert="horz" lIns="91440" tIns="45720" rIns="91440" bIns="45720" rtlCol="0"/>
          <a:lstStyle>
            <a:lvl1pPr algn="r">
              <a:defRPr sz="1200"/>
            </a:lvl1pPr>
          </a:lstStyle>
          <a:p>
            <a:fld id="{B1F0F386-FA92-4858-BF33-16116DD95CD9}" type="datetimeFigureOut">
              <a:rPr lang="de-DE" smtClean="0"/>
              <a:t>04.10.2023</a:t>
            </a:fld>
            <a:endParaRPr lang="de-DE"/>
          </a:p>
        </p:txBody>
      </p:sp>
      <p:sp>
        <p:nvSpPr>
          <p:cNvPr id="4" name="Folienbildplatzhalter 3"/>
          <p:cNvSpPr>
            <a:spLocks noGrp="1" noRot="1" noChangeAspect="1"/>
          </p:cNvSpPr>
          <p:nvPr>
            <p:ph type="sldImg" idx="2"/>
          </p:nvPr>
        </p:nvSpPr>
        <p:spPr>
          <a:xfrm>
            <a:off x="2925763" y="850900"/>
            <a:ext cx="4075112" cy="229235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992665" y="3271381"/>
            <a:ext cx="7941310" cy="2676585"/>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6456612"/>
            <a:ext cx="4301543" cy="341064"/>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5622799" y="6456612"/>
            <a:ext cx="4301543" cy="341064"/>
          </a:xfrm>
          <a:prstGeom prst="rect">
            <a:avLst/>
          </a:prstGeom>
        </p:spPr>
        <p:txBody>
          <a:bodyPr vert="horz" lIns="91440" tIns="45720" rIns="91440" bIns="45720" rtlCol="0" anchor="b"/>
          <a:lstStyle>
            <a:lvl1pPr algn="r">
              <a:defRPr sz="1200"/>
            </a:lvl1pPr>
          </a:lstStyle>
          <a:p>
            <a:fld id="{5E41290D-1892-45C8-AE5F-88CA54FC0384}" type="slidenum">
              <a:rPr lang="de-DE" smtClean="0"/>
              <a:t>‹Nr.›</a:t>
            </a:fld>
            <a:endParaRPr lang="de-DE"/>
          </a:p>
        </p:txBody>
      </p:sp>
    </p:spTree>
    <p:extLst>
      <p:ext uri="{BB962C8B-B14F-4D97-AF65-F5344CB8AC3E}">
        <p14:creationId xmlns:p14="http://schemas.microsoft.com/office/powerpoint/2010/main" val="2805558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In Deutschland aller Welt, begleitet die Stiftung laufend über 300 laufende kleine und große Projekte, die Gesundheit und Gesunderhaltung zum Ziel haben, Chancengleichheit fördern und die Lebensbedingungen von Menschen in benachteiligten Regionen verbessern. Alle Lions HEALTH Projekte kommen Menschen zu Gute, die unsere Unterstützung brauchen.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Durch Zuschüsse öffentlicher und privater Geber und Fördermittel von der Lions Clubs International </a:t>
            </a:r>
            <a:r>
              <a:rPr lang="de-DE" dirty="0" err="1"/>
              <a:t>Foundation</a:t>
            </a:r>
            <a:r>
              <a:rPr lang="de-DE" dirty="0"/>
              <a:t> können die Eigenmittel aus Spenden bei vielen Projekten vervielfacht werden.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endParaRPr lang="de-DE" dirty="0"/>
          </a:p>
        </p:txBody>
      </p:sp>
      <p:sp>
        <p:nvSpPr>
          <p:cNvPr id="4" name="Foliennummernplatzhalter 3"/>
          <p:cNvSpPr>
            <a:spLocks noGrp="1"/>
          </p:cNvSpPr>
          <p:nvPr>
            <p:ph type="sldNum" sz="quarter" idx="5"/>
          </p:nvPr>
        </p:nvSpPr>
        <p:spPr/>
        <p:txBody>
          <a:bodyPr/>
          <a:lstStyle/>
          <a:p>
            <a:fld id="{B3219FD0-DB49-BE46-84F6-FBE9D18CFA71}" type="slidenum">
              <a:rPr lang="de-DE" smtClean="0"/>
              <a:t>9</a:t>
            </a:fld>
            <a:endParaRPr lang="de-DE"/>
          </a:p>
        </p:txBody>
      </p:sp>
    </p:spTree>
    <p:extLst>
      <p:ext uri="{BB962C8B-B14F-4D97-AF65-F5344CB8AC3E}">
        <p14:creationId xmlns:p14="http://schemas.microsoft.com/office/powerpoint/2010/main" val="2471232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Im Katastrophenfall ruft die Stiftung gemeinsam mit dem </a:t>
            </a:r>
            <a:r>
              <a:rPr lang="de-DE" dirty="0" err="1"/>
              <a:t>Governorratsvorsitzenden</a:t>
            </a:r>
            <a:r>
              <a:rPr lang="de-DE" dirty="0"/>
              <a:t> zu Spenden auf und </a:t>
            </a:r>
            <a:r>
              <a:rPr lang="de-DE" dirty="0" err="1"/>
              <a:t>koordniert</a:t>
            </a:r>
            <a:r>
              <a:rPr lang="de-DE" dirty="0"/>
              <a:t> die Umsetzung schneller Nothilfemaßnahmen mit geeigneten Partnern. </a:t>
            </a:r>
          </a:p>
          <a:p>
            <a:r>
              <a:rPr lang="de-DE" dirty="0"/>
              <a:t>Aus Nothilfe werden meist nachhaltige Wiederaufbauprojekte und Folgeprojekte in den betroffenen Ländern, nach dem „</a:t>
            </a:r>
            <a:r>
              <a:rPr lang="de-DE" dirty="0" err="1"/>
              <a:t>build</a:t>
            </a:r>
            <a:r>
              <a:rPr lang="de-DE" dirty="0"/>
              <a:t> back </a:t>
            </a:r>
            <a:r>
              <a:rPr lang="de-DE" dirty="0" err="1"/>
              <a:t>better</a:t>
            </a:r>
            <a:r>
              <a:rPr lang="de-DE" dirty="0"/>
              <a:t>“ (besser wiederaufbauen) Prinzip.</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endParaRPr lang="de-DE" dirty="0"/>
          </a:p>
        </p:txBody>
      </p:sp>
      <p:sp>
        <p:nvSpPr>
          <p:cNvPr id="4" name="Foliennummernplatzhalter 3"/>
          <p:cNvSpPr>
            <a:spLocks noGrp="1"/>
          </p:cNvSpPr>
          <p:nvPr>
            <p:ph type="sldNum" sz="quarter" idx="5"/>
          </p:nvPr>
        </p:nvSpPr>
        <p:spPr/>
        <p:txBody>
          <a:bodyPr/>
          <a:lstStyle/>
          <a:p>
            <a:fld id="{B3219FD0-DB49-BE46-84F6-FBE9D18CFA71}" type="slidenum">
              <a:rPr lang="de-DE" smtClean="0"/>
              <a:t>10</a:t>
            </a:fld>
            <a:endParaRPr lang="de-DE"/>
          </a:p>
        </p:txBody>
      </p:sp>
    </p:spTree>
    <p:extLst>
      <p:ext uri="{BB962C8B-B14F-4D97-AF65-F5344CB8AC3E}">
        <p14:creationId xmlns:p14="http://schemas.microsoft.com/office/powerpoint/2010/main" val="283054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B3219FD0-DB49-BE46-84F6-FBE9D18CFA71}" type="slidenum">
              <a:rPr lang="de-DE" smtClean="0"/>
              <a:t>12</a:t>
            </a:fld>
            <a:endParaRPr lang="de-DE"/>
          </a:p>
        </p:txBody>
      </p:sp>
    </p:spTree>
    <p:extLst>
      <p:ext uri="{BB962C8B-B14F-4D97-AF65-F5344CB8AC3E}">
        <p14:creationId xmlns:p14="http://schemas.microsoft.com/office/powerpoint/2010/main" val="201749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B3219FD0-DB49-BE46-84F6-FBE9D18CFA71}" type="slidenum">
              <a:rPr lang="de-DE" smtClean="0"/>
              <a:t>13</a:t>
            </a:fld>
            <a:endParaRPr lang="de-DE"/>
          </a:p>
        </p:txBody>
      </p:sp>
    </p:spTree>
    <p:extLst>
      <p:ext uri="{BB962C8B-B14F-4D97-AF65-F5344CB8AC3E}">
        <p14:creationId xmlns:p14="http://schemas.microsoft.com/office/powerpoint/2010/main" val="201749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B3219FD0-DB49-BE46-84F6-FBE9D18CFA71}" type="slidenum">
              <a:rPr lang="de-DE" smtClean="0">
                <a:solidFill>
                  <a:prstClr val="black"/>
                </a:solidFill>
              </a:rPr>
              <a:pPr/>
              <a:t>31</a:t>
            </a:fld>
            <a:endParaRPr lang="de-DE">
              <a:solidFill>
                <a:prstClr val="black"/>
              </a:solidFill>
            </a:endParaRPr>
          </a:p>
        </p:txBody>
      </p:sp>
    </p:spTree>
    <p:extLst>
      <p:ext uri="{BB962C8B-B14F-4D97-AF65-F5344CB8AC3E}">
        <p14:creationId xmlns:p14="http://schemas.microsoft.com/office/powerpoint/2010/main" val="1659502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ts val="4400"/>
              </a:lnSpc>
            </a:pPr>
            <a:r>
              <a:rPr lang="de-DE" dirty="0"/>
              <a:t>Wir sind für Euch da.</a:t>
            </a:r>
            <a:r>
              <a:rPr lang="de-DE" sz="1200" dirty="0"/>
              <a:t> </a:t>
            </a:r>
            <a:endParaRPr lang="de-DE" dirty="0"/>
          </a:p>
        </p:txBody>
      </p:sp>
      <p:sp>
        <p:nvSpPr>
          <p:cNvPr id="4" name="Foliennummernplatzhalter 3"/>
          <p:cNvSpPr>
            <a:spLocks noGrp="1"/>
          </p:cNvSpPr>
          <p:nvPr>
            <p:ph type="sldNum" sz="quarter" idx="5"/>
          </p:nvPr>
        </p:nvSpPr>
        <p:spPr/>
        <p:txBody>
          <a:bodyPr/>
          <a:lstStyle/>
          <a:p>
            <a:fld id="{6BA05DA8-C72F-4E70-B8E5-22B7D26EA277}" type="slidenum">
              <a:rPr lang="de-DE" smtClean="0"/>
              <a:pPr/>
              <a:t>32</a:t>
            </a:fld>
            <a:endParaRPr lang="de-DE" dirty="0"/>
          </a:p>
        </p:txBody>
      </p:sp>
    </p:spTree>
    <p:extLst>
      <p:ext uri="{BB962C8B-B14F-4D97-AF65-F5344CB8AC3E}">
        <p14:creationId xmlns:p14="http://schemas.microsoft.com/office/powerpoint/2010/main" val="27336768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chemeClr val="bg1"/>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ADBB452C-DA87-4545-8DF8-34C45F639AA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153025" y="101601"/>
            <a:ext cx="7047940" cy="6756395"/>
          </a:xfrm>
          <a:prstGeom prst="rect">
            <a:avLst/>
          </a:prstGeom>
        </p:spPr>
      </p:pic>
      <p:sp>
        <p:nvSpPr>
          <p:cNvPr id="45" name="Rechteck 44" hidden="1">
            <a:extLst>
              <a:ext uri="{FF2B5EF4-FFF2-40B4-BE49-F238E27FC236}">
                <a16:creationId xmlns:a16="http://schemas.microsoft.com/office/drawing/2014/main" id="{7314C94F-CB29-4066-8772-E60492061245}"/>
              </a:ext>
            </a:extLst>
          </p:cNvPr>
          <p:cNvSpPr/>
          <p:nvPr userDrawn="1"/>
        </p:nvSpPr>
        <p:spPr>
          <a:xfrm>
            <a:off x="0" y="1587906"/>
            <a:ext cx="12192000" cy="2412995"/>
          </a:xfrm>
          <a:prstGeom prst="rect">
            <a:avLst/>
          </a:prstGeom>
          <a:gradFill flip="none" rotWithShape="1">
            <a:gsLst>
              <a:gs pos="0">
                <a:schemeClr val="tx1"/>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Rechteck 55">
            <a:extLst>
              <a:ext uri="{FF2B5EF4-FFF2-40B4-BE49-F238E27FC236}">
                <a16:creationId xmlns:a16="http://schemas.microsoft.com/office/drawing/2014/main" id="{0D45F7F7-D1F7-447B-A479-2B87CDC9A189}"/>
              </a:ext>
            </a:extLst>
          </p:cNvPr>
          <p:cNvSpPr/>
          <p:nvPr userDrawn="1"/>
        </p:nvSpPr>
        <p:spPr>
          <a:xfrm>
            <a:off x="0" y="101601"/>
            <a:ext cx="5153025" cy="67563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 name="Titel 1">
            <a:extLst>
              <a:ext uri="{FF2B5EF4-FFF2-40B4-BE49-F238E27FC236}">
                <a16:creationId xmlns:a16="http://schemas.microsoft.com/office/drawing/2014/main" id="{207D8119-9A38-4D7F-91B7-7A25F71078AD}"/>
              </a:ext>
            </a:extLst>
          </p:cNvPr>
          <p:cNvSpPr>
            <a:spLocks noGrp="1"/>
          </p:cNvSpPr>
          <p:nvPr>
            <p:ph type="ctrTitle" hasCustomPrompt="1"/>
          </p:nvPr>
        </p:nvSpPr>
        <p:spPr>
          <a:xfrm>
            <a:off x="291194" y="4663696"/>
            <a:ext cx="4576081" cy="748674"/>
          </a:xfrm>
          <a:prstGeom prst="rect">
            <a:avLst/>
          </a:prstGeom>
        </p:spPr>
        <p:txBody>
          <a:bodyPr wrap="square" anchor="b"/>
          <a:lstStyle>
            <a:lvl1pPr algn="l">
              <a:defRPr sz="4400" b="1">
                <a:solidFill>
                  <a:schemeClr val="accent1"/>
                </a:solidFill>
                <a:latin typeface="+mj-lt"/>
              </a:defRPr>
            </a:lvl1pPr>
          </a:lstStyle>
          <a:p>
            <a:r>
              <a:rPr lang="de-DE" dirty="0"/>
              <a:t>Mastertitel Zweizeilig</a:t>
            </a:r>
          </a:p>
        </p:txBody>
      </p:sp>
      <p:sp>
        <p:nvSpPr>
          <p:cNvPr id="3" name="Untertitel 2">
            <a:extLst>
              <a:ext uri="{FF2B5EF4-FFF2-40B4-BE49-F238E27FC236}">
                <a16:creationId xmlns:a16="http://schemas.microsoft.com/office/drawing/2014/main" id="{4E6B7623-C747-447B-B77D-8860A11A4529}"/>
              </a:ext>
            </a:extLst>
          </p:cNvPr>
          <p:cNvSpPr>
            <a:spLocks noGrp="1"/>
          </p:cNvSpPr>
          <p:nvPr>
            <p:ph type="subTitle" idx="1"/>
          </p:nvPr>
        </p:nvSpPr>
        <p:spPr>
          <a:xfrm>
            <a:off x="291194" y="5463170"/>
            <a:ext cx="4576081" cy="504371"/>
          </a:xfrm>
        </p:spPr>
        <p:txBody>
          <a:bodyPr>
            <a:normAutofit/>
          </a:bodyPr>
          <a:lstStyle>
            <a:lvl1pPr marL="0" indent="0" algn="l">
              <a:buNone/>
              <a:defRPr sz="20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grpSp>
        <p:nvGrpSpPr>
          <p:cNvPr id="8" name="Gruppieren 7">
            <a:extLst>
              <a:ext uri="{FF2B5EF4-FFF2-40B4-BE49-F238E27FC236}">
                <a16:creationId xmlns:a16="http://schemas.microsoft.com/office/drawing/2014/main" id="{3BAA99A6-1E64-4AED-BFEA-D6BC8FD7AC80}"/>
              </a:ext>
            </a:extLst>
          </p:cNvPr>
          <p:cNvGrpSpPr/>
          <p:nvPr userDrawn="1"/>
        </p:nvGrpSpPr>
        <p:grpSpPr>
          <a:xfrm>
            <a:off x="289178" y="352578"/>
            <a:ext cx="3130297" cy="648615"/>
            <a:chOff x="388056" y="3728642"/>
            <a:chExt cx="4383969" cy="908383"/>
          </a:xfrm>
        </p:grpSpPr>
        <p:pic>
          <p:nvPicPr>
            <p:cNvPr id="7" name="Grafik 6" descr="Ein Bild, das Zeichnung, Essen enthält.&#10;&#10;Automatisch generierte Beschreibung">
              <a:extLst>
                <a:ext uri="{FF2B5EF4-FFF2-40B4-BE49-F238E27FC236}">
                  <a16:creationId xmlns:a16="http://schemas.microsoft.com/office/drawing/2014/main" id="{8A2650D4-4EA6-4BBF-8437-18EA445635C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388056" y="3728642"/>
              <a:ext cx="993069" cy="908383"/>
            </a:xfrm>
            <a:prstGeom prst="rect">
              <a:avLst/>
            </a:prstGeom>
          </p:spPr>
        </p:pic>
        <p:pic>
          <p:nvPicPr>
            <p:cNvPr id="17" name="Grafik 16" descr="Ein Bild, das Zeichnung, Essen enthält.&#10;&#10;Automatisch generierte Beschreibung">
              <a:extLst>
                <a:ext uri="{FF2B5EF4-FFF2-40B4-BE49-F238E27FC236}">
                  <a16:creationId xmlns:a16="http://schemas.microsoft.com/office/drawing/2014/main" id="{339039BF-D96A-41C6-A966-BF2176D50BC3}"/>
                </a:ext>
              </a:extLst>
            </p:cNvPr>
            <p:cNvPicPr>
              <a:picLocks noChangeAspect="1"/>
            </p:cNvPicPr>
            <p:nvPr userDrawn="1"/>
          </p:nvPicPr>
          <p:blipFill rotWithShape="1">
            <a:blip r:embed="rId4" cstate="screen">
              <a:biLevel thresh="25000"/>
              <a:extLst>
                <a:ext uri="{28A0092B-C50C-407E-A947-70E740481C1C}">
                  <a14:useLocalDpi xmlns:a14="http://schemas.microsoft.com/office/drawing/2010/main"/>
                </a:ext>
              </a:extLst>
            </a:blip>
            <a:srcRect r="-1524"/>
            <a:stretch/>
          </p:blipFill>
          <p:spPr>
            <a:xfrm>
              <a:off x="1485900" y="3728642"/>
              <a:ext cx="3286125" cy="908383"/>
            </a:xfrm>
            <a:prstGeom prst="rect">
              <a:avLst/>
            </a:prstGeom>
          </p:spPr>
        </p:pic>
      </p:grpSp>
      <p:cxnSp>
        <p:nvCxnSpPr>
          <p:cNvPr id="19" name="Gerader Verbinder 18">
            <a:extLst>
              <a:ext uri="{FF2B5EF4-FFF2-40B4-BE49-F238E27FC236}">
                <a16:creationId xmlns:a16="http://schemas.microsoft.com/office/drawing/2014/main" id="{A8E4431A-F98E-4B61-894B-E86967A48F06}"/>
              </a:ext>
            </a:extLst>
          </p:cNvPr>
          <p:cNvCxnSpPr>
            <a:cxnSpLocks/>
          </p:cNvCxnSpPr>
          <p:nvPr userDrawn="1"/>
        </p:nvCxnSpPr>
        <p:spPr>
          <a:xfrm>
            <a:off x="0" y="50800"/>
            <a:ext cx="12200965" cy="0"/>
          </a:xfrm>
          <a:prstGeom prst="line">
            <a:avLst/>
          </a:prstGeom>
          <a:ln w="1111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8965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Bilder + Beschreibung">
    <p:spTree>
      <p:nvGrpSpPr>
        <p:cNvPr id="1" name=""/>
        <p:cNvGrpSpPr/>
        <p:nvPr/>
      </p:nvGrpSpPr>
      <p:grpSpPr>
        <a:xfrm>
          <a:off x="0" y="0"/>
          <a:ext cx="0" cy="0"/>
          <a:chOff x="0" y="0"/>
          <a:chExt cx="0" cy="0"/>
        </a:xfrm>
      </p:grpSpPr>
      <p:sp>
        <p:nvSpPr>
          <p:cNvPr id="12" name="Textplatzhalter 10">
            <a:extLst>
              <a:ext uri="{FF2B5EF4-FFF2-40B4-BE49-F238E27FC236}">
                <a16:creationId xmlns:a16="http://schemas.microsoft.com/office/drawing/2014/main" id="{B2B52BF8-10BC-4718-B911-0706E0A6A5C2}"/>
              </a:ext>
            </a:extLst>
          </p:cNvPr>
          <p:cNvSpPr>
            <a:spLocks noGrp="1"/>
          </p:cNvSpPr>
          <p:nvPr>
            <p:ph type="body" sz="quarter" idx="16" hasCustomPrompt="1"/>
          </p:nvPr>
        </p:nvSpPr>
        <p:spPr>
          <a:xfrm>
            <a:off x="334962" y="5002705"/>
            <a:ext cx="3583646" cy="1126634"/>
          </a:xfrm>
          <a:noFill/>
        </p:spPr>
        <p:txBody>
          <a:bodyPr lIns="0" anchor="t" anchorCtr="0"/>
          <a:lstStyle>
            <a:lvl1pPr marL="0" indent="0" algn="l">
              <a:buNone/>
              <a:defRPr sz="1600" b="0">
                <a:solidFill>
                  <a:schemeClr val="accent3">
                    <a:lumMod val="75000"/>
                  </a:schemeClr>
                </a:solidFill>
              </a:defRPr>
            </a:lvl1pPr>
          </a:lstStyle>
          <a:p>
            <a:pPr lvl="0"/>
            <a:r>
              <a:rPr lang="de-DE" dirty="0"/>
              <a:t>Bildbeschreibung bearbeiten</a:t>
            </a:r>
          </a:p>
        </p:txBody>
      </p:sp>
      <p:sp>
        <p:nvSpPr>
          <p:cNvPr id="13" name="Textplatzhalter 10">
            <a:extLst>
              <a:ext uri="{FF2B5EF4-FFF2-40B4-BE49-F238E27FC236}">
                <a16:creationId xmlns:a16="http://schemas.microsoft.com/office/drawing/2014/main" id="{4AFCF0B8-0EB1-4137-AE56-372DB300AF8C}"/>
              </a:ext>
            </a:extLst>
          </p:cNvPr>
          <p:cNvSpPr>
            <a:spLocks noGrp="1"/>
          </p:cNvSpPr>
          <p:nvPr>
            <p:ph type="body" sz="quarter" idx="17" hasCustomPrompt="1"/>
          </p:nvPr>
        </p:nvSpPr>
        <p:spPr>
          <a:xfrm>
            <a:off x="4304177" y="5002706"/>
            <a:ext cx="3583646" cy="1126634"/>
          </a:xfrm>
          <a:noFill/>
        </p:spPr>
        <p:txBody>
          <a:bodyPr lIns="0" anchor="t" anchorCtr="0"/>
          <a:lstStyle>
            <a:lvl1pPr marL="0" indent="0" algn="l">
              <a:buNone/>
              <a:defRPr sz="1600" b="0">
                <a:solidFill>
                  <a:schemeClr val="accent3">
                    <a:lumMod val="75000"/>
                  </a:schemeClr>
                </a:solidFill>
              </a:defRPr>
            </a:lvl1pPr>
          </a:lstStyle>
          <a:p>
            <a:pPr lvl="0"/>
            <a:r>
              <a:rPr lang="de-DE" dirty="0"/>
              <a:t>Bildbeschreibung bearbeiten</a:t>
            </a:r>
          </a:p>
        </p:txBody>
      </p:sp>
      <p:sp>
        <p:nvSpPr>
          <p:cNvPr id="14" name="Textplatzhalter 10">
            <a:extLst>
              <a:ext uri="{FF2B5EF4-FFF2-40B4-BE49-F238E27FC236}">
                <a16:creationId xmlns:a16="http://schemas.microsoft.com/office/drawing/2014/main" id="{A63F5975-261A-4487-B458-38275D044199}"/>
              </a:ext>
            </a:extLst>
          </p:cNvPr>
          <p:cNvSpPr>
            <a:spLocks noGrp="1"/>
          </p:cNvSpPr>
          <p:nvPr>
            <p:ph type="body" sz="quarter" idx="18" hasCustomPrompt="1"/>
          </p:nvPr>
        </p:nvSpPr>
        <p:spPr>
          <a:xfrm>
            <a:off x="8273389" y="5002704"/>
            <a:ext cx="3583647" cy="1126634"/>
          </a:xfrm>
          <a:noFill/>
        </p:spPr>
        <p:txBody>
          <a:bodyPr lIns="0" anchor="t" anchorCtr="0"/>
          <a:lstStyle>
            <a:lvl1pPr marL="0" indent="0" algn="l">
              <a:buNone/>
              <a:defRPr sz="1600" b="0">
                <a:solidFill>
                  <a:schemeClr val="accent3">
                    <a:lumMod val="75000"/>
                  </a:schemeClr>
                </a:solidFill>
              </a:defRPr>
            </a:lvl1pPr>
          </a:lstStyle>
          <a:p>
            <a:pPr lvl="0"/>
            <a:r>
              <a:rPr lang="de-DE" dirty="0"/>
              <a:t>Bildbeschreibung bearbeiten</a:t>
            </a:r>
          </a:p>
        </p:txBody>
      </p:sp>
      <p:sp>
        <p:nvSpPr>
          <p:cNvPr id="2" name="Titel 1">
            <a:extLst>
              <a:ext uri="{FF2B5EF4-FFF2-40B4-BE49-F238E27FC236}">
                <a16:creationId xmlns:a16="http://schemas.microsoft.com/office/drawing/2014/main" id="{43C03337-CE41-4610-A44D-EFAB0E16969F}"/>
              </a:ext>
            </a:extLst>
          </p:cNvPr>
          <p:cNvSpPr>
            <a:spLocks noGrp="1"/>
          </p:cNvSpPr>
          <p:nvPr>
            <p:ph type="title"/>
          </p:nvPr>
        </p:nvSpPr>
        <p:spPr>
          <a:xfrm>
            <a:off x="334963" y="333379"/>
            <a:ext cx="11522074" cy="1032506"/>
          </a:xfrm>
          <a:prstGeom prst="rect">
            <a:avLst/>
          </a:prstGeom>
        </p:spPr>
        <p:txBody>
          <a:bodyPr/>
          <a:lstStyle/>
          <a:p>
            <a:r>
              <a:rPr lang="de-DE"/>
              <a:t>Mastertitelformat bearbeiten</a:t>
            </a:r>
          </a:p>
        </p:txBody>
      </p:sp>
      <p:sp>
        <p:nvSpPr>
          <p:cNvPr id="3" name="Fußzeilenplatzhalter 2">
            <a:extLst>
              <a:ext uri="{FF2B5EF4-FFF2-40B4-BE49-F238E27FC236}">
                <a16:creationId xmlns:a16="http://schemas.microsoft.com/office/drawing/2014/main" id="{BA1849C8-2BE5-40D6-9005-3C75F64BBDB7}"/>
              </a:ext>
            </a:extLst>
          </p:cNvPr>
          <p:cNvSpPr>
            <a:spLocks noGrp="1"/>
          </p:cNvSpPr>
          <p:nvPr>
            <p:ph type="ftr" sz="quarter" idx="10"/>
          </p:nvPr>
        </p:nvSpPr>
        <p:spPr/>
        <p:txBody>
          <a:bodyPr/>
          <a:lstStyle/>
          <a:p>
            <a:r>
              <a:rPr lang="de-DE"/>
              <a:t>Die Stiftung der Deutschen Lions (Stand 10/2023)</a:t>
            </a:r>
            <a:endParaRPr lang="de-DE" dirty="0"/>
          </a:p>
        </p:txBody>
      </p:sp>
      <p:sp>
        <p:nvSpPr>
          <p:cNvPr id="4" name="Foliennummernplatzhalter 3">
            <a:extLst>
              <a:ext uri="{FF2B5EF4-FFF2-40B4-BE49-F238E27FC236}">
                <a16:creationId xmlns:a16="http://schemas.microsoft.com/office/drawing/2014/main" id="{EC96A997-B5BF-470F-A0AF-75D4F48569E3}"/>
              </a:ext>
            </a:extLst>
          </p:cNvPr>
          <p:cNvSpPr>
            <a:spLocks noGrp="1"/>
          </p:cNvSpPr>
          <p:nvPr>
            <p:ph type="sldNum" sz="quarter" idx="11"/>
          </p:nvPr>
        </p:nvSpPr>
        <p:spPr/>
        <p:txBody>
          <a:bodyPr/>
          <a:lstStyle/>
          <a:p>
            <a:fld id="{DDF5A8BD-E949-4BEE-BC04-18DF6B43ADBB}" type="slidenum">
              <a:rPr lang="de-DE" smtClean="0"/>
              <a:pPr/>
              <a:t>‹Nr.›</a:t>
            </a:fld>
            <a:endParaRPr lang="de-DE" dirty="0"/>
          </a:p>
        </p:txBody>
      </p:sp>
      <p:sp>
        <p:nvSpPr>
          <p:cNvPr id="6" name="Bildplatzhalter 5">
            <a:extLst>
              <a:ext uri="{FF2B5EF4-FFF2-40B4-BE49-F238E27FC236}">
                <a16:creationId xmlns:a16="http://schemas.microsoft.com/office/drawing/2014/main" id="{057170D6-715B-4E5D-8601-E7711BE54A39}"/>
              </a:ext>
            </a:extLst>
          </p:cNvPr>
          <p:cNvSpPr>
            <a:spLocks noGrp="1"/>
          </p:cNvSpPr>
          <p:nvPr>
            <p:ph type="pic" sz="quarter" idx="12"/>
          </p:nvPr>
        </p:nvSpPr>
        <p:spPr>
          <a:xfrm>
            <a:off x="4304177" y="2678453"/>
            <a:ext cx="3583646" cy="2324252"/>
          </a:xfrm>
        </p:spPr>
        <p:txBody>
          <a:bodyPr/>
          <a:lstStyle/>
          <a:p>
            <a:endParaRPr lang="de-DE"/>
          </a:p>
        </p:txBody>
      </p:sp>
      <p:sp>
        <p:nvSpPr>
          <p:cNvPr id="7" name="Bildplatzhalter 5">
            <a:extLst>
              <a:ext uri="{FF2B5EF4-FFF2-40B4-BE49-F238E27FC236}">
                <a16:creationId xmlns:a16="http://schemas.microsoft.com/office/drawing/2014/main" id="{F710399D-2118-4B5F-B79B-0ACFA31D0F47}"/>
              </a:ext>
            </a:extLst>
          </p:cNvPr>
          <p:cNvSpPr>
            <a:spLocks noGrp="1"/>
          </p:cNvSpPr>
          <p:nvPr>
            <p:ph type="pic" sz="quarter" idx="13"/>
          </p:nvPr>
        </p:nvSpPr>
        <p:spPr>
          <a:xfrm>
            <a:off x="334963" y="2678453"/>
            <a:ext cx="3583646" cy="2324252"/>
          </a:xfrm>
        </p:spPr>
        <p:txBody>
          <a:bodyPr/>
          <a:lstStyle/>
          <a:p>
            <a:endParaRPr lang="de-DE"/>
          </a:p>
        </p:txBody>
      </p:sp>
      <p:sp>
        <p:nvSpPr>
          <p:cNvPr id="8" name="Bildplatzhalter 5">
            <a:extLst>
              <a:ext uri="{FF2B5EF4-FFF2-40B4-BE49-F238E27FC236}">
                <a16:creationId xmlns:a16="http://schemas.microsoft.com/office/drawing/2014/main" id="{AE6E6FD4-54CD-433C-A2DE-F479A3F1A200}"/>
              </a:ext>
            </a:extLst>
          </p:cNvPr>
          <p:cNvSpPr>
            <a:spLocks noGrp="1"/>
          </p:cNvSpPr>
          <p:nvPr>
            <p:ph type="pic" sz="quarter" idx="14"/>
          </p:nvPr>
        </p:nvSpPr>
        <p:spPr>
          <a:xfrm>
            <a:off x="8273391" y="2678453"/>
            <a:ext cx="3583646" cy="2324252"/>
          </a:xfrm>
        </p:spPr>
        <p:txBody>
          <a:bodyPr/>
          <a:lstStyle/>
          <a:p>
            <a:endParaRPr lang="de-DE"/>
          </a:p>
        </p:txBody>
      </p:sp>
      <p:sp>
        <p:nvSpPr>
          <p:cNvPr id="11" name="Textplatzhalter 10">
            <a:extLst>
              <a:ext uri="{FF2B5EF4-FFF2-40B4-BE49-F238E27FC236}">
                <a16:creationId xmlns:a16="http://schemas.microsoft.com/office/drawing/2014/main" id="{54E27804-6736-4746-8FBC-7083B07A2965}"/>
              </a:ext>
            </a:extLst>
          </p:cNvPr>
          <p:cNvSpPr>
            <a:spLocks noGrp="1"/>
          </p:cNvSpPr>
          <p:nvPr>
            <p:ph type="body" sz="quarter" idx="15"/>
          </p:nvPr>
        </p:nvSpPr>
        <p:spPr>
          <a:xfrm>
            <a:off x="334963" y="1844674"/>
            <a:ext cx="11522075" cy="504077"/>
          </a:xfrm>
          <a:solidFill>
            <a:schemeClr val="accent2"/>
          </a:solidFill>
          <a:ln>
            <a:noFill/>
          </a:ln>
        </p:spPr>
        <p:txBody>
          <a:bodyPr anchor="ctr" anchorCtr="0"/>
          <a:lstStyle>
            <a:lvl1pPr marL="0" indent="0" algn="ctr">
              <a:buNone/>
              <a:defRPr b="1">
                <a:solidFill>
                  <a:schemeClr val="bg1"/>
                </a:solidFill>
              </a:defRPr>
            </a:lvl1pPr>
          </a:lstStyle>
          <a:p>
            <a:pPr lvl="0"/>
            <a:r>
              <a:rPr lang="de-DE" dirty="0"/>
              <a:t>Mastertextformat bearbeiten</a:t>
            </a:r>
          </a:p>
        </p:txBody>
      </p:sp>
    </p:spTree>
    <p:extLst>
      <p:ext uri="{BB962C8B-B14F-4D97-AF65-F5344CB8AC3E}">
        <p14:creationId xmlns:p14="http://schemas.microsoft.com/office/powerpoint/2010/main" val="1625775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orstellung_1_Person">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587C4F9A-8E16-4E28-AF3A-20E42DE21C68}"/>
              </a:ext>
            </a:extLst>
          </p:cNvPr>
          <p:cNvSpPr/>
          <p:nvPr userDrawn="1"/>
        </p:nvSpPr>
        <p:spPr>
          <a:xfrm>
            <a:off x="4095748" y="3745706"/>
            <a:ext cx="7296151" cy="20312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BB7740E8-EB9D-4E4C-98D1-28DF9A60E716}"/>
              </a:ext>
            </a:extLst>
          </p:cNvPr>
          <p:cNvSpPr>
            <a:spLocks noGrp="1"/>
          </p:cNvSpPr>
          <p:nvPr>
            <p:ph type="title"/>
          </p:nvPr>
        </p:nvSpPr>
        <p:spPr>
          <a:xfrm>
            <a:off x="334963" y="333379"/>
            <a:ext cx="11522074" cy="1032506"/>
          </a:xfrm>
          <a:prstGeom prst="rect">
            <a:avLst/>
          </a:prstGeom>
        </p:spPr>
        <p:txBody>
          <a:bodyPr/>
          <a:lstStyle/>
          <a:p>
            <a:r>
              <a:rPr lang="de-DE"/>
              <a:t>Mastertitelformat bearbeiten</a:t>
            </a:r>
          </a:p>
        </p:txBody>
      </p:sp>
      <p:sp>
        <p:nvSpPr>
          <p:cNvPr id="3" name="Fußzeilenplatzhalter 2">
            <a:extLst>
              <a:ext uri="{FF2B5EF4-FFF2-40B4-BE49-F238E27FC236}">
                <a16:creationId xmlns:a16="http://schemas.microsoft.com/office/drawing/2014/main" id="{6C2E9272-231A-4AC3-B809-8C78321D8C7D}"/>
              </a:ext>
            </a:extLst>
          </p:cNvPr>
          <p:cNvSpPr>
            <a:spLocks noGrp="1"/>
          </p:cNvSpPr>
          <p:nvPr>
            <p:ph type="ftr" sz="quarter" idx="10"/>
          </p:nvPr>
        </p:nvSpPr>
        <p:spPr/>
        <p:txBody>
          <a:bodyPr/>
          <a:lstStyle/>
          <a:p>
            <a:r>
              <a:rPr lang="de-DE"/>
              <a:t>Die Stiftung der Deutschen Lions (Stand 10/2023)</a:t>
            </a:r>
            <a:endParaRPr lang="de-DE" dirty="0"/>
          </a:p>
        </p:txBody>
      </p:sp>
      <p:sp>
        <p:nvSpPr>
          <p:cNvPr id="4" name="Foliennummernplatzhalter 3">
            <a:extLst>
              <a:ext uri="{FF2B5EF4-FFF2-40B4-BE49-F238E27FC236}">
                <a16:creationId xmlns:a16="http://schemas.microsoft.com/office/drawing/2014/main" id="{83F77064-0A15-4F12-9BC5-73F6F91823F8}"/>
              </a:ext>
            </a:extLst>
          </p:cNvPr>
          <p:cNvSpPr>
            <a:spLocks noGrp="1"/>
          </p:cNvSpPr>
          <p:nvPr>
            <p:ph type="sldNum" sz="quarter" idx="11"/>
          </p:nvPr>
        </p:nvSpPr>
        <p:spPr/>
        <p:txBody>
          <a:bodyPr/>
          <a:lstStyle/>
          <a:p>
            <a:fld id="{DDF5A8BD-E949-4BEE-BC04-18DF6B43ADBB}" type="slidenum">
              <a:rPr lang="de-DE" smtClean="0"/>
              <a:pPr/>
              <a:t>‹Nr.›</a:t>
            </a:fld>
            <a:endParaRPr lang="de-DE" dirty="0"/>
          </a:p>
        </p:txBody>
      </p:sp>
      <p:sp>
        <p:nvSpPr>
          <p:cNvPr id="6" name="Bildplatzhalter 5">
            <a:extLst>
              <a:ext uri="{FF2B5EF4-FFF2-40B4-BE49-F238E27FC236}">
                <a16:creationId xmlns:a16="http://schemas.microsoft.com/office/drawing/2014/main" id="{F734D9A5-61F5-40D5-B8B0-21A5AAD905B5}"/>
              </a:ext>
            </a:extLst>
          </p:cNvPr>
          <p:cNvSpPr>
            <a:spLocks noGrp="1"/>
          </p:cNvSpPr>
          <p:nvPr>
            <p:ph type="pic" sz="quarter" idx="12"/>
          </p:nvPr>
        </p:nvSpPr>
        <p:spPr>
          <a:xfrm>
            <a:off x="800100" y="2328862"/>
            <a:ext cx="2914650" cy="3448050"/>
          </a:xfrm>
        </p:spPr>
        <p:txBody>
          <a:bodyPr/>
          <a:lstStyle/>
          <a:p>
            <a:endParaRPr lang="de-DE"/>
          </a:p>
        </p:txBody>
      </p:sp>
      <p:sp>
        <p:nvSpPr>
          <p:cNvPr id="7" name="Rechteck 6">
            <a:extLst>
              <a:ext uri="{FF2B5EF4-FFF2-40B4-BE49-F238E27FC236}">
                <a16:creationId xmlns:a16="http://schemas.microsoft.com/office/drawing/2014/main" id="{C66B4F4B-1CDF-40D1-A0B9-8C443737D519}"/>
              </a:ext>
            </a:extLst>
          </p:cNvPr>
          <p:cNvSpPr/>
          <p:nvPr userDrawn="1"/>
        </p:nvSpPr>
        <p:spPr>
          <a:xfrm>
            <a:off x="4095748" y="2328862"/>
            <a:ext cx="7296151" cy="1032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platzhalter 8">
            <a:extLst>
              <a:ext uri="{FF2B5EF4-FFF2-40B4-BE49-F238E27FC236}">
                <a16:creationId xmlns:a16="http://schemas.microsoft.com/office/drawing/2014/main" id="{8A732418-7DA6-408D-8739-CABFAAD635C3}"/>
              </a:ext>
            </a:extLst>
          </p:cNvPr>
          <p:cNvSpPr>
            <a:spLocks noGrp="1"/>
          </p:cNvSpPr>
          <p:nvPr>
            <p:ph type="body" sz="quarter" idx="13" hasCustomPrompt="1"/>
          </p:nvPr>
        </p:nvSpPr>
        <p:spPr>
          <a:xfrm>
            <a:off x="4419600" y="2554877"/>
            <a:ext cx="6972300" cy="633413"/>
          </a:xfrm>
        </p:spPr>
        <p:txBody>
          <a:bodyPr anchor="ctr" anchorCtr="0"/>
          <a:lstStyle>
            <a:lvl1pPr>
              <a:defRPr>
                <a:solidFill>
                  <a:schemeClr val="bg1"/>
                </a:solidFill>
              </a:defRPr>
            </a:lvl1pPr>
            <a:lvl2pPr>
              <a:defRPr>
                <a:solidFill>
                  <a:schemeClr val="bg1"/>
                </a:solidFill>
              </a:defRPr>
            </a:lvl2pPr>
            <a:lvl3pPr marL="0" indent="0" algn="l">
              <a:buNone/>
              <a:defRPr sz="2000" b="1">
                <a:solidFill>
                  <a:schemeClr val="bg1"/>
                </a:solidFill>
              </a:defRPr>
            </a:lvl3pPr>
            <a:lvl4pPr>
              <a:defRPr>
                <a:solidFill>
                  <a:schemeClr val="bg1"/>
                </a:solidFill>
              </a:defRPr>
            </a:lvl4pPr>
            <a:lvl5pPr>
              <a:defRPr>
                <a:solidFill>
                  <a:schemeClr val="bg1"/>
                </a:solidFill>
              </a:defRPr>
            </a:lvl5pPr>
          </a:lstStyle>
          <a:p>
            <a:pPr lvl="2"/>
            <a:r>
              <a:rPr lang="de-DE" dirty="0"/>
              <a:t>Vorname Nachname</a:t>
            </a:r>
          </a:p>
        </p:txBody>
      </p:sp>
      <p:sp>
        <p:nvSpPr>
          <p:cNvPr id="10" name="Textplatzhalter 8">
            <a:extLst>
              <a:ext uri="{FF2B5EF4-FFF2-40B4-BE49-F238E27FC236}">
                <a16:creationId xmlns:a16="http://schemas.microsoft.com/office/drawing/2014/main" id="{5D50C2B0-3B7D-44F0-9E55-57485D5E40EE}"/>
              </a:ext>
            </a:extLst>
          </p:cNvPr>
          <p:cNvSpPr>
            <a:spLocks noGrp="1"/>
          </p:cNvSpPr>
          <p:nvPr>
            <p:ph type="body" sz="quarter" idx="14" hasCustomPrompt="1"/>
          </p:nvPr>
        </p:nvSpPr>
        <p:spPr>
          <a:xfrm>
            <a:off x="4419600" y="4083636"/>
            <a:ext cx="6972300" cy="461963"/>
          </a:xfrm>
        </p:spPr>
        <p:txBody>
          <a:bodyPr anchor="ctr" anchorCtr="0"/>
          <a:lstStyle>
            <a:lvl1pPr>
              <a:defRPr>
                <a:solidFill>
                  <a:schemeClr val="bg1"/>
                </a:solidFill>
              </a:defRPr>
            </a:lvl1pPr>
            <a:lvl2pPr>
              <a:defRPr>
                <a:solidFill>
                  <a:schemeClr val="bg1"/>
                </a:solidFill>
              </a:defRPr>
            </a:lvl2pPr>
            <a:lvl3pPr marL="180975" indent="-180975" algn="l">
              <a:buClr>
                <a:schemeClr val="accent1"/>
              </a:buClr>
              <a:buFont typeface="Arial" panose="020B0604020202020204" pitchFamily="34" charset="0"/>
              <a:buChar char="•"/>
              <a:defRPr>
                <a:solidFill>
                  <a:schemeClr val="bg1"/>
                </a:solidFill>
              </a:defRPr>
            </a:lvl3pPr>
            <a:lvl4pPr>
              <a:defRPr>
                <a:solidFill>
                  <a:schemeClr val="bg1"/>
                </a:solidFill>
              </a:defRPr>
            </a:lvl4pPr>
            <a:lvl5pPr>
              <a:defRPr>
                <a:solidFill>
                  <a:schemeClr val="bg1"/>
                </a:solidFill>
              </a:defRPr>
            </a:lvl5pPr>
          </a:lstStyle>
          <a:p>
            <a:pPr lvl="2"/>
            <a:r>
              <a:rPr lang="de-DE" dirty="0"/>
              <a:t>Information Bearbeiten</a:t>
            </a:r>
          </a:p>
        </p:txBody>
      </p:sp>
      <p:sp>
        <p:nvSpPr>
          <p:cNvPr id="12" name="Textplatzhalter 8">
            <a:extLst>
              <a:ext uri="{FF2B5EF4-FFF2-40B4-BE49-F238E27FC236}">
                <a16:creationId xmlns:a16="http://schemas.microsoft.com/office/drawing/2014/main" id="{6C772A29-15D7-48D7-A02D-8A4BAA0FE25C}"/>
              </a:ext>
            </a:extLst>
          </p:cNvPr>
          <p:cNvSpPr>
            <a:spLocks noGrp="1"/>
          </p:cNvSpPr>
          <p:nvPr>
            <p:ph type="body" sz="quarter" idx="15" hasCustomPrompt="1"/>
          </p:nvPr>
        </p:nvSpPr>
        <p:spPr>
          <a:xfrm>
            <a:off x="4419600" y="4550360"/>
            <a:ext cx="6972300" cy="461963"/>
          </a:xfrm>
        </p:spPr>
        <p:txBody>
          <a:bodyPr anchor="ctr" anchorCtr="0"/>
          <a:lstStyle>
            <a:lvl1pPr>
              <a:defRPr>
                <a:solidFill>
                  <a:schemeClr val="bg1"/>
                </a:solidFill>
              </a:defRPr>
            </a:lvl1pPr>
            <a:lvl2pPr>
              <a:defRPr>
                <a:solidFill>
                  <a:schemeClr val="bg1"/>
                </a:solidFill>
              </a:defRPr>
            </a:lvl2pPr>
            <a:lvl3pPr marL="180975" indent="-180975" algn="l">
              <a:buClr>
                <a:schemeClr val="accent1"/>
              </a:buClr>
              <a:buFont typeface="Arial" panose="020B0604020202020204" pitchFamily="34" charset="0"/>
              <a:buChar char="•"/>
              <a:defRPr>
                <a:solidFill>
                  <a:schemeClr val="bg1"/>
                </a:solidFill>
              </a:defRPr>
            </a:lvl3pPr>
            <a:lvl4pPr>
              <a:defRPr>
                <a:solidFill>
                  <a:schemeClr val="bg1"/>
                </a:solidFill>
              </a:defRPr>
            </a:lvl4pPr>
            <a:lvl5pPr>
              <a:defRPr>
                <a:solidFill>
                  <a:schemeClr val="bg1"/>
                </a:solidFill>
              </a:defRPr>
            </a:lvl5pPr>
          </a:lstStyle>
          <a:p>
            <a:pPr lvl="2"/>
            <a:r>
              <a:rPr lang="de-DE" dirty="0"/>
              <a:t>Information Bearbeiten</a:t>
            </a:r>
          </a:p>
        </p:txBody>
      </p:sp>
      <p:sp>
        <p:nvSpPr>
          <p:cNvPr id="17" name="Textplatzhalter 8">
            <a:extLst>
              <a:ext uri="{FF2B5EF4-FFF2-40B4-BE49-F238E27FC236}">
                <a16:creationId xmlns:a16="http://schemas.microsoft.com/office/drawing/2014/main" id="{433286E5-6590-49FE-9F81-3BD3F13BAF55}"/>
              </a:ext>
            </a:extLst>
          </p:cNvPr>
          <p:cNvSpPr>
            <a:spLocks noGrp="1"/>
          </p:cNvSpPr>
          <p:nvPr>
            <p:ph type="body" sz="quarter" idx="16" hasCustomPrompt="1"/>
          </p:nvPr>
        </p:nvSpPr>
        <p:spPr>
          <a:xfrm>
            <a:off x="4419600" y="5012323"/>
            <a:ext cx="6972300" cy="461963"/>
          </a:xfrm>
        </p:spPr>
        <p:txBody>
          <a:bodyPr anchor="ctr" anchorCtr="0"/>
          <a:lstStyle>
            <a:lvl1pPr>
              <a:defRPr>
                <a:solidFill>
                  <a:schemeClr val="bg1"/>
                </a:solidFill>
              </a:defRPr>
            </a:lvl1pPr>
            <a:lvl2pPr>
              <a:defRPr>
                <a:solidFill>
                  <a:schemeClr val="bg1"/>
                </a:solidFill>
              </a:defRPr>
            </a:lvl2pPr>
            <a:lvl3pPr marL="180975" indent="-180975" algn="l">
              <a:buClr>
                <a:schemeClr val="accent1"/>
              </a:buClr>
              <a:buFont typeface="Arial" panose="020B0604020202020204" pitchFamily="34" charset="0"/>
              <a:buChar char="•"/>
              <a:defRPr>
                <a:solidFill>
                  <a:schemeClr val="bg1"/>
                </a:solidFill>
              </a:defRPr>
            </a:lvl3pPr>
            <a:lvl4pPr>
              <a:defRPr>
                <a:solidFill>
                  <a:schemeClr val="bg1"/>
                </a:solidFill>
              </a:defRPr>
            </a:lvl4pPr>
            <a:lvl5pPr>
              <a:defRPr>
                <a:solidFill>
                  <a:schemeClr val="bg1"/>
                </a:solidFill>
              </a:defRPr>
            </a:lvl5pPr>
          </a:lstStyle>
          <a:p>
            <a:pPr lvl="2"/>
            <a:r>
              <a:rPr lang="de-DE" dirty="0"/>
              <a:t>Information Bearbeiten</a:t>
            </a:r>
          </a:p>
        </p:txBody>
      </p:sp>
    </p:spTree>
    <p:extLst>
      <p:ext uri="{BB962C8B-B14F-4D97-AF65-F5344CB8AC3E}">
        <p14:creationId xmlns:p14="http://schemas.microsoft.com/office/powerpoint/2010/main" val="4175628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orstellung_2_Personen">
    <p:spTree>
      <p:nvGrpSpPr>
        <p:cNvPr id="1" name=""/>
        <p:cNvGrpSpPr/>
        <p:nvPr/>
      </p:nvGrpSpPr>
      <p:grpSpPr>
        <a:xfrm>
          <a:off x="0" y="0"/>
          <a:ext cx="0" cy="0"/>
          <a:chOff x="0" y="0"/>
          <a:chExt cx="0" cy="0"/>
        </a:xfrm>
      </p:grpSpPr>
      <p:sp>
        <p:nvSpPr>
          <p:cNvPr id="20" name="Rechteck 19">
            <a:extLst>
              <a:ext uri="{FF2B5EF4-FFF2-40B4-BE49-F238E27FC236}">
                <a16:creationId xmlns:a16="http://schemas.microsoft.com/office/drawing/2014/main" id="{F53BE8CB-B295-4EEE-B5D9-BA8B46E18696}"/>
              </a:ext>
            </a:extLst>
          </p:cNvPr>
          <p:cNvSpPr/>
          <p:nvPr userDrawn="1"/>
        </p:nvSpPr>
        <p:spPr>
          <a:xfrm>
            <a:off x="1024729" y="4882061"/>
            <a:ext cx="4608513" cy="12546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5FF846CF-CC0C-40D3-A7D0-BAC2823B4424}"/>
              </a:ext>
            </a:extLst>
          </p:cNvPr>
          <p:cNvSpPr>
            <a:spLocks noGrp="1"/>
          </p:cNvSpPr>
          <p:nvPr>
            <p:ph type="title"/>
          </p:nvPr>
        </p:nvSpPr>
        <p:spPr>
          <a:xfrm>
            <a:off x="334963" y="333379"/>
            <a:ext cx="11522074" cy="1032506"/>
          </a:xfrm>
          <a:prstGeom prst="rect">
            <a:avLst/>
          </a:prstGeom>
        </p:spPr>
        <p:txBody>
          <a:bodyPr/>
          <a:lstStyle/>
          <a:p>
            <a:r>
              <a:rPr lang="de-DE"/>
              <a:t>Mastertitelformat bearbeiten</a:t>
            </a:r>
          </a:p>
        </p:txBody>
      </p:sp>
      <p:sp>
        <p:nvSpPr>
          <p:cNvPr id="3" name="Fußzeilenplatzhalter 2">
            <a:extLst>
              <a:ext uri="{FF2B5EF4-FFF2-40B4-BE49-F238E27FC236}">
                <a16:creationId xmlns:a16="http://schemas.microsoft.com/office/drawing/2014/main" id="{9DA866E9-C678-432F-8BF8-B6777D1D194A}"/>
              </a:ext>
            </a:extLst>
          </p:cNvPr>
          <p:cNvSpPr>
            <a:spLocks noGrp="1"/>
          </p:cNvSpPr>
          <p:nvPr>
            <p:ph type="ftr" sz="quarter" idx="10"/>
          </p:nvPr>
        </p:nvSpPr>
        <p:spPr/>
        <p:txBody>
          <a:bodyPr/>
          <a:lstStyle/>
          <a:p>
            <a:r>
              <a:rPr lang="de-DE"/>
              <a:t>Die Stiftung der Deutschen Lions (Stand 10/2023)</a:t>
            </a:r>
            <a:endParaRPr lang="de-DE" dirty="0"/>
          </a:p>
        </p:txBody>
      </p:sp>
      <p:sp>
        <p:nvSpPr>
          <p:cNvPr id="4" name="Foliennummernplatzhalter 3">
            <a:extLst>
              <a:ext uri="{FF2B5EF4-FFF2-40B4-BE49-F238E27FC236}">
                <a16:creationId xmlns:a16="http://schemas.microsoft.com/office/drawing/2014/main" id="{2B80AE85-CDD5-4AEE-9110-9BF52227FDCF}"/>
              </a:ext>
            </a:extLst>
          </p:cNvPr>
          <p:cNvSpPr>
            <a:spLocks noGrp="1"/>
          </p:cNvSpPr>
          <p:nvPr>
            <p:ph type="sldNum" sz="quarter" idx="11"/>
          </p:nvPr>
        </p:nvSpPr>
        <p:spPr/>
        <p:txBody>
          <a:bodyPr/>
          <a:lstStyle/>
          <a:p>
            <a:fld id="{DDF5A8BD-E949-4BEE-BC04-18DF6B43ADBB}" type="slidenum">
              <a:rPr lang="de-DE" smtClean="0"/>
              <a:pPr/>
              <a:t>‹Nr.›</a:t>
            </a:fld>
            <a:endParaRPr lang="de-DE" dirty="0"/>
          </a:p>
        </p:txBody>
      </p:sp>
      <p:sp>
        <p:nvSpPr>
          <p:cNvPr id="6" name="Bildplatzhalter 5">
            <a:extLst>
              <a:ext uri="{FF2B5EF4-FFF2-40B4-BE49-F238E27FC236}">
                <a16:creationId xmlns:a16="http://schemas.microsoft.com/office/drawing/2014/main" id="{4DFC7BA7-9000-457C-B566-563981F9BF21}"/>
              </a:ext>
            </a:extLst>
          </p:cNvPr>
          <p:cNvSpPr>
            <a:spLocks noGrp="1"/>
          </p:cNvSpPr>
          <p:nvPr>
            <p:ph type="pic" sz="quarter" idx="12"/>
          </p:nvPr>
        </p:nvSpPr>
        <p:spPr>
          <a:xfrm>
            <a:off x="1024729" y="1855102"/>
            <a:ext cx="4608512" cy="2865997"/>
          </a:xfrm>
        </p:spPr>
        <p:txBody>
          <a:bodyPr/>
          <a:lstStyle/>
          <a:p>
            <a:endParaRPr lang="de-DE"/>
          </a:p>
        </p:txBody>
      </p:sp>
      <p:sp>
        <p:nvSpPr>
          <p:cNvPr id="11" name="Rechteck 10">
            <a:extLst>
              <a:ext uri="{FF2B5EF4-FFF2-40B4-BE49-F238E27FC236}">
                <a16:creationId xmlns:a16="http://schemas.microsoft.com/office/drawing/2014/main" id="{CEB8D7C1-7120-4E8C-AEFA-F06E6F24D426}"/>
              </a:ext>
            </a:extLst>
          </p:cNvPr>
          <p:cNvSpPr/>
          <p:nvPr userDrawn="1"/>
        </p:nvSpPr>
        <p:spPr>
          <a:xfrm>
            <a:off x="6573439" y="4882061"/>
            <a:ext cx="4608513" cy="12546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Bildplatzhalter 5">
            <a:extLst>
              <a:ext uri="{FF2B5EF4-FFF2-40B4-BE49-F238E27FC236}">
                <a16:creationId xmlns:a16="http://schemas.microsoft.com/office/drawing/2014/main" id="{42C1D59B-F3CB-4362-8174-F4442F1AE8EF}"/>
              </a:ext>
            </a:extLst>
          </p:cNvPr>
          <p:cNvSpPr>
            <a:spLocks noGrp="1"/>
          </p:cNvSpPr>
          <p:nvPr>
            <p:ph type="pic" sz="quarter" idx="16"/>
          </p:nvPr>
        </p:nvSpPr>
        <p:spPr>
          <a:xfrm>
            <a:off x="6573439" y="1855102"/>
            <a:ext cx="4593832" cy="2865997"/>
          </a:xfrm>
        </p:spPr>
        <p:txBody>
          <a:bodyPr/>
          <a:lstStyle/>
          <a:p>
            <a:endParaRPr lang="de-DE" dirty="0"/>
          </a:p>
        </p:txBody>
      </p:sp>
      <p:sp>
        <p:nvSpPr>
          <p:cNvPr id="8" name="Textplatzhalter 8">
            <a:extLst>
              <a:ext uri="{FF2B5EF4-FFF2-40B4-BE49-F238E27FC236}">
                <a16:creationId xmlns:a16="http://schemas.microsoft.com/office/drawing/2014/main" id="{77A8BD2C-5FF0-4ADF-834D-87DC0D51E54E}"/>
              </a:ext>
            </a:extLst>
          </p:cNvPr>
          <p:cNvSpPr>
            <a:spLocks noGrp="1"/>
          </p:cNvSpPr>
          <p:nvPr>
            <p:ph type="body" sz="quarter" idx="13" hasCustomPrompt="1"/>
          </p:nvPr>
        </p:nvSpPr>
        <p:spPr>
          <a:xfrm>
            <a:off x="1200149" y="5028214"/>
            <a:ext cx="4257675" cy="461963"/>
          </a:xfrm>
        </p:spPr>
        <p:txBody>
          <a:bodyPr anchor="ctr" anchorCtr="0"/>
          <a:lstStyle>
            <a:lvl1pPr>
              <a:defRPr>
                <a:solidFill>
                  <a:schemeClr val="bg1"/>
                </a:solidFill>
              </a:defRPr>
            </a:lvl1pPr>
            <a:lvl2pPr>
              <a:defRPr>
                <a:solidFill>
                  <a:schemeClr val="bg1"/>
                </a:solidFill>
              </a:defRPr>
            </a:lvl2pPr>
            <a:lvl3pPr marL="0" indent="0" algn="ctr">
              <a:buFontTx/>
              <a:buNone/>
              <a:defRPr sz="2400" b="1">
                <a:solidFill>
                  <a:schemeClr val="bg1"/>
                </a:solidFill>
              </a:defRPr>
            </a:lvl3pPr>
            <a:lvl4pPr>
              <a:defRPr>
                <a:solidFill>
                  <a:schemeClr val="bg1"/>
                </a:solidFill>
              </a:defRPr>
            </a:lvl4pPr>
            <a:lvl5pPr>
              <a:defRPr>
                <a:solidFill>
                  <a:schemeClr val="bg1"/>
                </a:solidFill>
              </a:defRPr>
            </a:lvl5pPr>
          </a:lstStyle>
          <a:p>
            <a:pPr lvl="2"/>
            <a:r>
              <a:rPr lang="de-DE" dirty="0"/>
              <a:t>Vorname Nachname</a:t>
            </a:r>
          </a:p>
        </p:txBody>
      </p:sp>
      <p:sp>
        <p:nvSpPr>
          <p:cNvPr id="9" name="Textplatzhalter 8">
            <a:extLst>
              <a:ext uri="{FF2B5EF4-FFF2-40B4-BE49-F238E27FC236}">
                <a16:creationId xmlns:a16="http://schemas.microsoft.com/office/drawing/2014/main" id="{E2530DFC-8B0E-4B6F-9BFC-409F37268CCC}"/>
              </a:ext>
            </a:extLst>
          </p:cNvPr>
          <p:cNvSpPr>
            <a:spLocks noGrp="1"/>
          </p:cNvSpPr>
          <p:nvPr>
            <p:ph type="body" sz="quarter" idx="14" hasCustomPrompt="1"/>
          </p:nvPr>
        </p:nvSpPr>
        <p:spPr>
          <a:xfrm>
            <a:off x="1200150" y="5509404"/>
            <a:ext cx="4257675" cy="461963"/>
          </a:xfrm>
        </p:spPr>
        <p:txBody>
          <a:bodyPr anchor="ctr" anchorCtr="0"/>
          <a:lstStyle>
            <a:lvl1pPr>
              <a:defRPr>
                <a:solidFill>
                  <a:schemeClr val="bg1"/>
                </a:solidFill>
              </a:defRPr>
            </a:lvl1pPr>
            <a:lvl2pPr>
              <a:defRPr>
                <a:solidFill>
                  <a:schemeClr val="bg1"/>
                </a:solidFill>
              </a:defRPr>
            </a:lvl2pPr>
            <a:lvl3pPr marL="0" indent="0" algn="ctr">
              <a:buClr>
                <a:schemeClr val="accent1"/>
              </a:buClr>
              <a:buFontTx/>
              <a:buNone/>
              <a:defRPr>
                <a:solidFill>
                  <a:schemeClr val="bg1"/>
                </a:solidFill>
              </a:defRPr>
            </a:lvl3pPr>
            <a:lvl4pPr>
              <a:defRPr>
                <a:solidFill>
                  <a:schemeClr val="bg1"/>
                </a:solidFill>
              </a:defRPr>
            </a:lvl4pPr>
            <a:lvl5pPr>
              <a:defRPr>
                <a:solidFill>
                  <a:schemeClr val="bg1"/>
                </a:solidFill>
              </a:defRPr>
            </a:lvl5pPr>
          </a:lstStyle>
          <a:p>
            <a:pPr lvl="2"/>
            <a:r>
              <a:rPr lang="de-DE" dirty="0"/>
              <a:t>Information Bearbeiten</a:t>
            </a:r>
          </a:p>
        </p:txBody>
      </p:sp>
      <p:sp>
        <p:nvSpPr>
          <p:cNvPr id="14" name="Textplatzhalter 8">
            <a:extLst>
              <a:ext uri="{FF2B5EF4-FFF2-40B4-BE49-F238E27FC236}">
                <a16:creationId xmlns:a16="http://schemas.microsoft.com/office/drawing/2014/main" id="{84602A02-BFCC-4219-AB10-03F3F2E2FE16}"/>
              </a:ext>
            </a:extLst>
          </p:cNvPr>
          <p:cNvSpPr>
            <a:spLocks noGrp="1"/>
          </p:cNvSpPr>
          <p:nvPr>
            <p:ph type="body" sz="quarter" idx="17" hasCustomPrompt="1"/>
          </p:nvPr>
        </p:nvSpPr>
        <p:spPr>
          <a:xfrm>
            <a:off x="6734175" y="5028214"/>
            <a:ext cx="4257675" cy="461963"/>
          </a:xfrm>
        </p:spPr>
        <p:txBody>
          <a:bodyPr anchor="ctr" anchorCtr="0"/>
          <a:lstStyle>
            <a:lvl1pPr>
              <a:defRPr>
                <a:solidFill>
                  <a:schemeClr val="bg1"/>
                </a:solidFill>
              </a:defRPr>
            </a:lvl1pPr>
            <a:lvl2pPr>
              <a:defRPr>
                <a:solidFill>
                  <a:schemeClr val="bg1"/>
                </a:solidFill>
              </a:defRPr>
            </a:lvl2pPr>
            <a:lvl3pPr marL="0" indent="0" algn="ctr">
              <a:buFontTx/>
              <a:buNone/>
              <a:defRPr sz="2400" b="1">
                <a:solidFill>
                  <a:schemeClr val="bg1"/>
                </a:solidFill>
              </a:defRPr>
            </a:lvl3pPr>
            <a:lvl4pPr>
              <a:defRPr>
                <a:solidFill>
                  <a:schemeClr val="bg1"/>
                </a:solidFill>
              </a:defRPr>
            </a:lvl4pPr>
            <a:lvl5pPr>
              <a:defRPr>
                <a:solidFill>
                  <a:schemeClr val="bg1"/>
                </a:solidFill>
              </a:defRPr>
            </a:lvl5pPr>
          </a:lstStyle>
          <a:p>
            <a:pPr lvl="2"/>
            <a:r>
              <a:rPr lang="de-DE" dirty="0"/>
              <a:t>Vorname Nachname</a:t>
            </a:r>
          </a:p>
        </p:txBody>
      </p:sp>
      <p:sp>
        <p:nvSpPr>
          <p:cNvPr id="15" name="Textplatzhalter 8">
            <a:extLst>
              <a:ext uri="{FF2B5EF4-FFF2-40B4-BE49-F238E27FC236}">
                <a16:creationId xmlns:a16="http://schemas.microsoft.com/office/drawing/2014/main" id="{B28450CB-1B51-4875-80CA-E68DE4DD93A2}"/>
              </a:ext>
            </a:extLst>
          </p:cNvPr>
          <p:cNvSpPr>
            <a:spLocks noGrp="1"/>
          </p:cNvSpPr>
          <p:nvPr>
            <p:ph type="body" sz="quarter" idx="18" hasCustomPrompt="1"/>
          </p:nvPr>
        </p:nvSpPr>
        <p:spPr>
          <a:xfrm>
            <a:off x="6734176" y="5509404"/>
            <a:ext cx="4257675" cy="461963"/>
          </a:xfrm>
        </p:spPr>
        <p:txBody>
          <a:bodyPr anchor="ctr" anchorCtr="0"/>
          <a:lstStyle>
            <a:lvl1pPr>
              <a:defRPr>
                <a:solidFill>
                  <a:schemeClr val="bg1"/>
                </a:solidFill>
              </a:defRPr>
            </a:lvl1pPr>
            <a:lvl2pPr>
              <a:defRPr>
                <a:solidFill>
                  <a:schemeClr val="bg1"/>
                </a:solidFill>
              </a:defRPr>
            </a:lvl2pPr>
            <a:lvl3pPr marL="0" indent="0" algn="ctr">
              <a:buClr>
                <a:schemeClr val="accent1"/>
              </a:buClr>
              <a:buFontTx/>
              <a:buNone/>
              <a:defRPr>
                <a:solidFill>
                  <a:schemeClr val="bg1"/>
                </a:solidFill>
              </a:defRPr>
            </a:lvl3pPr>
            <a:lvl4pPr>
              <a:defRPr>
                <a:solidFill>
                  <a:schemeClr val="bg1"/>
                </a:solidFill>
              </a:defRPr>
            </a:lvl4pPr>
            <a:lvl5pPr>
              <a:defRPr>
                <a:solidFill>
                  <a:schemeClr val="bg1"/>
                </a:solidFill>
              </a:defRPr>
            </a:lvl5pPr>
          </a:lstStyle>
          <a:p>
            <a:pPr lvl="2"/>
            <a:r>
              <a:rPr lang="de-DE" dirty="0"/>
              <a:t>Information Bearbeiten</a:t>
            </a:r>
          </a:p>
        </p:txBody>
      </p:sp>
    </p:spTree>
    <p:extLst>
      <p:ext uri="{BB962C8B-B14F-4D97-AF65-F5344CB8AC3E}">
        <p14:creationId xmlns:p14="http://schemas.microsoft.com/office/powerpoint/2010/main" val="3338588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orstellung_Grupp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5AEAC7-C672-4BFA-A2B6-0FB95563B5DD}"/>
              </a:ext>
            </a:extLst>
          </p:cNvPr>
          <p:cNvSpPr>
            <a:spLocks noGrp="1"/>
          </p:cNvSpPr>
          <p:nvPr>
            <p:ph type="title"/>
          </p:nvPr>
        </p:nvSpPr>
        <p:spPr>
          <a:xfrm>
            <a:off x="334963" y="333379"/>
            <a:ext cx="11522074" cy="1032506"/>
          </a:xfrm>
          <a:prstGeom prst="rect">
            <a:avLst/>
          </a:prstGeom>
        </p:spPr>
        <p:txBody>
          <a:bodyPr/>
          <a:lstStyle/>
          <a:p>
            <a:r>
              <a:rPr lang="de-DE"/>
              <a:t>Mastertitelformat bearbeiten</a:t>
            </a:r>
          </a:p>
        </p:txBody>
      </p:sp>
      <p:sp>
        <p:nvSpPr>
          <p:cNvPr id="3" name="Fußzeilenplatzhalter 2">
            <a:extLst>
              <a:ext uri="{FF2B5EF4-FFF2-40B4-BE49-F238E27FC236}">
                <a16:creationId xmlns:a16="http://schemas.microsoft.com/office/drawing/2014/main" id="{EFBEE46D-CA90-41AC-B2EC-A19EFC0C4D74}"/>
              </a:ext>
            </a:extLst>
          </p:cNvPr>
          <p:cNvSpPr>
            <a:spLocks noGrp="1"/>
          </p:cNvSpPr>
          <p:nvPr>
            <p:ph type="ftr" sz="quarter" idx="10"/>
          </p:nvPr>
        </p:nvSpPr>
        <p:spPr/>
        <p:txBody>
          <a:bodyPr/>
          <a:lstStyle/>
          <a:p>
            <a:r>
              <a:rPr lang="de-DE"/>
              <a:t>Die Stiftung der Deutschen Lions (Stand 10/2023)</a:t>
            </a:r>
            <a:endParaRPr lang="de-DE" dirty="0"/>
          </a:p>
        </p:txBody>
      </p:sp>
      <p:sp>
        <p:nvSpPr>
          <p:cNvPr id="4" name="Foliennummernplatzhalter 3">
            <a:extLst>
              <a:ext uri="{FF2B5EF4-FFF2-40B4-BE49-F238E27FC236}">
                <a16:creationId xmlns:a16="http://schemas.microsoft.com/office/drawing/2014/main" id="{6069806C-9E44-4BF2-B37A-1E9CFA8D0375}"/>
              </a:ext>
            </a:extLst>
          </p:cNvPr>
          <p:cNvSpPr>
            <a:spLocks noGrp="1"/>
          </p:cNvSpPr>
          <p:nvPr>
            <p:ph type="sldNum" sz="quarter" idx="11"/>
          </p:nvPr>
        </p:nvSpPr>
        <p:spPr/>
        <p:txBody>
          <a:bodyPr/>
          <a:lstStyle/>
          <a:p>
            <a:fld id="{DDF5A8BD-E949-4BEE-BC04-18DF6B43ADBB}" type="slidenum">
              <a:rPr lang="de-DE" smtClean="0"/>
              <a:pPr/>
              <a:t>‹Nr.›</a:t>
            </a:fld>
            <a:endParaRPr lang="de-DE" dirty="0"/>
          </a:p>
        </p:txBody>
      </p:sp>
      <p:sp>
        <p:nvSpPr>
          <p:cNvPr id="6" name="Bildplatzhalter 5">
            <a:extLst>
              <a:ext uri="{FF2B5EF4-FFF2-40B4-BE49-F238E27FC236}">
                <a16:creationId xmlns:a16="http://schemas.microsoft.com/office/drawing/2014/main" id="{31105367-C54E-49CA-A616-1B28CB089C7C}"/>
              </a:ext>
            </a:extLst>
          </p:cNvPr>
          <p:cNvSpPr>
            <a:spLocks noGrp="1"/>
          </p:cNvSpPr>
          <p:nvPr>
            <p:ph type="pic" sz="quarter" idx="12"/>
          </p:nvPr>
        </p:nvSpPr>
        <p:spPr>
          <a:xfrm>
            <a:off x="1077913" y="1844675"/>
            <a:ext cx="1239907" cy="1584325"/>
          </a:xfrm>
        </p:spPr>
        <p:txBody>
          <a:bodyPr/>
          <a:lstStyle/>
          <a:p>
            <a:endParaRPr lang="de-DE"/>
          </a:p>
        </p:txBody>
      </p:sp>
      <p:sp>
        <p:nvSpPr>
          <p:cNvPr id="7" name="Bildplatzhalter 5">
            <a:extLst>
              <a:ext uri="{FF2B5EF4-FFF2-40B4-BE49-F238E27FC236}">
                <a16:creationId xmlns:a16="http://schemas.microsoft.com/office/drawing/2014/main" id="{8346A284-3FDD-49C7-B375-4A91616A5B21}"/>
              </a:ext>
            </a:extLst>
          </p:cNvPr>
          <p:cNvSpPr>
            <a:spLocks noGrp="1"/>
          </p:cNvSpPr>
          <p:nvPr>
            <p:ph type="pic" sz="quarter" idx="13"/>
          </p:nvPr>
        </p:nvSpPr>
        <p:spPr>
          <a:xfrm>
            <a:off x="2802876" y="1844675"/>
            <a:ext cx="1239907" cy="1584325"/>
          </a:xfrm>
        </p:spPr>
        <p:txBody>
          <a:bodyPr/>
          <a:lstStyle/>
          <a:p>
            <a:endParaRPr lang="de-DE"/>
          </a:p>
        </p:txBody>
      </p:sp>
      <p:sp>
        <p:nvSpPr>
          <p:cNvPr id="8" name="Bildplatzhalter 5">
            <a:extLst>
              <a:ext uri="{FF2B5EF4-FFF2-40B4-BE49-F238E27FC236}">
                <a16:creationId xmlns:a16="http://schemas.microsoft.com/office/drawing/2014/main" id="{C6650BCF-4F6E-439F-82FD-6620C3199618}"/>
              </a:ext>
            </a:extLst>
          </p:cNvPr>
          <p:cNvSpPr>
            <a:spLocks noGrp="1"/>
          </p:cNvSpPr>
          <p:nvPr>
            <p:ph type="pic" sz="quarter" idx="14"/>
          </p:nvPr>
        </p:nvSpPr>
        <p:spPr>
          <a:xfrm>
            <a:off x="4527839" y="1844675"/>
            <a:ext cx="1239907" cy="1584325"/>
          </a:xfrm>
        </p:spPr>
        <p:txBody>
          <a:bodyPr/>
          <a:lstStyle/>
          <a:p>
            <a:endParaRPr lang="de-DE"/>
          </a:p>
        </p:txBody>
      </p:sp>
      <p:sp>
        <p:nvSpPr>
          <p:cNvPr id="9" name="Bildplatzhalter 5">
            <a:extLst>
              <a:ext uri="{FF2B5EF4-FFF2-40B4-BE49-F238E27FC236}">
                <a16:creationId xmlns:a16="http://schemas.microsoft.com/office/drawing/2014/main" id="{0A0A5E49-7787-417D-8694-F374C5B5940E}"/>
              </a:ext>
            </a:extLst>
          </p:cNvPr>
          <p:cNvSpPr>
            <a:spLocks noGrp="1"/>
          </p:cNvSpPr>
          <p:nvPr>
            <p:ph type="pic" sz="quarter" idx="15"/>
          </p:nvPr>
        </p:nvSpPr>
        <p:spPr>
          <a:xfrm>
            <a:off x="6252802" y="1844675"/>
            <a:ext cx="1239907" cy="1584325"/>
          </a:xfrm>
        </p:spPr>
        <p:txBody>
          <a:bodyPr/>
          <a:lstStyle/>
          <a:p>
            <a:endParaRPr lang="de-DE"/>
          </a:p>
        </p:txBody>
      </p:sp>
      <p:sp>
        <p:nvSpPr>
          <p:cNvPr id="10" name="Bildplatzhalter 5">
            <a:extLst>
              <a:ext uri="{FF2B5EF4-FFF2-40B4-BE49-F238E27FC236}">
                <a16:creationId xmlns:a16="http://schemas.microsoft.com/office/drawing/2014/main" id="{8744029D-DFF4-43F6-874A-86C314431501}"/>
              </a:ext>
            </a:extLst>
          </p:cNvPr>
          <p:cNvSpPr>
            <a:spLocks noGrp="1"/>
          </p:cNvSpPr>
          <p:nvPr>
            <p:ph type="pic" sz="quarter" idx="16"/>
          </p:nvPr>
        </p:nvSpPr>
        <p:spPr>
          <a:xfrm>
            <a:off x="7977765" y="1844675"/>
            <a:ext cx="1239907" cy="1584325"/>
          </a:xfrm>
        </p:spPr>
        <p:txBody>
          <a:bodyPr/>
          <a:lstStyle/>
          <a:p>
            <a:endParaRPr lang="de-DE"/>
          </a:p>
        </p:txBody>
      </p:sp>
      <p:sp>
        <p:nvSpPr>
          <p:cNvPr id="11" name="Bildplatzhalter 5">
            <a:extLst>
              <a:ext uri="{FF2B5EF4-FFF2-40B4-BE49-F238E27FC236}">
                <a16:creationId xmlns:a16="http://schemas.microsoft.com/office/drawing/2014/main" id="{647F6598-4D13-4E68-A503-99EAEC6BA834}"/>
              </a:ext>
            </a:extLst>
          </p:cNvPr>
          <p:cNvSpPr>
            <a:spLocks noGrp="1"/>
          </p:cNvSpPr>
          <p:nvPr>
            <p:ph type="pic" sz="quarter" idx="17"/>
          </p:nvPr>
        </p:nvSpPr>
        <p:spPr>
          <a:xfrm>
            <a:off x="9702730" y="1844675"/>
            <a:ext cx="1239907" cy="1584325"/>
          </a:xfrm>
        </p:spPr>
        <p:txBody>
          <a:bodyPr/>
          <a:lstStyle/>
          <a:p>
            <a:endParaRPr lang="de-DE"/>
          </a:p>
        </p:txBody>
      </p:sp>
      <p:sp>
        <p:nvSpPr>
          <p:cNvPr id="12" name="Bildplatzhalter 5">
            <a:extLst>
              <a:ext uri="{FF2B5EF4-FFF2-40B4-BE49-F238E27FC236}">
                <a16:creationId xmlns:a16="http://schemas.microsoft.com/office/drawing/2014/main" id="{992EC88A-5DE2-41C1-815C-B48DD8A25020}"/>
              </a:ext>
            </a:extLst>
          </p:cNvPr>
          <p:cNvSpPr>
            <a:spLocks noGrp="1"/>
          </p:cNvSpPr>
          <p:nvPr>
            <p:ph type="pic" sz="quarter" idx="18"/>
          </p:nvPr>
        </p:nvSpPr>
        <p:spPr>
          <a:xfrm>
            <a:off x="1077913" y="4006850"/>
            <a:ext cx="1239907" cy="1584325"/>
          </a:xfrm>
        </p:spPr>
        <p:txBody>
          <a:bodyPr/>
          <a:lstStyle/>
          <a:p>
            <a:endParaRPr lang="de-DE"/>
          </a:p>
        </p:txBody>
      </p:sp>
      <p:sp>
        <p:nvSpPr>
          <p:cNvPr id="13" name="Bildplatzhalter 5">
            <a:extLst>
              <a:ext uri="{FF2B5EF4-FFF2-40B4-BE49-F238E27FC236}">
                <a16:creationId xmlns:a16="http://schemas.microsoft.com/office/drawing/2014/main" id="{6F540F4A-78C1-443E-98F4-41F6D5377FA0}"/>
              </a:ext>
            </a:extLst>
          </p:cNvPr>
          <p:cNvSpPr>
            <a:spLocks noGrp="1"/>
          </p:cNvSpPr>
          <p:nvPr>
            <p:ph type="pic" sz="quarter" idx="19"/>
          </p:nvPr>
        </p:nvSpPr>
        <p:spPr>
          <a:xfrm>
            <a:off x="2802876" y="4006850"/>
            <a:ext cx="1239907" cy="1584325"/>
          </a:xfrm>
        </p:spPr>
        <p:txBody>
          <a:bodyPr/>
          <a:lstStyle/>
          <a:p>
            <a:endParaRPr lang="de-DE"/>
          </a:p>
        </p:txBody>
      </p:sp>
      <p:sp>
        <p:nvSpPr>
          <p:cNvPr id="14" name="Bildplatzhalter 5">
            <a:extLst>
              <a:ext uri="{FF2B5EF4-FFF2-40B4-BE49-F238E27FC236}">
                <a16:creationId xmlns:a16="http://schemas.microsoft.com/office/drawing/2014/main" id="{94354AF7-511E-44C8-BAF7-10F3F4643389}"/>
              </a:ext>
            </a:extLst>
          </p:cNvPr>
          <p:cNvSpPr>
            <a:spLocks noGrp="1"/>
          </p:cNvSpPr>
          <p:nvPr>
            <p:ph type="pic" sz="quarter" idx="20"/>
          </p:nvPr>
        </p:nvSpPr>
        <p:spPr>
          <a:xfrm>
            <a:off x="4527839" y="4006850"/>
            <a:ext cx="1239907" cy="1584325"/>
          </a:xfrm>
        </p:spPr>
        <p:txBody>
          <a:bodyPr/>
          <a:lstStyle/>
          <a:p>
            <a:endParaRPr lang="de-DE"/>
          </a:p>
        </p:txBody>
      </p:sp>
      <p:sp>
        <p:nvSpPr>
          <p:cNvPr id="15" name="Bildplatzhalter 5">
            <a:extLst>
              <a:ext uri="{FF2B5EF4-FFF2-40B4-BE49-F238E27FC236}">
                <a16:creationId xmlns:a16="http://schemas.microsoft.com/office/drawing/2014/main" id="{00AB7A4B-133D-4455-A4DC-A7ED2BB4A369}"/>
              </a:ext>
            </a:extLst>
          </p:cNvPr>
          <p:cNvSpPr>
            <a:spLocks noGrp="1"/>
          </p:cNvSpPr>
          <p:nvPr>
            <p:ph type="pic" sz="quarter" idx="21"/>
          </p:nvPr>
        </p:nvSpPr>
        <p:spPr>
          <a:xfrm>
            <a:off x="6252802" y="4006850"/>
            <a:ext cx="1239907" cy="1584325"/>
          </a:xfrm>
        </p:spPr>
        <p:txBody>
          <a:bodyPr/>
          <a:lstStyle/>
          <a:p>
            <a:endParaRPr lang="de-DE"/>
          </a:p>
        </p:txBody>
      </p:sp>
      <p:sp>
        <p:nvSpPr>
          <p:cNvPr id="16" name="Bildplatzhalter 5">
            <a:extLst>
              <a:ext uri="{FF2B5EF4-FFF2-40B4-BE49-F238E27FC236}">
                <a16:creationId xmlns:a16="http://schemas.microsoft.com/office/drawing/2014/main" id="{41D03B26-6A34-4732-B3B7-26B365C70721}"/>
              </a:ext>
            </a:extLst>
          </p:cNvPr>
          <p:cNvSpPr>
            <a:spLocks noGrp="1"/>
          </p:cNvSpPr>
          <p:nvPr>
            <p:ph type="pic" sz="quarter" idx="22"/>
          </p:nvPr>
        </p:nvSpPr>
        <p:spPr>
          <a:xfrm>
            <a:off x="7977765" y="4006850"/>
            <a:ext cx="1239907" cy="1584325"/>
          </a:xfrm>
        </p:spPr>
        <p:txBody>
          <a:bodyPr/>
          <a:lstStyle/>
          <a:p>
            <a:endParaRPr lang="de-DE"/>
          </a:p>
        </p:txBody>
      </p:sp>
      <p:sp>
        <p:nvSpPr>
          <p:cNvPr id="17" name="Bildplatzhalter 5">
            <a:extLst>
              <a:ext uri="{FF2B5EF4-FFF2-40B4-BE49-F238E27FC236}">
                <a16:creationId xmlns:a16="http://schemas.microsoft.com/office/drawing/2014/main" id="{6DBFFEB1-0014-4EDB-B1E5-74F8CD1C5DFC}"/>
              </a:ext>
            </a:extLst>
          </p:cNvPr>
          <p:cNvSpPr>
            <a:spLocks noGrp="1"/>
          </p:cNvSpPr>
          <p:nvPr>
            <p:ph type="pic" sz="quarter" idx="23"/>
          </p:nvPr>
        </p:nvSpPr>
        <p:spPr>
          <a:xfrm>
            <a:off x="9702730" y="4006850"/>
            <a:ext cx="1239907" cy="1584325"/>
          </a:xfrm>
        </p:spPr>
        <p:txBody>
          <a:bodyPr/>
          <a:lstStyle/>
          <a:p>
            <a:endParaRPr lang="de-DE"/>
          </a:p>
        </p:txBody>
      </p:sp>
      <p:sp>
        <p:nvSpPr>
          <p:cNvPr id="19" name="Textplatzhalter 18">
            <a:extLst>
              <a:ext uri="{FF2B5EF4-FFF2-40B4-BE49-F238E27FC236}">
                <a16:creationId xmlns:a16="http://schemas.microsoft.com/office/drawing/2014/main" id="{98BBBAEC-F423-48D5-85F6-EE5263ECD460}"/>
              </a:ext>
            </a:extLst>
          </p:cNvPr>
          <p:cNvSpPr>
            <a:spLocks noGrp="1"/>
          </p:cNvSpPr>
          <p:nvPr>
            <p:ph type="body" sz="quarter" idx="24" hasCustomPrompt="1"/>
          </p:nvPr>
        </p:nvSpPr>
        <p:spPr>
          <a:xfrm>
            <a:off x="843032" y="3429000"/>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dirty="0"/>
              <a:t>Name</a:t>
            </a:r>
          </a:p>
        </p:txBody>
      </p:sp>
      <p:sp>
        <p:nvSpPr>
          <p:cNvPr id="20" name="Textplatzhalter 18">
            <a:extLst>
              <a:ext uri="{FF2B5EF4-FFF2-40B4-BE49-F238E27FC236}">
                <a16:creationId xmlns:a16="http://schemas.microsoft.com/office/drawing/2014/main" id="{C723C531-B5BD-4F84-B750-106905D53B66}"/>
              </a:ext>
            </a:extLst>
          </p:cNvPr>
          <p:cNvSpPr>
            <a:spLocks noGrp="1"/>
          </p:cNvSpPr>
          <p:nvPr>
            <p:ph type="body" sz="quarter" idx="25" hasCustomPrompt="1"/>
          </p:nvPr>
        </p:nvSpPr>
        <p:spPr>
          <a:xfrm>
            <a:off x="2567995" y="3429000"/>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dirty="0"/>
              <a:t>Name</a:t>
            </a:r>
          </a:p>
        </p:txBody>
      </p:sp>
      <p:sp>
        <p:nvSpPr>
          <p:cNvPr id="21" name="Textplatzhalter 18">
            <a:extLst>
              <a:ext uri="{FF2B5EF4-FFF2-40B4-BE49-F238E27FC236}">
                <a16:creationId xmlns:a16="http://schemas.microsoft.com/office/drawing/2014/main" id="{74F7489F-46EE-4056-8E23-40392B588F2E}"/>
              </a:ext>
            </a:extLst>
          </p:cNvPr>
          <p:cNvSpPr>
            <a:spLocks noGrp="1"/>
          </p:cNvSpPr>
          <p:nvPr>
            <p:ph type="body" sz="quarter" idx="26" hasCustomPrompt="1"/>
          </p:nvPr>
        </p:nvSpPr>
        <p:spPr>
          <a:xfrm>
            <a:off x="4292958" y="3429000"/>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dirty="0"/>
              <a:t>Name</a:t>
            </a:r>
          </a:p>
        </p:txBody>
      </p:sp>
      <p:sp>
        <p:nvSpPr>
          <p:cNvPr id="22" name="Textplatzhalter 18">
            <a:extLst>
              <a:ext uri="{FF2B5EF4-FFF2-40B4-BE49-F238E27FC236}">
                <a16:creationId xmlns:a16="http://schemas.microsoft.com/office/drawing/2014/main" id="{0373492B-0456-4C0B-AAE9-5312A6E35FF8}"/>
              </a:ext>
            </a:extLst>
          </p:cNvPr>
          <p:cNvSpPr>
            <a:spLocks noGrp="1"/>
          </p:cNvSpPr>
          <p:nvPr>
            <p:ph type="body" sz="quarter" idx="27" hasCustomPrompt="1"/>
          </p:nvPr>
        </p:nvSpPr>
        <p:spPr>
          <a:xfrm>
            <a:off x="6017921" y="3429000"/>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dirty="0"/>
              <a:t>Name</a:t>
            </a:r>
          </a:p>
        </p:txBody>
      </p:sp>
      <p:sp>
        <p:nvSpPr>
          <p:cNvPr id="23" name="Textplatzhalter 18">
            <a:extLst>
              <a:ext uri="{FF2B5EF4-FFF2-40B4-BE49-F238E27FC236}">
                <a16:creationId xmlns:a16="http://schemas.microsoft.com/office/drawing/2014/main" id="{9F19561D-A9C4-4949-BE39-D2B34391E02D}"/>
              </a:ext>
            </a:extLst>
          </p:cNvPr>
          <p:cNvSpPr>
            <a:spLocks noGrp="1"/>
          </p:cNvSpPr>
          <p:nvPr>
            <p:ph type="body" sz="quarter" idx="28" hasCustomPrompt="1"/>
          </p:nvPr>
        </p:nvSpPr>
        <p:spPr>
          <a:xfrm>
            <a:off x="7742884" y="3429000"/>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dirty="0"/>
              <a:t>Name</a:t>
            </a:r>
          </a:p>
        </p:txBody>
      </p:sp>
      <p:sp>
        <p:nvSpPr>
          <p:cNvPr id="24" name="Textplatzhalter 18">
            <a:extLst>
              <a:ext uri="{FF2B5EF4-FFF2-40B4-BE49-F238E27FC236}">
                <a16:creationId xmlns:a16="http://schemas.microsoft.com/office/drawing/2014/main" id="{EF909138-1B71-4756-B392-1BD8782F1D93}"/>
              </a:ext>
            </a:extLst>
          </p:cNvPr>
          <p:cNvSpPr>
            <a:spLocks noGrp="1"/>
          </p:cNvSpPr>
          <p:nvPr>
            <p:ph type="body" sz="quarter" idx="29" hasCustomPrompt="1"/>
          </p:nvPr>
        </p:nvSpPr>
        <p:spPr>
          <a:xfrm>
            <a:off x="9467847" y="3429000"/>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dirty="0"/>
              <a:t>Name</a:t>
            </a:r>
          </a:p>
        </p:txBody>
      </p:sp>
      <p:sp>
        <p:nvSpPr>
          <p:cNvPr id="25" name="Textplatzhalter 18">
            <a:extLst>
              <a:ext uri="{FF2B5EF4-FFF2-40B4-BE49-F238E27FC236}">
                <a16:creationId xmlns:a16="http://schemas.microsoft.com/office/drawing/2014/main" id="{8531264B-04CA-4830-BCBC-448F24B360BC}"/>
              </a:ext>
            </a:extLst>
          </p:cNvPr>
          <p:cNvSpPr>
            <a:spLocks noGrp="1"/>
          </p:cNvSpPr>
          <p:nvPr>
            <p:ph type="body" sz="quarter" idx="30" hasCustomPrompt="1"/>
          </p:nvPr>
        </p:nvSpPr>
        <p:spPr>
          <a:xfrm>
            <a:off x="843032" y="5591175"/>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dirty="0"/>
              <a:t>Name</a:t>
            </a:r>
          </a:p>
        </p:txBody>
      </p:sp>
      <p:sp>
        <p:nvSpPr>
          <p:cNvPr id="26" name="Textplatzhalter 18">
            <a:extLst>
              <a:ext uri="{FF2B5EF4-FFF2-40B4-BE49-F238E27FC236}">
                <a16:creationId xmlns:a16="http://schemas.microsoft.com/office/drawing/2014/main" id="{8C281047-299E-471A-9673-4546758FE24F}"/>
              </a:ext>
            </a:extLst>
          </p:cNvPr>
          <p:cNvSpPr>
            <a:spLocks noGrp="1"/>
          </p:cNvSpPr>
          <p:nvPr>
            <p:ph type="body" sz="quarter" idx="31" hasCustomPrompt="1"/>
          </p:nvPr>
        </p:nvSpPr>
        <p:spPr>
          <a:xfrm>
            <a:off x="2567995" y="5591175"/>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dirty="0"/>
              <a:t>Name</a:t>
            </a:r>
          </a:p>
        </p:txBody>
      </p:sp>
      <p:sp>
        <p:nvSpPr>
          <p:cNvPr id="27" name="Textplatzhalter 18">
            <a:extLst>
              <a:ext uri="{FF2B5EF4-FFF2-40B4-BE49-F238E27FC236}">
                <a16:creationId xmlns:a16="http://schemas.microsoft.com/office/drawing/2014/main" id="{89787383-4B19-483F-8648-F15DB501B0D1}"/>
              </a:ext>
            </a:extLst>
          </p:cNvPr>
          <p:cNvSpPr>
            <a:spLocks noGrp="1"/>
          </p:cNvSpPr>
          <p:nvPr>
            <p:ph type="body" sz="quarter" idx="32" hasCustomPrompt="1"/>
          </p:nvPr>
        </p:nvSpPr>
        <p:spPr>
          <a:xfrm>
            <a:off x="4292958" y="5591175"/>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dirty="0"/>
              <a:t>Name</a:t>
            </a:r>
          </a:p>
        </p:txBody>
      </p:sp>
      <p:sp>
        <p:nvSpPr>
          <p:cNvPr id="28" name="Textplatzhalter 18">
            <a:extLst>
              <a:ext uri="{FF2B5EF4-FFF2-40B4-BE49-F238E27FC236}">
                <a16:creationId xmlns:a16="http://schemas.microsoft.com/office/drawing/2014/main" id="{A6535EF3-B68F-4D63-90DF-E79807E770C6}"/>
              </a:ext>
            </a:extLst>
          </p:cNvPr>
          <p:cNvSpPr>
            <a:spLocks noGrp="1"/>
          </p:cNvSpPr>
          <p:nvPr>
            <p:ph type="body" sz="quarter" idx="33" hasCustomPrompt="1"/>
          </p:nvPr>
        </p:nvSpPr>
        <p:spPr>
          <a:xfrm>
            <a:off x="6017921" y="5591175"/>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dirty="0"/>
              <a:t>Name</a:t>
            </a:r>
          </a:p>
        </p:txBody>
      </p:sp>
      <p:sp>
        <p:nvSpPr>
          <p:cNvPr id="29" name="Textplatzhalter 18">
            <a:extLst>
              <a:ext uri="{FF2B5EF4-FFF2-40B4-BE49-F238E27FC236}">
                <a16:creationId xmlns:a16="http://schemas.microsoft.com/office/drawing/2014/main" id="{34DC7721-3820-47F5-849A-D02C38FC840B}"/>
              </a:ext>
            </a:extLst>
          </p:cNvPr>
          <p:cNvSpPr>
            <a:spLocks noGrp="1"/>
          </p:cNvSpPr>
          <p:nvPr>
            <p:ph type="body" sz="quarter" idx="34" hasCustomPrompt="1"/>
          </p:nvPr>
        </p:nvSpPr>
        <p:spPr>
          <a:xfrm>
            <a:off x="7742884" y="5591175"/>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dirty="0"/>
              <a:t>Name</a:t>
            </a:r>
          </a:p>
        </p:txBody>
      </p:sp>
      <p:sp>
        <p:nvSpPr>
          <p:cNvPr id="30" name="Textplatzhalter 18">
            <a:extLst>
              <a:ext uri="{FF2B5EF4-FFF2-40B4-BE49-F238E27FC236}">
                <a16:creationId xmlns:a16="http://schemas.microsoft.com/office/drawing/2014/main" id="{925764E8-F285-4DAF-9BB6-7566A1C918A0}"/>
              </a:ext>
            </a:extLst>
          </p:cNvPr>
          <p:cNvSpPr>
            <a:spLocks noGrp="1"/>
          </p:cNvSpPr>
          <p:nvPr>
            <p:ph type="body" sz="quarter" idx="35" hasCustomPrompt="1"/>
          </p:nvPr>
        </p:nvSpPr>
        <p:spPr>
          <a:xfrm>
            <a:off x="9467847" y="5591175"/>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dirty="0"/>
              <a:t>Name</a:t>
            </a:r>
          </a:p>
        </p:txBody>
      </p:sp>
    </p:spTree>
    <p:extLst>
      <p:ext uri="{BB962C8B-B14F-4D97-AF65-F5344CB8AC3E}">
        <p14:creationId xmlns:p14="http://schemas.microsoft.com/office/powerpoint/2010/main" val="40283590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el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F2A50C-F1AC-407B-9F4A-3A38EE83063F}"/>
              </a:ext>
            </a:extLst>
          </p:cNvPr>
          <p:cNvSpPr>
            <a:spLocks noGrp="1"/>
          </p:cNvSpPr>
          <p:nvPr>
            <p:ph type="title"/>
          </p:nvPr>
        </p:nvSpPr>
        <p:spPr>
          <a:xfrm>
            <a:off x="334963" y="333379"/>
            <a:ext cx="11522074" cy="1032506"/>
          </a:xfrm>
          <a:prstGeom prst="rect">
            <a:avLst/>
          </a:prstGeom>
        </p:spPr>
        <p:txBody>
          <a:bodyPr/>
          <a:lstStyle/>
          <a:p>
            <a:r>
              <a:rPr lang="de-DE"/>
              <a:t>Mastertitelformat bearbeiten</a:t>
            </a:r>
          </a:p>
        </p:txBody>
      </p:sp>
      <p:sp>
        <p:nvSpPr>
          <p:cNvPr id="3" name="Fußzeilenplatzhalter 2">
            <a:extLst>
              <a:ext uri="{FF2B5EF4-FFF2-40B4-BE49-F238E27FC236}">
                <a16:creationId xmlns:a16="http://schemas.microsoft.com/office/drawing/2014/main" id="{1168350B-D3CA-41A3-AF8B-D4008758BBB7}"/>
              </a:ext>
            </a:extLst>
          </p:cNvPr>
          <p:cNvSpPr>
            <a:spLocks noGrp="1"/>
          </p:cNvSpPr>
          <p:nvPr>
            <p:ph type="ftr" sz="quarter" idx="10"/>
          </p:nvPr>
        </p:nvSpPr>
        <p:spPr/>
        <p:txBody>
          <a:bodyPr/>
          <a:lstStyle/>
          <a:p>
            <a:r>
              <a:rPr lang="de-DE"/>
              <a:t>Die Stiftung der Deutschen Lions (Stand 10/2023)</a:t>
            </a:r>
            <a:endParaRPr lang="de-DE" dirty="0"/>
          </a:p>
        </p:txBody>
      </p:sp>
      <p:sp>
        <p:nvSpPr>
          <p:cNvPr id="4" name="Foliennummernplatzhalter 3">
            <a:extLst>
              <a:ext uri="{FF2B5EF4-FFF2-40B4-BE49-F238E27FC236}">
                <a16:creationId xmlns:a16="http://schemas.microsoft.com/office/drawing/2014/main" id="{F9BDAD1A-5774-439B-A906-A7AC33E06BED}"/>
              </a:ext>
            </a:extLst>
          </p:cNvPr>
          <p:cNvSpPr>
            <a:spLocks noGrp="1"/>
          </p:cNvSpPr>
          <p:nvPr>
            <p:ph type="sldNum" sz="quarter" idx="11"/>
          </p:nvPr>
        </p:nvSpPr>
        <p:spPr/>
        <p:txBody>
          <a:bodyPr/>
          <a:lstStyle/>
          <a:p>
            <a:fld id="{DDF5A8BD-E949-4BEE-BC04-18DF6B43ADBB}" type="slidenum">
              <a:rPr lang="de-DE" smtClean="0"/>
              <a:pPr/>
              <a:t>‹Nr.›</a:t>
            </a:fld>
            <a:endParaRPr lang="de-DE" dirty="0"/>
          </a:p>
        </p:txBody>
      </p:sp>
      <p:graphicFrame>
        <p:nvGraphicFramePr>
          <p:cNvPr id="7" name="Tabelle 7">
            <a:extLst>
              <a:ext uri="{FF2B5EF4-FFF2-40B4-BE49-F238E27FC236}">
                <a16:creationId xmlns:a16="http://schemas.microsoft.com/office/drawing/2014/main" id="{C0521D6E-8305-407C-8327-DAC78A369915}"/>
              </a:ext>
            </a:extLst>
          </p:cNvPr>
          <p:cNvGraphicFramePr>
            <a:graphicFrameLocks noGrp="1"/>
          </p:cNvGraphicFramePr>
          <p:nvPr userDrawn="1">
            <p:extLst>
              <p:ext uri="{D42A27DB-BD31-4B8C-83A1-F6EECF244321}">
                <p14:modId xmlns:p14="http://schemas.microsoft.com/office/powerpoint/2010/main" val="2766805096"/>
              </p:ext>
            </p:extLst>
          </p:nvPr>
        </p:nvGraphicFramePr>
        <p:xfrm>
          <a:off x="334962" y="1844674"/>
          <a:ext cx="11522076" cy="4284664"/>
        </p:xfrm>
        <a:graphic>
          <a:graphicData uri="http://schemas.openxmlformats.org/drawingml/2006/table">
            <a:tbl>
              <a:tblPr firstRow="1" bandRow="1">
                <a:tableStyleId>{5C22544A-7EE6-4342-B048-85BDC9FD1C3A}</a:tableStyleId>
              </a:tblPr>
              <a:tblGrid>
                <a:gridCol w="5780088">
                  <a:extLst>
                    <a:ext uri="{9D8B030D-6E8A-4147-A177-3AD203B41FA5}">
                      <a16:colId xmlns:a16="http://schemas.microsoft.com/office/drawing/2014/main" val="164200090"/>
                    </a:ext>
                  </a:extLst>
                </a:gridCol>
                <a:gridCol w="1943100">
                  <a:extLst>
                    <a:ext uri="{9D8B030D-6E8A-4147-A177-3AD203B41FA5}">
                      <a16:colId xmlns:a16="http://schemas.microsoft.com/office/drawing/2014/main" val="571788093"/>
                    </a:ext>
                  </a:extLst>
                </a:gridCol>
                <a:gridCol w="1905000">
                  <a:extLst>
                    <a:ext uri="{9D8B030D-6E8A-4147-A177-3AD203B41FA5}">
                      <a16:colId xmlns:a16="http://schemas.microsoft.com/office/drawing/2014/main" val="2135760257"/>
                    </a:ext>
                  </a:extLst>
                </a:gridCol>
                <a:gridCol w="1893888">
                  <a:extLst>
                    <a:ext uri="{9D8B030D-6E8A-4147-A177-3AD203B41FA5}">
                      <a16:colId xmlns:a16="http://schemas.microsoft.com/office/drawing/2014/main" val="3491662571"/>
                    </a:ext>
                  </a:extLst>
                </a:gridCol>
              </a:tblGrid>
              <a:tr h="535583">
                <a:tc>
                  <a:txBody>
                    <a:bodyPr/>
                    <a:lstStyle/>
                    <a:p>
                      <a:r>
                        <a:rPr lang="de-DE" dirty="0"/>
                        <a:t>Überschrift</a:t>
                      </a:r>
                    </a:p>
                  </a:txBody>
                  <a:tcPr anchor="ctr">
                    <a:solidFill>
                      <a:schemeClr val="accent2"/>
                    </a:solidFill>
                  </a:tcPr>
                </a:tc>
                <a:tc>
                  <a:txBody>
                    <a:bodyPr/>
                    <a:lstStyle/>
                    <a:p>
                      <a:pPr algn="ctr"/>
                      <a:r>
                        <a:rPr lang="de-DE" dirty="0"/>
                        <a:t>Punkt 1</a:t>
                      </a:r>
                    </a:p>
                  </a:txBody>
                  <a:tcPr anchor="ctr">
                    <a:solidFill>
                      <a:schemeClr val="accent1"/>
                    </a:solidFill>
                  </a:tcPr>
                </a:tc>
                <a:tc>
                  <a:txBody>
                    <a:bodyPr/>
                    <a:lstStyle/>
                    <a:p>
                      <a:pPr algn="ctr"/>
                      <a:r>
                        <a:rPr lang="de-DE" dirty="0"/>
                        <a:t>Punkt 2</a:t>
                      </a:r>
                    </a:p>
                  </a:txBody>
                  <a:tcPr anchor="ctr">
                    <a:solidFill>
                      <a:schemeClr val="accent1"/>
                    </a:solidFill>
                  </a:tcPr>
                </a:tc>
                <a:tc>
                  <a:txBody>
                    <a:bodyPr/>
                    <a:lstStyle/>
                    <a:p>
                      <a:pPr algn="ctr"/>
                      <a:r>
                        <a:rPr lang="de-DE" dirty="0"/>
                        <a:t>Punkt 3</a:t>
                      </a:r>
                    </a:p>
                  </a:txBody>
                  <a:tcPr anchor="ctr">
                    <a:solidFill>
                      <a:schemeClr val="accent1"/>
                    </a:solidFill>
                  </a:tcPr>
                </a:tc>
                <a:extLst>
                  <a:ext uri="{0D108BD9-81ED-4DB2-BD59-A6C34878D82A}">
                    <a16:rowId xmlns:a16="http://schemas.microsoft.com/office/drawing/2014/main" val="3636746984"/>
                  </a:ext>
                </a:extLst>
              </a:tr>
              <a:tr h="535583">
                <a:tc>
                  <a:txBody>
                    <a:bodyPr/>
                    <a:lstStyle/>
                    <a:p>
                      <a:r>
                        <a:rPr lang="de-DE" dirty="0">
                          <a:solidFill>
                            <a:schemeClr val="accent3">
                              <a:lumMod val="75000"/>
                            </a:schemeClr>
                          </a:solidFill>
                        </a:rPr>
                        <a:t>Produkt 1</a:t>
                      </a:r>
                    </a:p>
                  </a:txBody>
                  <a:tcPr anchor="ctr">
                    <a:solidFill>
                      <a:schemeClr val="bg1"/>
                    </a:solidFill>
                  </a:tcPr>
                </a:tc>
                <a:tc>
                  <a:txBody>
                    <a:bodyPr/>
                    <a:lstStyle/>
                    <a:p>
                      <a:pPr algn="ctr"/>
                      <a:r>
                        <a:rPr lang="de-DE" dirty="0">
                          <a:solidFill>
                            <a:schemeClr val="accent3">
                              <a:lumMod val="75000"/>
                            </a:schemeClr>
                          </a:solidFill>
                        </a:rPr>
                        <a:t>1</a:t>
                      </a:r>
                    </a:p>
                  </a:txBody>
                  <a:tcPr anchor="ctr">
                    <a:solidFill>
                      <a:schemeClr val="bg1"/>
                    </a:solidFill>
                  </a:tcPr>
                </a:tc>
                <a:tc>
                  <a:txBody>
                    <a:bodyPr/>
                    <a:lstStyle/>
                    <a:p>
                      <a:pPr algn="ctr"/>
                      <a:r>
                        <a:rPr lang="de-DE" dirty="0">
                          <a:solidFill>
                            <a:schemeClr val="accent3">
                              <a:lumMod val="75000"/>
                            </a:schemeClr>
                          </a:solidFill>
                        </a:rPr>
                        <a:t>1</a:t>
                      </a:r>
                    </a:p>
                  </a:txBody>
                  <a:tcPr anchor="ctr">
                    <a:solidFill>
                      <a:schemeClr val="bg1"/>
                    </a:solidFill>
                  </a:tcPr>
                </a:tc>
                <a:tc>
                  <a:txBody>
                    <a:bodyPr/>
                    <a:lstStyle/>
                    <a:p>
                      <a:pPr algn="ctr"/>
                      <a:r>
                        <a:rPr lang="de-DE" dirty="0">
                          <a:solidFill>
                            <a:schemeClr val="accent3">
                              <a:lumMod val="75000"/>
                            </a:schemeClr>
                          </a:solidFill>
                        </a:rPr>
                        <a:t>1</a:t>
                      </a:r>
                    </a:p>
                  </a:txBody>
                  <a:tcPr anchor="ctr">
                    <a:solidFill>
                      <a:schemeClr val="bg1"/>
                    </a:solidFill>
                  </a:tcPr>
                </a:tc>
                <a:extLst>
                  <a:ext uri="{0D108BD9-81ED-4DB2-BD59-A6C34878D82A}">
                    <a16:rowId xmlns:a16="http://schemas.microsoft.com/office/drawing/2014/main" val="2339797587"/>
                  </a:ext>
                </a:extLst>
              </a:tr>
              <a:tr h="535583">
                <a:tc>
                  <a:txBody>
                    <a:bodyPr/>
                    <a:lstStyle/>
                    <a:p>
                      <a:r>
                        <a:rPr lang="de-DE" dirty="0">
                          <a:solidFill>
                            <a:schemeClr val="accent3">
                              <a:lumMod val="75000"/>
                            </a:schemeClr>
                          </a:solidFill>
                        </a:rPr>
                        <a:t>Produkt 2</a:t>
                      </a:r>
                    </a:p>
                  </a:txBody>
                  <a:tcPr anchor="ctr">
                    <a:solidFill>
                      <a:schemeClr val="bg1"/>
                    </a:solidFill>
                  </a:tcPr>
                </a:tc>
                <a:tc>
                  <a:txBody>
                    <a:bodyPr/>
                    <a:lstStyle/>
                    <a:p>
                      <a:pPr algn="ctr"/>
                      <a:r>
                        <a:rPr lang="de-DE" dirty="0">
                          <a:solidFill>
                            <a:schemeClr val="accent3">
                              <a:lumMod val="75000"/>
                            </a:schemeClr>
                          </a:solidFill>
                        </a:rPr>
                        <a:t>2</a:t>
                      </a:r>
                    </a:p>
                  </a:txBody>
                  <a:tcPr anchor="ctr">
                    <a:solidFill>
                      <a:schemeClr val="bg1"/>
                    </a:solidFill>
                  </a:tcPr>
                </a:tc>
                <a:tc>
                  <a:txBody>
                    <a:bodyPr/>
                    <a:lstStyle/>
                    <a:p>
                      <a:pPr algn="ctr"/>
                      <a:r>
                        <a:rPr lang="de-DE" dirty="0">
                          <a:solidFill>
                            <a:schemeClr val="accent3">
                              <a:lumMod val="75000"/>
                            </a:schemeClr>
                          </a:solidFill>
                        </a:rPr>
                        <a:t>2</a:t>
                      </a:r>
                    </a:p>
                  </a:txBody>
                  <a:tcPr anchor="ctr">
                    <a:solidFill>
                      <a:schemeClr val="bg1"/>
                    </a:solidFill>
                  </a:tcPr>
                </a:tc>
                <a:tc>
                  <a:txBody>
                    <a:bodyPr/>
                    <a:lstStyle/>
                    <a:p>
                      <a:pPr algn="ctr"/>
                      <a:r>
                        <a:rPr lang="de-DE" dirty="0">
                          <a:solidFill>
                            <a:schemeClr val="accent3">
                              <a:lumMod val="75000"/>
                            </a:schemeClr>
                          </a:solidFill>
                        </a:rPr>
                        <a:t>2</a:t>
                      </a:r>
                    </a:p>
                  </a:txBody>
                  <a:tcPr anchor="ctr">
                    <a:solidFill>
                      <a:schemeClr val="bg1"/>
                    </a:solidFill>
                  </a:tcPr>
                </a:tc>
                <a:extLst>
                  <a:ext uri="{0D108BD9-81ED-4DB2-BD59-A6C34878D82A}">
                    <a16:rowId xmlns:a16="http://schemas.microsoft.com/office/drawing/2014/main" val="3494060216"/>
                  </a:ext>
                </a:extLst>
              </a:tr>
              <a:tr h="535583">
                <a:tc>
                  <a:txBody>
                    <a:bodyPr/>
                    <a:lstStyle/>
                    <a:p>
                      <a:r>
                        <a:rPr lang="de-DE" dirty="0">
                          <a:solidFill>
                            <a:schemeClr val="accent3">
                              <a:lumMod val="75000"/>
                            </a:schemeClr>
                          </a:solidFill>
                        </a:rPr>
                        <a:t>Produkt 3</a:t>
                      </a:r>
                    </a:p>
                  </a:txBody>
                  <a:tcPr anchor="ctr">
                    <a:solidFill>
                      <a:schemeClr val="bg1"/>
                    </a:solidFill>
                  </a:tcPr>
                </a:tc>
                <a:tc>
                  <a:txBody>
                    <a:bodyPr/>
                    <a:lstStyle/>
                    <a:p>
                      <a:pPr algn="ctr"/>
                      <a:r>
                        <a:rPr lang="de-DE" dirty="0">
                          <a:solidFill>
                            <a:schemeClr val="accent3">
                              <a:lumMod val="75000"/>
                            </a:schemeClr>
                          </a:solidFill>
                        </a:rPr>
                        <a:t>3</a:t>
                      </a:r>
                    </a:p>
                  </a:txBody>
                  <a:tcPr anchor="ctr">
                    <a:solidFill>
                      <a:schemeClr val="bg1"/>
                    </a:solidFill>
                  </a:tcPr>
                </a:tc>
                <a:tc>
                  <a:txBody>
                    <a:bodyPr/>
                    <a:lstStyle/>
                    <a:p>
                      <a:pPr algn="ctr"/>
                      <a:r>
                        <a:rPr lang="de-DE" dirty="0">
                          <a:solidFill>
                            <a:schemeClr val="accent3">
                              <a:lumMod val="75000"/>
                            </a:schemeClr>
                          </a:solidFill>
                        </a:rPr>
                        <a:t>3</a:t>
                      </a:r>
                    </a:p>
                  </a:txBody>
                  <a:tcPr anchor="ctr">
                    <a:solidFill>
                      <a:schemeClr val="bg1"/>
                    </a:solidFill>
                  </a:tcPr>
                </a:tc>
                <a:tc>
                  <a:txBody>
                    <a:bodyPr/>
                    <a:lstStyle/>
                    <a:p>
                      <a:pPr algn="ctr"/>
                      <a:r>
                        <a:rPr lang="de-DE" dirty="0">
                          <a:solidFill>
                            <a:schemeClr val="accent3">
                              <a:lumMod val="75000"/>
                            </a:schemeClr>
                          </a:solidFill>
                        </a:rPr>
                        <a:t>3</a:t>
                      </a:r>
                    </a:p>
                  </a:txBody>
                  <a:tcPr anchor="ctr">
                    <a:solidFill>
                      <a:schemeClr val="bg1"/>
                    </a:solidFill>
                  </a:tcPr>
                </a:tc>
                <a:extLst>
                  <a:ext uri="{0D108BD9-81ED-4DB2-BD59-A6C34878D82A}">
                    <a16:rowId xmlns:a16="http://schemas.microsoft.com/office/drawing/2014/main" val="4069849098"/>
                  </a:ext>
                </a:extLst>
              </a:tr>
              <a:tr h="535583">
                <a:tc>
                  <a:txBody>
                    <a:bodyPr/>
                    <a:lstStyle/>
                    <a:p>
                      <a:r>
                        <a:rPr lang="de-DE" dirty="0">
                          <a:solidFill>
                            <a:schemeClr val="accent3">
                              <a:lumMod val="75000"/>
                            </a:schemeClr>
                          </a:solidFill>
                        </a:rPr>
                        <a:t>Produkt 4</a:t>
                      </a:r>
                    </a:p>
                  </a:txBody>
                  <a:tcPr anchor="ctr">
                    <a:solidFill>
                      <a:schemeClr val="bg1"/>
                    </a:solidFill>
                  </a:tcPr>
                </a:tc>
                <a:tc>
                  <a:txBody>
                    <a:bodyPr/>
                    <a:lstStyle/>
                    <a:p>
                      <a:pPr algn="ctr"/>
                      <a:r>
                        <a:rPr lang="de-DE" dirty="0">
                          <a:solidFill>
                            <a:schemeClr val="accent3">
                              <a:lumMod val="75000"/>
                            </a:schemeClr>
                          </a:solidFill>
                        </a:rPr>
                        <a:t>4</a:t>
                      </a:r>
                    </a:p>
                  </a:txBody>
                  <a:tcPr anchor="ctr">
                    <a:solidFill>
                      <a:schemeClr val="bg1"/>
                    </a:solidFill>
                  </a:tcPr>
                </a:tc>
                <a:tc>
                  <a:txBody>
                    <a:bodyPr/>
                    <a:lstStyle/>
                    <a:p>
                      <a:pPr algn="ctr"/>
                      <a:r>
                        <a:rPr lang="de-DE" dirty="0">
                          <a:solidFill>
                            <a:schemeClr val="accent3">
                              <a:lumMod val="75000"/>
                            </a:schemeClr>
                          </a:solidFill>
                        </a:rPr>
                        <a:t>4</a:t>
                      </a:r>
                    </a:p>
                  </a:txBody>
                  <a:tcPr anchor="ctr">
                    <a:solidFill>
                      <a:schemeClr val="bg1"/>
                    </a:solidFill>
                  </a:tcPr>
                </a:tc>
                <a:tc>
                  <a:txBody>
                    <a:bodyPr/>
                    <a:lstStyle/>
                    <a:p>
                      <a:pPr algn="ctr"/>
                      <a:r>
                        <a:rPr lang="de-DE" dirty="0">
                          <a:solidFill>
                            <a:schemeClr val="accent3">
                              <a:lumMod val="75000"/>
                            </a:schemeClr>
                          </a:solidFill>
                        </a:rPr>
                        <a:t>4</a:t>
                      </a:r>
                    </a:p>
                  </a:txBody>
                  <a:tcPr anchor="ctr">
                    <a:solidFill>
                      <a:schemeClr val="bg1"/>
                    </a:solidFill>
                  </a:tcPr>
                </a:tc>
                <a:extLst>
                  <a:ext uri="{0D108BD9-81ED-4DB2-BD59-A6C34878D82A}">
                    <a16:rowId xmlns:a16="http://schemas.microsoft.com/office/drawing/2014/main" val="3736866678"/>
                  </a:ext>
                </a:extLst>
              </a:tr>
              <a:tr h="535583">
                <a:tc>
                  <a:txBody>
                    <a:bodyPr/>
                    <a:lstStyle/>
                    <a:p>
                      <a:r>
                        <a:rPr lang="de-DE" dirty="0">
                          <a:solidFill>
                            <a:schemeClr val="accent3">
                              <a:lumMod val="75000"/>
                            </a:schemeClr>
                          </a:solidFill>
                        </a:rPr>
                        <a:t>Produkt 5</a:t>
                      </a:r>
                    </a:p>
                  </a:txBody>
                  <a:tcPr anchor="ctr">
                    <a:solidFill>
                      <a:schemeClr val="bg1"/>
                    </a:solidFill>
                  </a:tcPr>
                </a:tc>
                <a:tc>
                  <a:txBody>
                    <a:bodyPr/>
                    <a:lstStyle/>
                    <a:p>
                      <a:pPr algn="ctr"/>
                      <a:r>
                        <a:rPr lang="de-DE" dirty="0">
                          <a:solidFill>
                            <a:schemeClr val="accent3">
                              <a:lumMod val="75000"/>
                            </a:schemeClr>
                          </a:solidFill>
                        </a:rPr>
                        <a:t>5</a:t>
                      </a:r>
                    </a:p>
                  </a:txBody>
                  <a:tcPr anchor="ctr">
                    <a:solidFill>
                      <a:schemeClr val="bg1"/>
                    </a:solidFill>
                  </a:tcPr>
                </a:tc>
                <a:tc>
                  <a:txBody>
                    <a:bodyPr/>
                    <a:lstStyle/>
                    <a:p>
                      <a:pPr algn="ctr"/>
                      <a:r>
                        <a:rPr lang="de-DE" dirty="0">
                          <a:solidFill>
                            <a:schemeClr val="accent3">
                              <a:lumMod val="75000"/>
                            </a:schemeClr>
                          </a:solidFill>
                        </a:rPr>
                        <a:t>5</a:t>
                      </a:r>
                    </a:p>
                  </a:txBody>
                  <a:tcPr anchor="ctr">
                    <a:solidFill>
                      <a:schemeClr val="bg1"/>
                    </a:solidFill>
                  </a:tcPr>
                </a:tc>
                <a:tc>
                  <a:txBody>
                    <a:bodyPr/>
                    <a:lstStyle/>
                    <a:p>
                      <a:pPr algn="ctr"/>
                      <a:r>
                        <a:rPr lang="de-DE" dirty="0">
                          <a:solidFill>
                            <a:schemeClr val="accent3">
                              <a:lumMod val="75000"/>
                            </a:schemeClr>
                          </a:solidFill>
                        </a:rPr>
                        <a:t>5</a:t>
                      </a:r>
                    </a:p>
                  </a:txBody>
                  <a:tcPr anchor="ctr">
                    <a:solidFill>
                      <a:schemeClr val="bg1"/>
                    </a:solidFill>
                  </a:tcPr>
                </a:tc>
                <a:extLst>
                  <a:ext uri="{0D108BD9-81ED-4DB2-BD59-A6C34878D82A}">
                    <a16:rowId xmlns:a16="http://schemas.microsoft.com/office/drawing/2014/main" val="2129028147"/>
                  </a:ext>
                </a:extLst>
              </a:tr>
              <a:tr h="535583">
                <a:tc>
                  <a:txBody>
                    <a:bodyPr/>
                    <a:lstStyle/>
                    <a:p>
                      <a:r>
                        <a:rPr lang="de-DE" dirty="0">
                          <a:solidFill>
                            <a:schemeClr val="accent3">
                              <a:lumMod val="75000"/>
                            </a:schemeClr>
                          </a:solidFill>
                        </a:rPr>
                        <a:t>Produkt 6</a:t>
                      </a:r>
                    </a:p>
                  </a:txBody>
                  <a:tcPr anchor="ctr">
                    <a:solidFill>
                      <a:schemeClr val="bg1"/>
                    </a:solidFill>
                  </a:tcPr>
                </a:tc>
                <a:tc>
                  <a:txBody>
                    <a:bodyPr/>
                    <a:lstStyle/>
                    <a:p>
                      <a:pPr algn="ctr"/>
                      <a:r>
                        <a:rPr lang="de-DE" dirty="0">
                          <a:solidFill>
                            <a:schemeClr val="accent3">
                              <a:lumMod val="75000"/>
                            </a:schemeClr>
                          </a:solidFill>
                        </a:rPr>
                        <a:t>6</a:t>
                      </a:r>
                    </a:p>
                  </a:txBody>
                  <a:tcPr anchor="ctr">
                    <a:solidFill>
                      <a:schemeClr val="bg1"/>
                    </a:solidFill>
                  </a:tcPr>
                </a:tc>
                <a:tc>
                  <a:txBody>
                    <a:bodyPr/>
                    <a:lstStyle/>
                    <a:p>
                      <a:pPr algn="ctr"/>
                      <a:r>
                        <a:rPr lang="de-DE" dirty="0">
                          <a:solidFill>
                            <a:schemeClr val="accent3">
                              <a:lumMod val="75000"/>
                            </a:schemeClr>
                          </a:solidFill>
                        </a:rPr>
                        <a:t>6</a:t>
                      </a:r>
                    </a:p>
                  </a:txBody>
                  <a:tcPr anchor="ctr">
                    <a:solidFill>
                      <a:schemeClr val="bg1"/>
                    </a:solidFill>
                  </a:tcPr>
                </a:tc>
                <a:tc>
                  <a:txBody>
                    <a:bodyPr/>
                    <a:lstStyle/>
                    <a:p>
                      <a:pPr algn="ctr"/>
                      <a:r>
                        <a:rPr lang="de-DE" dirty="0">
                          <a:solidFill>
                            <a:schemeClr val="accent3">
                              <a:lumMod val="75000"/>
                            </a:schemeClr>
                          </a:solidFill>
                        </a:rPr>
                        <a:t>6</a:t>
                      </a:r>
                    </a:p>
                  </a:txBody>
                  <a:tcPr anchor="ctr">
                    <a:solidFill>
                      <a:schemeClr val="bg1"/>
                    </a:solidFill>
                  </a:tcPr>
                </a:tc>
                <a:extLst>
                  <a:ext uri="{0D108BD9-81ED-4DB2-BD59-A6C34878D82A}">
                    <a16:rowId xmlns:a16="http://schemas.microsoft.com/office/drawing/2014/main" val="2169988332"/>
                  </a:ext>
                </a:extLst>
              </a:tr>
              <a:tr h="535583">
                <a:tc>
                  <a:txBody>
                    <a:bodyPr/>
                    <a:lstStyle/>
                    <a:p>
                      <a:r>
                        <a:rPr lang="de-DE" b="1" dirty="0">
                          <a:solidFill>
                            <a:schemeClr val="accent3">
                              <a:lumMod val="75000"/>
                            </a:schemeClr>
                          </a:solidFill>
                        </a:rPr>
                        <a:t>Summe</a:t>
                      </a:r>
                    </a:p>
                  </a:txBody>
                  <a:tcPr anchor="ctr">
                    <a:noFill/>
                  </a:tcPr>
                </a:tc>
                <a:tc>
                  <a:txBody>
                    <a:bodyPr/>
                    <a:lstStyle/>
                    <a:p>
                      <a:pPr algn="ctr"/>
                      <a:r>
                        <a:rPr lang="de-DE" b="1" dirty="0">
                          <a:solidFill>
                            <a:schemeClr val="accent3">
                              <a:lumMod val="75000"/>
                            </a:schemeClr>
                          </a:solidFill>
                        </a:rPr>
                        <a:t>XXX</a:t>
                      </a:r>
                    </a:p>
                  </a:txBody>
                  <a:tcPr anchor="ctr">
                    <a:noFill/>
                  </a:tcPr>
                </a:tc>
                <a:tc>
                  <a:txBody>
                    <a:bodyPr/>
                    <a:lstStyle/>
                    <a:p>
                      <a:pPr algn="ctr"/>
                      <a:r>
                        <a:rPr lang="de-DE" b="1" dirty="0">
                          <a:solidFill>
                            <a:schemeClr val="accent3">
                              <a:lumMod val="75000"/>
                            </a:schemeClr>
                          </a:solidFill>
                        </a:rPr>
                        <a:t>XXX</a:t>
                      </a:r>
                    </a:p>
                  </a:txBody>
                  <a:tcPr anchor="ctr">
                    <a:noFill/>
                  </a:tcPr>
                </a:tc>
                <a:tc>
                  <a:txBody>
                    <a:bodyPr/>
                    <a:lstStyle/>
                    <a:p>
                      <a:pPr algn="ctr"/>
                      <a:r>
                        <a:rPr lang="de-DE" b="1" dirty="0">
                          <a:solidFill>
                            <a:schemeClr val="accent3">
                              <a:lumMod val="75000"/>
                            </a:schemeClr>
                          </a:solidFill>
                        </a:rPr>
                        <a:t>XXX</a:t>
                      </a:r>
                    </a:p>
                  </a:txBody>
                  <a:tcPr anchor="ctr">
                    <a:noFill/>
                  </a:tcPr>
                </a:tc>
                <a:extLst>
                  <a:ext uri="{0D108BD9-81ED-4DB2-BD59-A6C34878D82A}">
                    <a16:rowId xmlns:a16="http://schemas.microsoft.com/office/drawing/2014/main" val="3504823010"/>
                  </a:ext>
                </a:extLst>
              </a:tr>
            </a:tbl>
          </a:graphicData>
        </a:graphic>
      </p:graphicFrame>
    </p:spTree>
    <p:extLst>
      <p:ext uri="{BB962C8B-B14F-4D97-AF65-F5344CB8AC3E}">
        <p14:creationId xmlns:p14="http://schemas.microsoft.com/office/powerpoint/2010/main" val="34900794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eiträge">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87B3A036-E76D-4E57-B400-AC87D49FA3A6}"/>
              </a:ext>
            </a:extLst>
          </p:cNvPr>
          <p:cNvSpPr/>
          <p:nvPr userDrawn="1"/>
        </p:nvSpPr>
        <p:spPr>
          <a:xfrm>
            <a:off x="334962" y="1844675"/>
            <a:ext cx="11522074" cy="428466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03009488-9BD8-4AF6-8E5F-47EBD9C8621E}"/>
              </a:ext>
            </a:extLst>
          </p:cNvPr>
          <p:cNvSpPr>
            <a:spLocks noGrp="1"/>
          </p:cNvSpPr>
          <p:nvPr>
            <p:ph type="title"/>
          </p:nvPr>
        </p:nvSpPr>
        <p:spPr>
          <a:xfrm>
            <a:off x="334963" y="333379"/>
            <a:ext cx="11522074" cy="1032506"/>
          </a:xfrm>
          <a:prstGeom prst="rect">
            <a:avLst/>
          </a:prstGeom>
        </p:spPr>
        <p:txBody>
          <a:bodyPr/>
          <a:lstStyle/>
          <a:p>
            <a:r>
              <a:rPr lang="de-DE" dirty="0"/>
              <a:t>Mastertitelformat bearbeiten</a:t>
            </a:r>
          </a:p>
        </p:txBody>
      </p:sp>
      <p:sp>
        <p:nvSpPr>
          <p:cNvPr id="3" name="Fußzeilenplatzhalter 2">
            <a:extLst>
              <a:ext uri="{FF2B5EF4-FFF2-40B4-BE49-F238E27FC236}">
                <a16:creationId xmlns:a16="http://schemas.microsoft.com/office/drawing/2014/main" id="{E5A105FF-3A54-44B5-BD1F-2A8DDF9A6283}"/>
              </a:ext>
            </a:extLst>
          </p:cNvPr>
          <p:cNvSpPr>
            <a:spLocks noGrp="1"/>
          </p:cNvSpPr>
          <p:nvPr>
            <p:ph type="ftr" sz="quarter" idx="10"/>
          </p:nvPr>
        </p:nvSpPr>
        <p:spPr/>
        <p:txBody>
          <a:bodyPr/>
          <a:lstStyle/>
          <a:p>
            <a:r>
              <a:rPr lang="de-DE"/>
              <a:t>Die Stiftung der Deutschen Lions (Stand 10/2023)</a:t>
            </a:r>
            <a:endParaRPr lang="de-DE" dirty="0"/>
          </a:p>
        </p:txBody>
      </p:sp>
      <p:sp>
        <p:nvSpPr>
          <p:cNvPr id="4" name="Foliennummernplatzhalter 3">
            <a:extLst>
              <a:ext uri="{FF2B5EF4-FFF2-40B4-BE49-F238E27FC236}">
                <a16:creationId xmlns:a16="http://schemas.microsoft.com/office/drawing/2014/main" id="{D31AF72D-603A-49BC-8E23-C565B0935F28}"/>
              </a:ext>
            </a:extLst>
          </p:cNvPr>
          <p:cNvSpPr>
            <a:spLocks noGrp="1"/>
          </p:cNvSpPr>
          <p:nvPr>
            <p:ph type="sldNum" sz="quarter" idx="11"/>
          </p:nvPr>
        </p:nvSpPr>
        <p:spPr/>
        <p:txBody>
          <a:bodyPr/>
          <a:lstStyle/>
          <a:p>
            <a:fld id="{DDF5A8BD-E949-4BEE-BC04-18DF6B43ADBB}" type="slidenum">
              <a:rPr lang="de-DE" smtClean="0"/>
              <a:pPr/>
              <a:t>‹Nr.›</a:t>
            </a:fld>
            <a:endParaRPr lang="de-DE" dirty="0"/>
          </a:p>
        </p:txBody>
      </p:sp>
      <p:sp>
        <p:nvSpPr>
          <p:cNvPr id="5" name="Ellipse 4">
            <a:extLst>
              <a:ext uri="{FF2B5EF4-FFF2-40B4-BE49-F238E27FC236}">
                <a16:creationId xmlns:a16="http://schemas.microsoft.com/office/drawing/2014/main" id="{40572CC2-71D2-4DFF-9FF9-5B9A2652F0CC}"/>
              </a:ext>
            </a:extLst>
          </p:cNvPr>
          <p:cNvSpPr/>
          <p:nvPr userDrawn="1"/>
        </p:nvSpPr>
        <p:spPr>
          <a:xfrm>
            <a:off x="949362" y="2527998"/>
            <a:ext cx="1802004" cy="18020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Ellipse 5">
            <a:extLst>
              <a:ext uri="{FF2B5EF4-FFF2-40B4-BE49-F238E27FC236}">
                <a16:creationId xmlns:a16="http://schemas.microsoft.com/office/drawing/2014/main" id="{3D99F87F-AAE1-4CE7-90E6-06AE4CD75E9F}"/>
              </a:ext>
            </a:extLst>
          </p:cNvPr>
          <p:cNvSpPr/>
          <p:nvPr userDrawn="1"/>
        </p:nvSpPr>
        <p:spPr>
          <a:xfrm>
            <a:off x="3759944" y="2527998"/>
            <a:ext cx="1802004" cy="18020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Ellipse 6">
            <a:extLst>
              <a:ext uri="{FF2B5EF4-FFF2-40B4-BE49-F238E27FC236}">
                <a16:creationId xmlns:a16="http://schemas.microsoft.com/office/drawing/2014/main" id="{037D979C-64AB-454B-AA39-4E58E0D01272}"/>
              </a:ext>
            </a:extLst>
          </p:cNvPr>
          <p:cNvSpPr/>
          <p:nvPr userDrawn="1"/>
        </p:nvSpPr>
        <p:spPr>
          <a:xfrm>
            <a:off x="6570526" y="2527998"/>
            <a:ext cx="1802004" cy="18020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Ellipse 7">
            <a:extLst>
              <a:ext uri="{FF2B5EF4-FFF2-40B4-BE49-F238E27FC236}">
                <a16:creationId xmlns:a16="http://schemas.microsoft.com/office/drawing/2014/main" id="{5CEAD899-1F7C-4755-A2EE-987940F114D9}"/>
              </a:ext>
            </a:extLst>
          </p:cNvPr>
          <p:cNvSpPr/>
          <p:nvPr userDrawn="1"/>
        </p:nvSpPr>
        <p:spPr>
          <a:xfrm>
            <a:off x="9381108" y="2527998"/>
            <a:ext cx="1802004" cy="18020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Pfeil: nach rechts 8">
            <a:extLst>
              <a:ext uri="{FF2B5EF4-FFF2-40B4-BE49-F238E27FC236}">
                <a16:creationId xmlns:a16="http://schemas.microsoft.com/office/drawing/2014/main" id="{F53E07A5-C793-45D3-92DE-877D924E4C29}"/>
              </a:ext>
            </a:extLst>
          </p:cNvPr>
          <p:cNvSpPr/>
          <p:nvPr userDrawn="1"/>
        </p:nvSpPr>
        <p:spPr>
          <a:xfrm>
            <a:off x="2984184" y="3328417"/>
            <a:ext cx="542942" cy="201166"/>
          </a:xfrm>
          <a:prstGeom prst="rightArrow">
            <a:avLst>
              <a:gd name="adj1" fmla="val 25086"/>
              <a:gd name="adj2" fmla="val 5415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Pfeil: nach rechts 9">
            <a:extLst>
              <a:ext uri="{FF2B5EF4-FFF2-40B4-BE49-F238E27FC236}">
                <a16:creationId xmlns:a16="http://schemas.microsoft.com/office/drawing/2014/main" id="{641EFF29-30C4-4B6B-87CC-E5C9EED92D74}"/>
              </a:ext>
            </a:extLst>
          </p:cNvPr>
          <p:cNvSpPr/>
          <p:nvPr userDrawn="1"/>
        </p:nvSpPr>
        <p:spPr>
          <a:xfrm>
            <a:off x="5793370" y="3328417"/>
            <a:ext cx="542942" cy="201166"/>
          </a:xfrm>
          <a:prstGeom prst="rightArrow">
            <a:avLst>
              <a:gd name="adj1" fmla="val 25086"/>
              <a:gd name="adj2" fmla="val 5415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Pfeil: nach rechts 10">
            <a:extLst>
              <a:ext uri="{FF2B5EF4-FFF2-40B4-BE49-F238E27FC236}">
                <a16:creationId xmlns:a16="http://schemas.microsoft.com/office/drawing/2014/main" id="{8E969914-6B0C-45FE-A559-FDB5E5A6FD8A}"/>
              </a:ext>
            </a:extLst>
          </p:cNvPr>
          <p:cNvSpPr/>
          <p:nvPr userDrawn="1"/>
        </p:nvSpPr>
        <p:spPr>
          <a:xfrm>
            <a:off x="8605348" y="3328417"/>
            <a:ext cx="542942" cy="201166"/>
          </a:xfrm>
          <a:prstGeom prst="rightArrow">
            <a:avLst>
              <a:gd name="adj1" fmla="val 25086"/>
              <a:gd name="adj2" fmla="val 5415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platzhalter 14">
            <a:extLst>
              <a:ext uri="{FF2B5EF4-FFF2-40B4-BE49-F238E27FC236}">
                <a16:creationId xmlns:a16="http://schemas.microsoft.com/office/drawing/2014/main" id="{C2F4AFDB-49DB-4CCC-A078-107FE2ADE763}"/>
              </a:ext>
            </a:extLst>
          </p:cNvPr>
          <p:cNvSpPr>
            <a:spLocks noGrp="1"/>
          </p:cNvSpPr>
          <p:nvPr>
            <p:ph type="body" sz="quarter" idx="12" hasCustomPrompt="1"/>
          </p:nvPr>
        </p:nvSpPr>
        <p:spPr>
          <a:xfrm>
            <a:off x="947966" y="3132137"/>
            <a:ext cx="1802004" cy="593725"/>
          </a:xfrm>
        </p:spPr>
        <p:txBody>
          <a:bodyPr anchor="ctr" anchorCtr="0"/>
          <a:lstStyle>
            <a:lvl1pPr marL="0" indent="0" algn="ctr">
              <a:buNone/>
              <a:defRPr b="1"/>
            </a:lvl1pPr>
          </a:lstStyle>
          <a:p>
            <a:pPr lvl="0"/>
            <a:r>
              <a:rPr lang="de-DE" dirty="0"/>
              <a:t>XX,XX €</a:t>
            </a:r>
          </a:p>
        </p:txBody>
      </p:sp>
      <p:sp>
        <p:nvSpPr>
          <p:cNvPr id="16" name="Textplatzhalter 14">
            <a:extLst>
              <a:ext uri="{FF2B5EF4-FFF2-40B4-BE49-F238E27FC236}">
                <a16:creationId xmlns:a16="http://schemas.microsoft.com/office/drawing/2014/main" id="{B4A631BF-11CB-4E1A-BFDB-7C3FC2908AFB}"/>
              </a:ext>
            </a:extLst>
          </p:cNvPr>
          <p:cNvSpPr>
            <a:spLocks noGrp="1"/>
          </p:cNvSpPr>
          <p:nvPr>
            <p:ph type="body" sz="quarter" idx="13" hasCustomPrompt="1"/>
          </p:nvPr>
        </p:nvSpPr>
        <p:spPr>
          <a:xfrm>
            <a:off x="3749715" y="3132136"/>
            <a:ext cx="1802004" cy="593725"/>
          </a:xfrm>
        </p:spPr>
        <p:txBody>
          <a:bodyPr anchor="ctr" anchorCtr="0"/>
          <a:lstStyle>
            <a:lvl1pPr marL="0" indent="0" algn="ctr">
              <a:buNone/>
              <a:defRPr b="1"/>
            </a:lvl1pPr>
          </a:lstStyle>
          <a:p>
            <a:pPr lvl="0"/>
            <a:r>
              <a:rPr lang="de-DE" dirty="0"/>
              <a:t>XX,XX €</a:t>
            </a:r>
          </a:p>
        </p:txBody>
      </p:sp>
      <p:sp>
        <p:nvSpPr>
          <p:cNvPr id="17" name="Textplatzhalter 14">
            <a:extLst>
              <a:ext uri="{FF2B5EF4-FFF2-40B4-BE49-F238E27FC236}">
                <a16:creationId xmlns:a16="http://schemas.microsoft.com/office/drawing/2014/main" id="{7D52DF4D-32DC-4E13-8728-E3AEB204BD43}"/>
              </a:ext>
            </a:extLst>
          </p:cNvPr>
          <p:cNvSpPr>
            <a:spLocks noGrp="1"/>
          </p:cNvSpPr>
          <p:nvPr>
            <p:ph type="body" sz="quarter" idx="14" hasCustomPrompt="1"/>
          </p:nvPr>
        </p:nvSpPr>
        <p:spPr>
          <a:xfrm>
            <a:off x="6570526" y="3132135"/>
            <a:ext cx="1802004" cy="593725"/>
          </a:xfrm>
        </p:spPr>
        <p:txBody>
          <a:bodyPr anchor="ctr" anchorCtr="0"/>
          <a:lstStyle>
            <a:lvl1pPr marL="0" indent="0" algn="ctr">
              <a:buNone/>
              <a:defRPr b="1"/>
            </a:lvl1pPr>
          </a:lstStyle>
          <a:p>
            <a:pPr lvl="0"/>
            <a:r>
              <a:rPr lang="de-DE" dirty="0"/>
              <a:t>XX,XX €</a:t>
            </a:r>
          </a:p>
        </p:txBody>
      </p:sp>
      <p:sp>
        <p:nvSpPr>
          <p:cNvPr id="18" name="Textplatzhalter 14">
            <a:extLst>
              <a:ext uri="{FF2B5EF4-FFF2-40B4-BE49-F238E27FC236}">
                <a16:creationId xmlns:a16="http://schemas.microsoft.com/office/drawing/2014/main" id="{9725D982-A4EF-446F-A5DF-F26996885DD8}"/>
              </a:ext>
            </a:extLst>
          </p:cNvPr>
          <p:cNvSpPr>
            <a:spLocks noGrp="1"/>
          </p:cNvSpPr>
          <p:nvPr>
            <p:ph type="body" sz="quarter" idx="15" hasCustomPrompt="1"/>
          </p:nvPr>
        </p:nvSpPr>
        <p:spPr>
          <a:xfrm>
            <a:off x="9391337" y="3132134"/>
            <a:ext cx="1791775" cy="593725"/>
          </a:xfrm>
        </p:spPr>
        <p:txBody>
          <a:bodyPr anchor="ctr" anchorCtr="0"/>
          <a:lstStyle>
            <a:lvl1pPr marL="0" indent="0" algn="ctr">
              <a:buNone/>
              <a:defRPr b="1">
                <a:solidFill>
                  <a:schemeClr val="bg1"/>
                </a:solidFill>
              </a:defRPr>
            </a:lvl1pPr>
          </a:lstStyle>
          <a:p>
            <a:pPr lvl="0"/>
            <a:r>
              <a:rPr lang="de-DE" dirty="0"/>
              <a:t>XX,XX €</a:t>
            </a:r>
          </a:p>
        </p:txBody>
      </p:sp>
      <p:sp>
        <p:nvSpPr>
          <p:cNvPr id="19" name="Textplatzhalter 14">
            <a:extLst>
              <a:ext uri="{FF2B5EF4-FFF2-40B4-BE49-F238E27FC236}">
                <a16:creationId xmlns:a16="http://schemas.microsoft.com/office/drawing/2014/main" id="{C72F051C-AC61-4D05-92BD-2F7E037C839E}"/>
              </a:ext>
            </a:extLst>
          </p:cNvPr>
          <p:cNvSpPr>
            <a:spLocks noGrp="1"/>
          </p:cNvSpPr>
          <p:nvPr>
            <p:ph type="body" sz="quarter" idx="16" hasCustomPrompt="1"/>
          </p:nvPr>
        </p:nvSpPr>
        <p:spPr>
          <a:xfrm>
            <a:off x="2457859" y="4300449"/>
            <a:ext cx="1567790" cy="369629"/>
          </a:xfrm>
        </p:spPr>
        <p:txBody>
          <a:bodyPr anchor="ctr" anchorCtr="0"/>
          <a:lstStyle>
            <a:lvl1pPr marL="0" indent="0" algn="ctr">
              <a:buNone/>
              <a:defRPr sz="1600" b="1">
                <a:solidFill>
                  <a:schemeClr val="bg1"/>
                </a:solidFill>
              </a:defRPr>
            </a:lvl1pPr>
          </a:lstStyle>
          <a:p>
            <a:pPr lvl="0"/>
            <a:r>
              <a:rPr lang="de-DE" dirty="0"/>
              <a:t>- XX,XX €</a:t>
            </a:r>
          </a:p>
        </p:txBody>
      </p:sp>
      <p:sp>
        <p:nvSpPr>
          <p:cNvPr id="20" name="Textplatzhalter 14">
            <a:extLst>
              <a:ext uri="{FF2B5EF4-FFF2-40B4-BE49-F238E27FC236}">
                <a16:creationId xmlns:a16="http://schemas.microsoft.com/office/drawing/2014/main" id="{67B4226D-D430-4DAB-9A7B-D43FE05F86A6}"/>
              </a:ext>
            </a:extLst>
          </p:cNvPr>
          <p:cNvSpPr>
            <a:spLocks noGrp="1"/>
          </p:cNvSpPr>
          <p:nvPr>
            <p:ph type="body" sz="quarter" idx="17" hasCustomPrompt="1"/>
          </p:nvPr>
        </p:nvSpPr>
        <p:spPr>
          <a:xfrm>
            <a:off x="5257651" y="4299554"/>
            <a:ext cx="1567790" cy="369629"/>
          </a:xfrm>
        </p:spPr>
        <p:txBody>
          <a:bodyPr anchor="ctr" anchorCtr="0"/>
          <a:lstStyle>
            <a:lvl1pPr marL="0" indent="0" algn="ctr">
              <a:buNone/>
              <a:defRPr sz="1600" b="1">
                <a:solidFill>
                  <a:schemeClr val="bg1"/>
                </a:solidFill>
              </a:defRPr>
            </a:lvl1pPr>
          </a:lstStyle>
          <a:p>
            <a:pPr lvl="0"/>
            <a:r>
              <a:rPr lang="de-DE" dirty="0"/>
              <a:t>- XX,XX €</a:t>
            </a:r>
          </a:p>
        </p:txBody>
      </p:sp>
      <p:sp>
        <p:nvSpPr>
          <p:cNvPr id="21" name="Textplatzhalter 14">
            <a:extLst>
              <a:ext uri="{FF2B5EF4-FFF2-40B4-BE49-F238E27FC236}">
                <a16:creationId xmlns:a16="http://schemas.microsoft.com/office/drawing/2014/main" id="{FE8033FC-9D48-4E3B-B234-E2EF10481D01}"/>
              </a:ext>
            </a:extLst>
          </p:cNvPr>
          <p:cNvSpPr>
            <a:spLocks noGrp="1"/>
          </p:cNvSpPr>
          <p:nvPr>
            <p:ph type="body" sz="quarter" idx="18" hasCustomPrompt="1"/>
          </p:nvPr>
        </p:nvSpPr>
        <p:spPr>
          <a:xfrm>
            <a:off x="8092924" y="4299552"/>
            <a:ext cx="1567790" cy="369629"/>
          </a:xfrm>
        </p:spPr>
        <p:txBody>
          <a:bodyPr anchor="ctr" anchorCtr="0"/>
          <a:lstStyle>
            <a:lvl1pPr marL="0" indent="0" algn="ctr">
              <a:buNone/>
              <a:defRPr sz="1600" b="1">
                <a:solidFill>
                  <a:schemeClr val="bg1"/>
                </a:solidFill>
              </a:defRPr>
            </a:lvl1pPr>
          </a:lstStyle>
          <a:p>
            <a:pPr lvl="0"/>
            <a:r>
              <a:rPr lang="de-DE" dirty="0"/>
              <a:t>+ XX,XX €</a:t>
            </a:r>
          </a:p>
        </p:txBody>
      </p:sp>
      <p:sp>
        <p:nvSpPr>
          <p:cNvPr id="22" name="Textplatzhalter 14">
            <a:extLst>
              <a:ext uri="{FF2B5EF4-FFF2-40B4-BE49-F238E27FC236}">
                <a16:creationId xmlns:a16="http://schemas.microsoft.com/office/drawing/2014/main" id="{C65D6CE7-AA0B-4A36-95A2-975BED9AA8DE}"/>
              </a:ext>
            </a:extLst>
          </p:cNvPr>
          <p:cNvSpPr>
            <a:spLocks noGrp="1"/>
          </p:cNvSpPr>
          <p:nvPr>
            <p:ph type="body" sz="quarter" idx="19" hasCustomPrompt="1"/>
          </p:nvPr>
        </p:nvSpPr>
        <p:spPr>
          <a:xfrm>
            <a:off x="2261341" y="4693995"/>
            <a:ext cx="1960826" cy="907951"/>
          </a:xfrm>
        </p:spPr>
        <p:txBody>
          <a:bodyPr anchor="t" anchorCtr="0"/>
          <a:lstStyle>
            <a:lvl1pPr marL="0" indent="0" algn="ctr">
              <a:buNone/>
              <a:defRPr sz="1600" b="0">
                <a:solidFill>
                  <a:schemeClr val="bg1"/>
                </a:solidFill>
              </a:defRPr>
            </a:lvl1pPr>
          </a:lstStyle>
          <a:p>
            <a:pPr lvl="0"/>
            <a:r>
              <a:rPr lang="de-DE" dirty="0"/>
              <a:t>Text Bearbeiten</a:t>
            </a:r>
          </a:p>
        </p:txBody>
      </p:sp>
      <p:sp>
        <p:nvSpPr>
          <p:cNvPr id="23" name="Textplatzhalter 14">
            <a:extLst>
              <a:ext uri="{FF2B5EF4-FFF2-40B4-BE49-F238E27FC236}">
                <a16:creationId xmlns:a16="http://schemas.microsoft.com/office/drawing/2014/main" id="{93113FAB-8035-4CEB-8009-1EA2E01C9BE7}"/>
              </a:ext>
            </a:extLst>
          </p:cNvPr>
          <p:cNvSpPr>
            <a:spLocks noGrp="1"/>
          </p:cNvSpPr>
          <p:nvPr>
            <p:ph type="body" sz="quarter" idx="20" hasCustomPrompt="1"/>
          </p:nvPr>
        </p:nvSpPr>
        <p:spPr>
          <a:xfrm>
            <a:off x="5061133" y="4693100"/>
            <a:ext cx="1960826" cy="907951"/>
          </a:xfrm>
        </p:spPr>
        <p:txBody>
          <a:bodyPr anchor="t" anchorCtr="0"/>
          <a:lstStyle>
            <a:lvl1pPr marL="0" indent="0" algn="ctr">
              <a:buNone/>
              <a:defRPr sz="1600" b="0">
                <a:solidFill>
                  <a:schemeClr val="bg1"/>
                </a:solidFill>
              </a:defRPr>
            </a:lvl1pPr>
          </a:lstStyle>
          <a:p>
            <a:pPr lvl="0"/>
            <a:r>
              <a:rPr lang="de-DE" dirty="0"/>
              <a:t>Text Bearbeiten</a:t>
            </a:r>
          </a:p>
        </p:txBody>
      </p:sp>
      <p:sp>
        <p:nvSpPr>
          <p:cNvPr id="24" name="Textplatzhalter 14">
            <a:extLst>
              <a:ext uri="{FF2B5EF4-FFF2-40B4-BE49-F238E27FC236}">
                <a16:creationId xmlns:a16="http://schemas.microsoft.com/office/drawing/2014/main" id="{0EE436BB-5615-4A34-BA69-6D97D8670265}"/>
              </a:ext>
            </a:extLst>
          </p:cNvPr>
          <p:cNvSpPr>
            <a:spLocks noGrp="1"/>
          </p:cNvSpPr>
          <p:nvPr>
            <p:ph type="body" sz="quarter" idx="21" hasCustomPrompt="1"/>
          </p:nvPr>
        </p:nvSpPr>
        <p:spPr>
          <a:xfrm>
            <a:off x="7896406" y="4693098"/>
            <a:ext cx="1960826" cy="907951"/>
          </a:xfrm>
        </p:spPr>
        <p:txBody>
          <a:bodyPr anchor="t" anchorCtr="0"/>
          <a:lstStyle>
            <a:lvl1pPr marL="0" indent="0" algn="ctr">
              <a:buNone/>
              <a:defRPr sz="1600" b="0">
                <a:solidFill>
                  <a:schemeClr val="bg1"/>
                </a:solidFill>
              </a:defRPr>
            </a:lvl1pPr>
          </a:lstStyle>
          <a:p>
            <a:pPr lvl="0"/>
            <a:r>
              <a:rPr lang="de-DE" dirty="0"/>
              <a:t>Text Bearbeiten</a:t>
            </a:r>
          </a:p>
        </p:txBody>
      </p:sp>
      <p:sp>
        <p:nvSpPr>
          <p:cNvPr id="25" name="Textplatzhalter 14">
            <a:extLst>
              <a:ext uri="{FF2B5EF4-FFF2-40B4-BE49-F238E27FC236}">
                <a16:creationId xmlns:a16="http://schemas.microsoft.com/office/drawing/2014/main" id="{4212E87D-2082-4A82-B349-72BF43E2FAE3}"/>
              </a:ext>
            </a:extLst>
          </p:cNvPr>
          <p:cNvSpPr>
            <a:spLocks noGrp="1"/>
          </p:cNvSpPr>
          <p:nvPr>
            <p:ph type="body" sz="quarter" idx="22" hasCustomPrompt="1"/>
          </p:nvPr>
        </p:nvSpPr>
        <p:spPr>
          <a:xfrm>
            <a:off x="506680" y="2013480"/>
            <a:ext cx="2684576" cy="369629"/>
          </a:xfrm>
        </p:spPr>
        <p:txBody>
          <a:bodyPr anchor="ctr" anchorCtr="0"/>
          <a:lstStyle>
            <a:lvl1pPr marL="0" indent="0" algn="ctr">
              <a:buNone/>
              <a:defRPr sz="1600" b="1">
                <a:solidFill>
                  <a:schemeClr val="bg1"/>
                </a:solidFill>
              </a:defRPr>
            </a:lvl1pPr>
          </a:lstStyle>
          <a:p>
            <a:pPr lvl="0"/>
            <a:r>
              <a:rPr lang="de-DE" dirty="0"/>
              <a:t>Text Bearbeiten</a:t>
            </a:r>
          </a:p>
        </p:txBody>
      </p:sp>
      <p:sp>
        <p:nvSpPr>
          <p:cNvPr id="26" name="Textplatzhalter 14">
            <a:extLst>
              <a:ext uri="{FF2B5EF4-FFF2-40B4-BE49-F238E27FC236}">
                <a16:creationId xmlns:a16="http://schemas.microsoft.com/office/drawing/2014/main" id="{5BEFC9E6-8C27-4409-89F1-06F214C8CA76}"/>
              </a:ext>
            </a:extLst>
          </p:cNvPr>
          <p:cNvSpPr>
            <a:spLocks noGrp="1"/>
          </p:cNvSpPr>
          <p:nvPr>
            <p:ph type="body" sz="quarter" idx="23" hasCustomPrompt="1"/>
          </p:nvPr>
        </p:nvSpPr>
        <p:spPr>
          <a:xfrm>
            <a:off x="9000744" y="2013479"/>
            <a:ext cx="2684576" cy="369629"/>
          </a:xfrm>
        </p:spPr>
        <p:txBody>
          <a:bodyPr anchor="ctr" anchorCtr="0"/>
          <a:lstStyle>
            <a:lvl1pPr marL="0" indent="0" algn="ctr">
              <a:buNone/>
              <a:defRPr sz="1600" b="1">
                <a:solidFill>
                  <a:schemeClr val="bg1"/>
                </a:solidFill>
              </a:defRPr>
            </a:lvl1pPr>
          </a:lstStyle>
          <a:p>
            <a:pPr lvl="0"/>
            <a:r>
              <a:rPr lang="de-DE" dirty="0"/>
              <a:t>Text Bearbeiten</a:t>
            </a:r>
          </a:p>
        </p:txBody>
      </p:sp>
    </p:spTree>
    <p:extLst>
      <p:ext uri="{BB962C8B-B14F-4D97-AF65-F5344CB8AC3E}">
        <p14:creationId xmlns:p14="http://schemas.microsoft.com/office/powerpoint/2010/main" val="10540594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anke">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7D10B4DC-169B-458D-9256-6521E813AC25}"/>
              </a:ext>
            </a:extLst>
          </p:cNvPr>
          <p:cNvSpPr>
            <a:spLocks noGrp="1"/>
          </p:cNvSpPr>
          <p:nvPr>
            <p:ph type="ftr" sz="quarter" idx="10"/>
          </p:nvPr>
        </p:nvSpPr>
        <p:spPr/>
        <p:txBody>
          <a:bodyPr/>
          <a:lstStyle/>
          <a:p>
            <a:r>
              <a:rPr lang="de-DE"/>
              <a:t>Die Stiftung der Deutschen Lions (Stand 10/2023)</a:t>
            </a:r>
            <a:endParaRPr lang="de-DE" dirty="0"/>
          </a:p>
        </p:txBody>
      </p:sp>
      <p:sp>
        <p:nvSpPr>
          <p:cNvPr id="4" name="Foliennummernplatzhalter 3">
            <a:extLst>
              <a:ext uri="{FF2B5EF4-FFF2-40B4-BE49-F238E27FC236}">
                <a16:creationId xmlns:a16="http://schemas.microsoft.com/office/drawing/2014/main" id="{EDA8ACE0-A695-4433-94C0-01CB5F7CB074}"/>
              </a:ext>
            </a:extLst>
          </p:cNvPr>
          <p:cNvSpPr>
            <a:spLocks noGrp="1"/>
          </p:cNvSpPr>
          <p:nvPr>
            <p:ph type="sldNum" sz="quarter" idx="11"/>
          </p:nvPr>
        </p:nvSpPr>
        <p:spPr/>
        <p:txBody>
          <a:bodyPr/>
          <a:lstStyle/>
          <a:p>
            <a:fld id="{DDF5A8BD-E949-4BEE-BC04-18DF6B43ADBB}" type="slidenum">
              <a:rPr lang="de-DE" smtClean="0"/>
              <a:pPr/>
              <a:t>‹Nr.›</a:t>
            </a:fld>
            <a:endParaRPr lang="de-DE" dirty="0"/>
          </a:p>
        </p:txBody>
      </p:sp>
      <p:sp>
        <p:nvSpPr>
          <p:cNvPr id="5" name="Rechteck 4">
            <a:extLst>
              <a:ext uri="{FF2B5EF4-FFF2-40B4-BE49-F238E27FC236}">
                <a16:creationId xmlns:a16="http://schemas.microsoft.com/office/drawing/2014/main" id="{204114EB-28B6-4BA9-8411-9FA2892FA473}"/>
              </a:ext>
            </a:extLst>
          </p:cNvPr>
          <p:cNvSpPr/>
          <p:nvPr userDrawn="1"/>
        </p:nvSpPr>
        <p:spPr>
          <a:xfrm>
            <a:off x="91440" y="0"/>
            <a:ext cx="12100559" cy="6857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itelplatzhalter 1">
            <a:extLst>
              <a:ext uri="{FF2B5EF4-FFF2-40B4-BE49-F238E27FC236}">
                <a16:creationId xmlns:a16="http://schemas.microsoft.com/office/drawing/2014/main" id="{91D1E354-655E-4F6E-A081-8978C0CD95D3}"/>
              </a:ext>
            </a:extLst>
          </p:cNvPr>
          <p:cNvSpPr>
            <a:spLocks noGrp="1"/>
          </p:cNvSpPr>
          <p:nvPr>
            <p:ph type="title" hasCustomPrompt="1"/>
          </p:nvPr>
        </p:nvSpPr>
        <p:spPr>
          <a:xfrm>
            <a:off x="1541632" y="2602317"/>
            <a:ext cx="5341929" cy="2062353"/>
          </a:xfrm>
          <a:prstGeom prst="rect">
            <a:avLst/>
          </a:prstGeom>
        </p:spPr>
        <p:txBody>
          <a:bodyPr vert="horz" lIns="0" tIns="45720" rIns="0" bIns="72000" rtlCol="0" anchor="b">
            <a:noAutofit/>
          </a:bodyPr>
          <a:lstStyle>
            <a:lvl1pPr algn="ctr">
              <a:defRPr sz="4800" b="1">
                <a:solidFill>
                  <a:schemeClr val="bg1"/>
                </a:solidFill>
              </a:defRPr>
            </a:lvl1pPr>
          </a:lstStyle>
          <a:p>
            <a:r>
              <a:rPr lang="de-DE" dirty="0"/>
              <a:t>Danke an alle Helferinnen und </a:t>
            </a:r>
            <a:r>
              <a:rPr lang="de-DE" dirty="0" err="1"/>
              <a:t>helfer</a:t>
            </a:r>
            <a:endParaRPr lang="de-DE" dirty="0"/>
          </a:p>
        </p:txBody>
      </p:sp>
      <p:cxnSp>
        <p:nvCxnSpPr>
          <p:cNvPr id="7" name="Gerader Verbinder 6">
            <a:extLst>
              <a:ext uri="{FF2B5EF4-FFF2-40B4-BE49-F238E27FC236}">
                <a16:creationId xmlns:a16="http://schemas.microsoft.com/office/drawing/2014/main" id="{58E1427A-6E5B-4315-A761-A7D9501827A9}"/>
              </a:ext>
            </a:extLst>
          </p:cNvPr>
          <p:cNvCxnSpPr>
            <a:cxnSpLocks/>
          </p:cNvCxnSpPr>
          <p:nvPr userDrawn="1"/>
        </p:nvCxnSpPr>
        <p:spPr>
          <a:xfrm>
            <a:off x="1541632" y="5044147"/>
            <a:ext cx="5341929" cy="0"/>
          </a:xfrm>
          <a:prstGeom prst="line">
            <a:avLst/>
          </a:prstGeom>
          <a:ln w="92075"/>
        </p:spPr>
        <p:style>
          <a:lnRef idx="1">
            <a:schemeClr val="accent1"/>
          </a:lnRef>
          <a:fillRef idx="0">
            <a:schemeClr val="accent1"/>
          </a:fillRef>
          <a:effectRef idx="0">
            <a:schemeClr val="accent1"/>
          </a:effectRef>
          <a:fontRef idx="minor">
            <a:schemeClr val="tx1"/>
          </a:fontRef>
        </p:style>
      </p:cxnSp>
      <p:pic>
        <p:nvPicPr>
          <p:cNvPr id="10" name="Grafik 9" descr="Ein Bild, das Zeichnung, Essen enthält.&#10;&#10;Automatisch generierte Beschreibung">
            <a:extLst>
              <a:ext uri="{FF2B5EF4-FFF2-40B4-BE49-F238E27FC236}">
                <a16:creationId xmlns:a16="http://schemas.microsoft.com/office/drawing/2014/main" id="{4031A778-C618-4B4C-9809-B9DD0A47D7FF}"/>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3813764" y="1378331"/>
            <a:ext cx="1034888" cy="946636"/>
          </a:xfrm>
          <a:prstGeom prst="rect">
            <a:avLst/>
          </a:prstGeom>
        </p:spPr>
      </p:pic>
      <p:sp>
        <p:nvSpPr>
          <p:cNvPr id="14" name="Textplatzhalter 13">
            <a:extLst>
              <a:ext uri="{FF2B5EF4-FFF2-40B4-BE49-F238E27FC236}">
                <a16:creationId xmlns:a16="http://schemas.microsoft.com/office/drawing/2014/main" id="{DC056CA4-83F6-485C-B4C5-483E4A2C8C11}"/>
              </a:ext>
            </a:extLst>
          </p:cNvPr>
          <p:cNvSpPr>
            <a:spLocks noGrp="1"/>
          </p:cNvSpPr>
          <p:nvPr>
            <p:ph type="body" sz="quarter" idx="12" hasCustomPrompt="1"/>
          </p:nvPr>
        </p:nvSpPr>
        <p:spPr>
          <a:xfrm>
            <a:off x="8239125" y="0"/>
            <a:ext cx="2660650" cy="6858000"/>
          </a:xfrm>
        </p:spPr>
        <p:txBody>
          <a:bodyPr/>
          <a:lstStyle>
            <a:lvl1pPr marL="0" indent="0" algn="ctr">
              <a:buNone/>
              <a:defRPr>
                <a:solidFill>
                  <a:schemeClr val="bg1"/>
                </a:solidFill>
              </a:defRPr>
            </a:lvl1pPr>
          </a:lstStyle>
          <a:p>
            <a:pPr lvl="0"/>
            <a:r>
              <a:rPr lang="de-DE" dirty="0"/>
              <a:t>Name</a:t>
            </a:r>
          </a:p>
          <a:p>
            <a:pPr lvl="0"/>
            <a:r>
              <a:rPr lang="de-DE" dirty="0"/>
              <a:t>Name</a:t>
            </a:r>
          </a:p>
          <a:p>
            <a:pPr lvl="0"/>
            <a:r>
              <a:rPr lang="de-DE" dirty="0"/>
              <a:t>Name</a:t>
            </a:r>
          </a:p>
          <a:p>
            <a:pPr lvl="0"/>
            <a:r>
              <a:rPr lang="de-DE" dirty="0"/>
              <a:t>Name</a:t>
            </a:r>
          </a:p>
          <a:p>
            <a:pPr lvl="0"/>
            <a:r>
              <a:rPr lang="de-DE" dirty="0"/>
              <a:t>Name</a:t>
            </a:r>
          </a:p>
          <a:p>
            <a:pPr lvl="0"/>
            <a:r>
              <a:rPr lang="de-DE" dirty="0"/>
              <a:t>Name</a:t>
            </a:r>
          </a:p>
          <a:p>
            <a:pPr lvl="0"/>
            <a:r>
              <a:rPr lang="de-DE" dirty="0"/>
              <a:t>Name</a:t>
            </a:r>
          </a:p>
          <a:p>
            <a:pPr lvl="0"/>
            <a:r>
              <a:rPr lang="de-DE" dirty="0"/>
              <a:t>Name</a:t>
            </a:r>
          </a:p>
          <a:p>
            <a:pPr lvl="0"/>
            <a:r>
              <a:rPr lang="de-DE" dirty="0"/>
              <a:t>Name</a:t>
            </a:r>
          </a:p>
          <a:p>
            <a:pPr lvl="0"/>
            <a:r>
              <a:rPr lang="de-DE" dirty="0"/>
              <a:t>Name</a:t>
            </a:r>
          </a:p>
          <a:p>
            <a:pPr lvl="0"/>
            <a:r>
              <a:rPr lang="de-DE" dirty="0"/>
              <a:t>Name</a:t>
            </a:r>
          </a:p>
          <a:p>
            <a:pPr lvl="0"/>
            <a:r>
              <a:rPr lang="de-DE" dirty="0"/>
              <a:t>Name</a:t>
            </a:r>
          </a:p>
          <a:p>
            <a:pPr lvl="0"/>
            <a:r>
              <a:rPr lang="de-DE" dirty="0"/>
              <a:t>Name</a:t>
            </a:r>
          </a:p>
          <a:p>
            <a:pPr lvl="0"/>
            <a:r>
              <a:rPr lang="de-DE" dirty="0"/>
              <a:t>Name</a:t>
            </a:r>
          </a:p>
          <a:p>
            <a:pPr lvl="0"/>
            <a:r>
              <a:rPr lang="de-DE" dirty="0"/>
              <a:t>Name</a:t>
            </a:r>
          </a:p>
        </p:txBody>
      </p:sp>
    </p:spTree>
    <p:extLst>
      <p:ext uri="{BB962C8B-B14F-4D97-AF65-F5344CB8AC3E}">
        <p14:creationId xmlns:p14="http://schemas.microsoft.com/office/powerpoint/2010/main" val="103040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30000" fill="hold"/>
                                        <p:tgtEl>
                                          <p:spTgt spid="14"/>
                                        </p:tgtEl>
                                        <p:attrNameLst>
                                          <p:attrName>ppt_x</p:attrName>
                                        </p:attrNameLst>
                                      </p:cBhvr>
                                      <p:tavLst>
                                        <p:tav tm="0">
                                          <p:val>
                                            <p:strVal val="#ppt_x"/>
                                          </p:val>
                                        </p:tav>
                                        <p:tav tm="100000">
                                          <p:val>
                                            <p:strVal val="#ppt_x"/>
                                          </p:val>
                                        </p:tav>
                                      </p:tavLst>
                                    </p:anim>
                                    <p:anim calcmode="lin" valueType="num">
                                      <p:cBhvr additive="base">
                                        <p:cTn id="8" dur="30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tmplLst>
          <p:tmpl>
            <p:tnLst>
              <p:par>
                <p:cTn presetID="2" presetClass="entr" presetSubtype="4"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30000" fill="hold"/>
                        <p:tgtEl>
                          <p:spTgt spid="14"/>
                        </p:tgtEl>
                        <p:attrNameLst>
                          <p:attrName>ppt_x</p:attrName>
                        </p:attrNameLst>
                      </p:cBhvr>
                      <p:tavLst>
                        <p:tav tm="0">
                          <p:val>
                            <p:strVal val="#ppt_x"/>
                          </p:val>
                        </p:tav>
                        <p:tav tm="100000">
                          <p:val>
                            <p:strVal val="#ppt_x"/>
                          </p:val>
                        </p:tav>
                      </p:tavLst>
                    </p:anim>
                    <p:anim calcmode="lin" valueType="num">
                      <p:cBhvr additive="base">
                        <p:cTn dur="30000" fill="hold"/>
                        <p:tgtEl>
                          <p:spTgt spid="14"/>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BD9E47-44D4-4739-B425-79A7F00DD7B8}"/>
              </a:ext>
            </a:extLst>
          </p:cNvPr>
          <p:cNvSpPr>
            <a:spLocks noGrp="1"/>
          </p:cNvSpPr>
          <p:nvPr>
            <p:ph type="title"/>
          </p:nvPr>
        </p:nvSpPr>
        <p:spPr>
          <a:xfrm>
            <a:off x="334963" y="333379"/>
            <a:ext cx="11522074" cy="1032506"/>
          </a:xfrm>
          <a:prstGeom prst="rect">
            <a:avLst/>
          </a:prstGeom>
        </p:spPr>
        <p:txBody>
          <a:bodyPr/>
          <a:lstStyle/>
          <a:p>
            <a:r>
              <a:rPr lang="de-DE" dirty="0"/>
              <a:t>Mastertitelformat bearbeiten</a:t>
            </a:r>
          </a:p>
        </p:txBody>
      </p:sp>
      <p:sp>
        <p:nvSpPr>
          <p:cNvPr id="5" name="Foliennummernplatzhalter 4">
            <a:extLst>
              <a:ext uri="{FF2B5EF4-FFF2-40B4-BE49-F238E27FC236}">
                <a16:creationId xmlns:a16="http://schemas.microsoft.com/office/drawing/2014/main" id="{6E6232B0-457A-4201-9E2E-0F3F018775FC}"/>
              </a:ext>
            </a:extLst>
          </p:cNvPr>
          <p:cNvSpPr>
            <a:spLocks noGrp="1"/>
          </p:cNvSpPr>
          <p:nvPr>
            <p:ph type="sldNum" sz="quarter" idx="12"/>
          </p:nvPr>
        </p:nvSpPr>
        <p:spPr/>
        <p:txBody>
          <a:bodyPr/>
          <a:lstStyle>
            <a:lvl1pPr>
              <a:defRPr>
                <a:solidFill>
                  <a:schemeClr val="accent3">
                    <a:lumMod val="75000"/>
                  </a:schemeClr>
                </a:solidFill>
              </a:defRPr>
            </a:lvl1pPr>
          </a:lstStyle>
          <a:p>
            <a:fld id="{DDF5A8BD-E949-4BEE-BC04-18DF6B43ADBB}" type="slidenum">
              <a:rPr lang="de-DE" smtClean="0"/>
              <a:pPr/>
              <a:t>‹Nr.›</a:t>
            </a:fld>
            <a:endParaRPr lang="de-DE"/>
          </a:p>
        </p:txBody>
      </p:sp>
      <p:sp>
        <p:nvSpPr>
          <p:cNvPr id="3" name="Fußzeilenplatzhalter 2">
            <a:extLst>
              <a:ext uri="{FF2B5EF4-FFF2-40B4-BE49-F238E27FC236}">
                <a16:creationId xmlns:a16="http://schemas.microsoft.com/office/drawing/2014/main" id="{022F8230-0FC4-4B7C-8510-96FA1CBAF31A}"/>
              </a:ext>
            </a:extLst>
          </p:cNvPr>
          <p:cNvSpPr>
            <a:spLocks noGrp="1"/>
          </p:cNvSpPr>
          <p:nvPr>
            <p:ph type="ftr" sz="quarter" idx="13"/>
          </p:nvPr>
        </p:nvSpPr>
        <p:spPr/>
        <p:txBody>
          <a:bodyPr/>
          <a:lstStyle>
            <a:lvl1pPr>
              <a:defRPr>
                <a:solidFill>
                  <a:schemeClr val="accent3">
                    <a:lumMod val="75000"/>
                  </a:schemeClr>
                </a:solidFill>
              </a:defRPr>
            </a:lvl1pPr>
          </a:lstStyle>
          <a:p>
            <a:r>
              <a:rPr lang="de-DE"/>
              <a:t>Die Stiftung der Deutschen Lions (Stand 10/2023)</a:t>
            </a:r>
            <a:endParaRPr lang="de-DE" dirty="0"/>
          </a:p>
        </p:txBody>
      </p:sp>
    </p:spTree>
    <p:extLst>
      <p:ext uri="{BB962C8B-B14F-4D97-AF65-F5344CB8AC3E}">
        <p14:creationId xmlns:p14="http://schemas.microsoft.com/office/powerpoint/2010/main" val="3110791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elfolie">
    <p:bg>
      <p:bgPr>
        <a:solidFill>
          <a:schemeClr val="bg1"/>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ADBB452C-DA87-4545-8DF8-34C45F639AA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53025" y="101601"/>
            <a:ext cx="7047940" cy="6756395"/>
          </a:xfrm>
          <a:prstGeom prst="rect">
            <a:avLst/>
          </a:prstGeom>
        </p:spPr>
      </p:pic>
      <p:sp>
        <p:nvSpPr>
          <p:cNvPr id="45" name="Rechteck 44" hidden="1">
            <a:extLst>
              <a:ext uri="{FF2B5EF4-FFF2-40B4-BE49-F238E27FC236}">
                <a16:creationId xmlns:a16="http://schemas.microsoft.com/office/drawing/2014/main" id="{7314C94F-CB29-4066-8772-E60492061245}"/>
              </a:ext>
            </a:extLst>
          </p:cNvPr>
          <p:cNvSpPr/>
          <p:nvPr userDrawn="1"/>
        </p:nvSpPr>
        <p:spPr>
          <a:xfrm>
            <a:off x="0" y="1587906"/>
            <a:ext cx="12192000" cy="2412995"/>
          </a:xfrm>
          <a:prstGeom prst="rect">
            <a:avLst/>
          </a:prstGeom>
          <a:gradFill flip="none" rotWithShape="1">
            <a:gsLst>
              <a:gs pos="0">
                <a:schemeClr val="tx1"/>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Rechteck 55">
            <a:extLst>
              <a:ext uri="{FF2B5EF4-FFF2-40B4-BE49-F238E27FC236}">
                <a16:creationId xmlns:a16="http://schemas.microsoft.com/office/drawing/2014/main" id="{0D45F7F7-D1F7-447B-A479-2B87CDC9A189}"/>
              </a:ext>
            </a:extLst>
          </p:cNvPr>
          <p:cNvSpPr/>
          <p:nvPr userDrawn="1"/>
        </p:nvSpPr>
        <p:spPr>
          <a:xfrm>
            <a:off x="0" y="101601"/>
            <a:ext cx="5153025" cy="67563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 name="Titel 1">
            <a:extLst>
              <a:ext uri="{FF2B5EF4-FFF2-40B4-BE49-F238E27FC236}">
                <a16:creationId xmlns:a16="http://schemas.microsoft.com/office/drawing/2014/main" id="{207D8119-9A38-4D7F-91B7-7A25F71078AD}"/>
              </a:ext>
            </a:extLst>
          </p:cNvPr>
          <p:cNvSpPr>
            <a:spLocks noGrp="1"/>
          </p:cNvSpPr>
          <p:nvPr>
            <p:ph type="ctrTitle" hasCustomPrompt="1"/>
          </p:nvPr>
        </p:nvSpPr>
        <p:spPr>
          <a:xfrm>
            <a:off x="291194" y="4663696"/>
            <a:ext cx="4576081" cy="748674"/>
          </a:xfrm>
          <a:prstGeom prst="rect">
            <a:avLst/>
          </a:prstGeom>
        </p:spPr>
        <p:txBody>
          <a:bodyPr wrap="square" anchor="b"/>
          <a:lstStyle>
            <a:lvl1pPr algn="l">
              <a:defRPr sz="4400" b="1">
                <a:solidFill>
                  <a:schemeClr val="accent1"/>
                </a:solidFill>
                <a:latin typeface="+mj-lt"/>
              </a:defRPr>
            </a:lvl1pPr>
          </a:lstStyle>
          <a:p>
            <a:r>
              <a:rPr lang="de-DE" dirty="0"/>
              <a:t>Mastertitel Zweizeilig</a:t>
            </a:r>
          </a:p>
        </p:txBody>
      </p:sp>
      <p:sp>
        <p:nvSpPr>
          <p:cNvPr id="3" name="Untertitel 2">
            <a:extLst>
              <a:ext uri="{FF2B5EF4-FFF2-40B4-BE49-F238E27FC236}">
                <a16:creationId xmlns:a16="http://schemas.microsoft.com/office/drawing/2014/main" id="{4E6B7623-C747-447B-B77D-8860A11A4529}"/>
              </a:ext>
            </a:extLst>
          </p:cNvPr>
          <p:cNvSpPr>
            <a:spLocks noGrp="1"/>
          </p:cNvSpPr>
          <p:nvPr>
            <p:ph type="subTitle" idx="1"/>
          </p:nvPr>
        </p:nvSpPr>
        <p:spPr>
          <a:xfrm>
            <a:off x="291194" y="5463170"/>
            <a:ext cx="4576081" cy="504371"/>
          </a:xfrm>
        </p:spPr>
        <p:txBody>
          <a:bodyPr>
            <a:normAutofit/>
          </a:bodyPr>
          <a:lstStyle>
            <a:lvl1pPr marL="0" indent="0" algn="l">
              <a:buNone/>
              <a:defRPr sz="20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grpSp>
        <p:nvGrpSpPr>
          <p:cNvPr id="8" name="Gruppieren 7">
            <a:extLst>
              <a:ext uri="{FF2B5EF4-FFF2-40B4-BE49-F238E27FC236}">
                <a16:creationId xmlns:a16="http://schemas.microsoft.com/office/drawing/2014/main" id="{3BAA99A6-1E64-4AED-BFEA-D6BC8FD7AC80}"/>
              </a:ext>
            </a:extLst>
          </p:cNvPr>
          <p:cNvGrpSpPr/>
          <p:nvPr userDrawn="1"/>
        </p:nvGrpSpPr>
        <p:grpSpPr>
          <a:xfrm>
            <a:off x="289178" y="352578"/>
            <a:ext cx="3130297" cy="648615"/>
            <a:chOff x="388056" y="3728642"/>
            <a:chExt cx="4383969" cy="908383"/>
          </a:xfrm>
        </p:grpSpPr>
        <p:pic>
          <p:nvPicPr>
            <p:cNvPr id="7" name="Grafik 6" descr="Ein Bild, das Zeichnung, Essen enthält.&#10;&#10;Automatisch generierte Beschreibung">
              <a:extLst>
                <a:ext uri="{FF2B5EF4-FFF2-40B4-BE49-F238E27FC236}">
                  <a16:creationId xmlns:a16="http://schemas.microsoft.com/office/drawing/2014/main" id="{8A2650D4-4EA6-4BBF-8437-18EA445635C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388056" y="3728642"/>
              <a:ext cx="993069" cy="908383"/>
            </a:xfrm>
            <a:prstGeom prst="rect">
              <a:avLst/>
            </a:prstGeom>
          </p:spPr>
        </p:pic>
        <p:pic>
          <p:nvPicPr>
            <p:cNvPr id="17" name="Grafik 16" descr="Ein Bild, das Zeichnung, Essen enthält.&#10;&#10;Automatisch generierte Beschreibung">
              <a:extLst>
                <a:ext uri="{FF2B5EF4-FFF2-40B4-BE49-F238E27FC236}">
                  <a16:creationId xmlns:a16="http://schemas.microsoft.com/office/drawing/2014/main" id="{339039BF-D96A-41C6-A966-BF2176D50BC3}"/>
                </a:ext>
              </a:extLst>
            </p:cNvPr>
            <p:cNvPicPr>
              <a:picLocks noChangeAspect="1"/>
            </p:cNvPicPr>
            <p:nvPr userDrawn="1"/>
          </p:nvPicPr>
          <p:blipFill rotWithShape="1">
            <a:blip r:embed="rId4" cstate="screen">
              <a:biLevel thresh="25000"/>
              <a:extLst>
                <a:ext uri="{28A0092B-C50C-407E-A947-70E740481C1C}">
                  <a14:useLocalDpi xmlns:a14="http://schemas.microsoft.com/office/drawing/2010/main"/>
                </a:ext>
              </a:extLst>
            </a:blip>
            <a:srcRect r="-1524"/>
            <a:stretch/>
          </p:blipFill>
          <p:spPr>
            <a:xfrm>
              <a:off x="1485900" y="3728642"/>
              <a:ext cx="3286125" cy="908383"/>
            </a:xfrm>
            <a:prstGeom prst="rect">
              <a:avLst/>
            </a:prstGeom>
          </p:spPr>
        </p:pic>
      </p:grpSp>
      <p:cxnSp>
        <p:nvCxnSpPr>
          <p:cNvPr id="19" name="Gerader Verbinder 18">
            <a:extLst>
              <a:ext uri="{FF2B5EF4-FFF2-40B4-BE49-F238E27FC236}">
                <a16:creationId xmlns:a16="http://schemas.microsoft.com/office/drawing/2014/main" id="{A8E4431A-F98E-4B61-894B-E86967A48F06}"/>
              </a:ext>
            </a:extLst>
          </p:cNvPr>
          <p:cNvCxnSpPr>
            <a:cxnSpLocks/>
          </p:cNvCxnSpPr>
          <p:nvPr userDrawn="1"/>
        </p:nvCxnSpPr>
        <p:spPr>
          <a:xfrm>
            <a:off x="0" y="50800"/>
            <a:ext cx="12200965" cy="0"/>
          </a:xfrm>
          <a:prstGeom prst="line">
            <a:avLst/>
          </a:prstGeom>
          <a:ln w="1111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4813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3_Titelfolie">
    <p:bg>
      <p:bgPr>
        <a:solidFill>
          <a:schemeClr val="bg1"/>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ADBB452C-DA87-4545-8DF8-34C45F639AA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153025" y="101600"/>
            <a:ext cx="7038975" cy="6756399"/>
          </a:xfrm>
          <a:prstGeom prst="rect">
            <a:avLst/>
          </a:prstGeom>
        </p:spPr>
      </p:pic>
      <p:sp>
        <p:nvSpPr>
          <p:cNvPr id="45" name="Rechteck 44" hidden="1">
            <a:extLst>
              <a:ext uri="{FF2B5EF4-FFF2-40B4-BE49-F238E27FC236}">
                <a16:creationId xmlns:a16="http://schemas.microsoft.com/office/drawing/2014/main" id="{7314C94F-CB29-4066-8772-E60492061245}"/>
              </a:ext>
            </a:extLst>
          </p:cNvPr>
          <p:cNvSpPr/>
          <p:nvPr userDrawn="1"/>
        </p:nvSpPr>
        <p:spPr>
          <a:xfrm>
            <a:off x="0" y="1587906"/>
            <a:ext cx="12192000" cy="2412995"/>
          </a:xfrm>
          <a:prstGeom prst="rect">
            <a:avLst/>
          </a:prstGeom>
          <a:gradFill flip="none" rotWithShape="1">
            <a:gsLst>
              <a:gs pos="0">
                <a:schemeClr val="tx1"/>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Rechteck 55">
            <a:extLst>
              <a:ext uri="{FF2B5EF4-FFF2-40B4-BE49-F238E27FC236}">
                <a16:creationId xmlns:a16="http://schemas.microsoft.com/office/drawing/2014/main" id="{0D45F7F7-D1F7-447B-A479-2B87CDC9A189}"/>
              </a:ext>
            </a:extLst>
          </p:cNvPr>
          <p:cNvSpPr/>
          <p:nvPr userDrawn="1"/>
        </p:nvSpPr>
        <p:spPr>
          <a:xfrm>
            <a:off x="0" y="101601"/>
            <a:ext cx="5153025" cy="67563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 name="Titel 1">
            <a:extLst>
              <a:ext uri="{FF2B5EF4-FFF2-40B4-BE49-F238E27FC236}">
                <a16:creationId xmlns:a16="http://schemas.microsoft.com/office/drawing/2014/main" id="{207D8119-9A38-4D7F-91B7-7A25F71078AD}"/>
              </a:ext>
            </a:extLst>
          </p:cNvPr>
          <p:cNvSpPr>
            <a:spLocks noGrp="1"/>
          </p:cNvSpPr>
          <p:nvPr>
            <p:ph type="ctrTitle" hasCustomPrompt="1"/>
          </p:nvPr>
        </p:nvSpPr>
        <p:spPr>
          <a:xfrm>
            <a:off x="291194" y="4663696"/>
            <a:ext cx="4576081" cy="748674"/>
          </a:xfrm>
          <a:prstGeom prst="rect">
            <a:avLst/>
          </a:prstGeom>
        </p:spPr>
        <p:txBody>
          <a:bodyPr wrap="square" anchor="b"/>
          <a:lstStyle>
            <a:lvl1pPr algn="l">
              <a:defRPr sz="4400" b="1">
                <a:solidFill>
                  <a:schemeClr val="accent1"/>
                </a:solidFill>
                <a:latin typeface="+mj-lt"/>
              </a:defRPr>
            </a:lvl1pPr>
          </a:lstStyle>
          <a:p>
            <a:r>
              <a:rPr lang="de-DE" dirty="0"/>
              <a:t>Mastertitel Zweizeilig</a:t>
            </a:r>
          </a:p>
        </p:txBody>
      </p:sp>
      <p:sp>
        <p:nvSpPr>
          <p:cNvPr id="3" name="Untertitel 2">
            <a:extLst>
              <a:ext uri="{FF2B5EF4-FFF2-40B4-BE49-F238E27FC236}">
                <a16:creationId xmlns:a16="http://schemas.microsoft.com/office/drawing/2014/main" id="{4E6B7623-C747-447B-B77D-8860A11A4529}"/>
              </a:ext>
            </a:extLst>
          </p:cNvPr>
          <p:cNvSpPr>
            <a:spLocks noGrp="1"/>
          </p:cNvSpPr>
          <p:nvPr>
            <p:ph type="subTitle" idx="1"/>
          </p:nvPr>
        </p:nvSpPr>
        <p:spPr>
          <a:xfrm>
            <a:off x="291194" y="5463170"/>
            <a:ext cx="4576081" cy="504371"/>
          </a:xfrm>
        </p:spPr>
        <p:txBody>
          <a:bodyPr>
            <a:normAutofit/>
          </a:bodyPr>
          <a:lstStyle>
            <a:lvl1pPr marL="0" indent="0" algn="l">
              <a:buNone/>
              <a:defRPr sz="20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grpSp>
        <p:nvGrpSpPr>
          <p:cNvPr id="8" name="Gruppieren 7">
            <a:extLst>
              <a:ext uri="{FF2B5EF4-FFF2-40B4-BE49-F238E27FC236}">
                <a16:creationId xmlns:a16="http://schemas.microsoft.com/office/drawing/2014/main" id="{3BAA99A6-1E64-4AED-BFEA-D6BC8FD7AC80}"/>
              </a:ext>
            </a:extLst>
          </p:cNvPr>
          <p:cNvGrpSpPr/>
          <p:nvPr userDrawn="1"/>
        </p:nvGrpSpPr>
        <p:grpSpPr>
          <a:xfrm>
            <a:off x="289178" y="352578"/>
            <a:ext cx="3130297" cy="648615"/>
            <a:chOff x="388056" y="3728642"/>
            <a:chExt cx="4383969" cy="908383"/>
          </a:xfrm>
        </p:grpSpPr>
        <p:pic>
          <p:nvPicPr>
            <p:cNvPr id="7" name="Grafik 6" descr="Ein Bild, das Zeichnung, Essen enthält.&#10;&#10;Automatisch generierte Beschreibung">
              <a:extLst>
                <a:ext uri="{FF2B5EF4-FFF2-40B4-BE49-F238E27FC236}">
                  <a16:creationId xmlns:a16="http://schemas.microsoft.com/office/drawing/2014/main" id="{8A2650D4-4EA6-4BBF-8437-18EA445635C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388056" y="3728642"/>
              <a:ext cx="993069" cy="908383"/>
            </a:xfrm>
            <a:prstGeom prst="rect">
              <a:avLst/>
            </a:prstGeom>
          </p:spPr>
        </p:pic>
        <p:pic>
          <p:nvPicPr>
            <p:cNvPr id="17" name="Grafik 16" descr="Ein Bild, das Zeichnung, Essen enthält.&#10;&#10;Automatisch generierte Beschreibung">
              <a:extLst>
                <a:ext uri="{FF2B5EF4-FFF2-40B4-BE49-F238E27FC236}">
                  <a16:creationId xmlns:a16="http://schemas.microsoft.com/office/drawing/2014/main" id="{339039BF-D96A-41C6-A966-BF2176D50BC3}"/>
                </a:ext>
              </a:extLst>
            </p:cNvPr>
            <p:cNvPicPr>
              <a:picLocks noChangeAspect="1"/>
            </p:cNvPicPr>
            <p:nvPr userDrawn="1"/>
          </p:nvPicPr>
          <p:blipFill rotWithShape="1">
            <a:blip r:embed="rId4" cstate="screen">
              <a:biLevel thresh="25000"/>
              <a:extLst>
                <a:ext uri="{28A0092B-C50C-407E-A947-70E740481C1C}">
                  <a14:useLocalDpi xmlns:a14="http://schemas.microsoft.com/office/drawing/2010/main"/>
                </a:ext>
              </a:extLst>
            </a:blip>
            <a:srcRect r="-1524"/>
            <a:stretch/>
          </p:blipFill>
          <p:spPr>
            <a:xfrm>
              <a:off x="1485900" y="3728642"/>
              <a:ext cx="3286125" cy="908383"/>
            </a:xfrm>
            <a:prstGeom prst="rect">
              <a:avLst/>
            </a:prstGeom>
          </p:spPr>
        </p:pic>
      </p:grpSp>
      <p:cxnSp>
        <p:nvCxnSpPr>
          <p:cNvPr id="19" name="Gerader Verbinder 18">
            <a:extLst>
              <a:ext uri="{FF2B5EF4-FFF2-40B4-BE49-F238E27FC236}">
                <a16:creationId xmlns:a16="http://schemas.microsoft.com/office/drawing/2014/main" id="{A8E4431A-F98E-4B61-894B-E86967A48F06}"/>
              </a:ext>
            </a:extLst>
          </p:cNvPr>
          <p:cNvCxnSpPr>
            <a:cxnSpLocks/>
          </p:cNvCxnSpPr>
          <p:nvPr userDrawn="1"/>
        </p:nvCxnSpPr>
        <p:spPr>
          <a:xfrm>
            <a:off x="0" y="50800"/>
            <a:ext cx="12200965" cy="0"/>
          </a:xfrm>
          <a:prstGeom prst="line">
            <a:avLst/>
          </a:prstGeom>
          <a:ln w="111125"/>
        </p:spPr>
        <p:style>
          <a:lnRef idx="1">
            <a:schemeClr val="accent1"/>
          </a:lnRef>
          <a:fillRef idx="0">
            <a:schemeClr val="accent1"/>
          </a:fillRef>
          <a:effectRef idx="0">
            <a:schemeClr val="accent1"/>
          </a:effectRef>
          <a:fontRef idx="minor">
            <a:schemeClr val="tx1"/>
          </a:fontRef>
        </p:style>
      </p:cxnSp>
      <p:sp>
        <p:nvSpPr>
          <p:cNvPr id="4" name="Fußzeilenplatzhalter 3">
            <a:extLst>
              <a:ext uri="{FF2B5EF4-FFF2-40B4-BE49-F238E27FC236}">
                <a16:creationId xmlns:a16="http://schemas.microsoft.com/office/drawing/2014/main" id="{96665E9C-2CEC-5E56-9795-0A4286332485}"/>
              </a:ext>
            </a:extLst>
          </p:cNvPr>
          <p:cNvSpPr>
            <a:spLocks noGrp="1"/>
          </p:cNvSpPr>
          <p:nvPr>
            <p:ph type="ftr" sz="quarter" idx="10"/>
          </p:nvPr>
        </p:nvSpPr>
        <p:spPr/>
        <p:txBody>
          <a:bodyPr/>
          <a:lstStyle/>
          <a:p>
            <a:r>
              <a:rPr lang="de-DE"/>
              <a:t>Die Stiftung der Deutschen Lions (Stand 10/2023)</a:t>
            </a:r>
            <a:endParaRPr lang="de-DE" dirty="0"/>
          </a:p>
        </p:txBody>
      </p:sp>
      <p:sp>
        <p:nvSpPr>
          <p:cNvPr id="6" name="Foliennummernplatzhalter 5">
            <a:extLst>
              <a:ext uri="{FF2B5EF4-FFF2-40B4-BE49-F238E27FC236}">
                <a16:creationId xmlns:a16="http://schemas.microsoft.com/office/drawing/2014/main" id="{A931B04A-309F-AD50-4D8E-B38AF5228141}"/>
              </a:ext>
            </a:extLst>
          </p:cNvPr>
          <p:cNvSpPr>
            <a:spLocks noGrp="1"/>
          </p:cNvSpPr>
          <p:nvPr>
            <p:ph type="sldNum" sz="quarter" idx="11"/>
          </p:nvPr>
        </p:nvSpPr>
        <p:spPr/>
        <p:txBody>
          <a:bodyPr/>
          <a:lstStyle/>
          <a:p>
            <a:fld id="{DDF5A8BD-E949-4BEE-BC04-18DF6B43ADBB}" type="slidenum">
              <a:rPr lang="de-DE" smtClean="0"/>
              <a:pPr/>
              <a:t>‹Nr.›</a:t>
            </a:fld>
            <a:endParaRPr lang="de-DE" dirty="0"/>
          </a:p>
        </p:txBody>
      </p:sp>
    </p:spTree>
    <p:extLst>
      <p:ext uri="{BB962C8B-B14F-4D97-AF65-F5344CB8AC3E}">
        <p14:creationId xmlns:p14="http://schemas.microsoft.com/office/powerpoint/2010/main" val="1026640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2_Titelfolie">
    <p:bg>
      <p:bgPr>
        <a:solidFill>
          <a:schemeClr val="bg1"/>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ADBB452C-DA87-4545-8DF8-34C45F639AA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53025" y="101601"/>
            <a:ext cx="7047940" cy="6756395"/>
          </a:xfrm>
          <a:prstGeom prst="rect">
            <a:avLst/>
          </a:prstGeom>
        </p:spPr>
      </p:pic>
      <p:sp>
        <p:nvSpPr>
          <p:cNvPr id="45" name="Rechteck 44" hidden="1">
            <a:extLst>
              <a:ext uri="{FF2B5EF4-FFF2-40B4-BE49-F238E27FC236}">
                <a16:creationId xmlns:a16="http://schemas.microsoft.com/office/drawing/2014/main" id="{7314C94F-CB29-4066-8772-E60492061245}"/>
              </a:ext>
            </a:extLst>
          </p:cNvPr>
          <p:cNvSpPr/>
          <p:nvPr userDrawn="1"/>
        </p:nvSpPr>
        <p:spPr>
          <a:xfrm>
            <a:off x="0" y="1587906"/>
            <a:ext cx="12192000" cy="2412995"/>
          </a:xfrm>
          <a:prstGeom prst="rect">
            <a:avLst/>
          </a:prstGeom>
          <a:gradFill flip="none" rotWithShape="1">
            <a:gsLst>
              <a:gs pos="0">
                <a:schemeClr val="tx1"/>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Rechteck 55">
            <a:extLst>
              <a:ext uri="{FF2B5EF4-FFF2-40B4-BE49-F238E27FC236}">
                <a16:creationId xmlns:a16="http://schemas.microsoft.com/office/drawing/2014/main" id="{0D45F7F7-D1F7-447B-A479-2B87CDC9A189}"/>
              </a:ext>
            </a:extLst>
          </p:cNvPr>
          <p:cNvSpPr/>
          <p:nvPr userDrawn="1"/>
        </p:nvSpPr>
        <p:spPr>
          <a:xfrm>
            <a:off x="0" y="101601"/>
            <a:ext cx="5153025" cy="67563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 name="Titel 1">
            <a:extLst>
              <a:ext uri="{FF2B5EF4-FFF2-40B4-BE49-F238E27FC236}">
                <a16:creationId xmlns:a16="http://schemas.microsoft.com/office/drawing/2014/main" id="{207D8119-9A38-4D7F-91B7-7A25F71078AD}"/>
              </a:ext>
            </a:extLst>
          </p:cNvPr>
          <p:cNvSpPr>
            <a:spLocks noGrp="1"/>
          </p:cNvSpPr>
          <p:nvPr>
            <p:ph type="ctrTitle" hasCustomPrompt="1"/>
          </p:nvPr>
        </p:nvSpPr>
        <p:spPr>
          <a:xfrm>
            <a:off x="291194" y="4663696"/>
            <a:ext cx="4576081" cy="748674"/>
          </a:xfrm>
          <a:prstGeom prst="rect">
            <a:avLst/>
          </a:prstGeom>
        </p:spPr>
        <p:txBody>
          <a:bodyPr wrap="square" anchor="b"/>
          <a:lstStyle>
            <a:lvl1pPr algn="l">
              <a:defRPr sz="4400" b="1">
                <a:solidFill>
                  <a:schemeClr val="accent1"/>
                </a:solidFill>
                <a:latin typeface="+mj-lt"/>
              </a:defRPr>
            </a:lvl1pPr>
          </a:lstStyle>
          <a:p>
            <a:r>
              <a:rPr lang="de-DE" dirty="0"/>
              <a:t>Mastertitel Zweizeilig</a:t>
            </a:r>
          </a:p>
        </p:txBody>
      </p:sp>
      <p:sp>
        <p:nvSpPr>
          <p:cNvPr id="3" name="Untertitel 2">
            <a:extLst>
              <a:ext uri="{FF2B5EF4-FFF2-40B4-BE49-F238E27FC236}">
                <a16:creationId xmlns:a16="http://schemas.microsoft.com/office/drawing/2014/main" id="{4E6B7623-C747-447B-B77D-8860A11A4529}"/>
              </a:ext>
            </a:extLst>
          </p:cNvPr>
          <p:cNvSpPr>
            <a:spLocks noGrp="1"/>
          </p:cNvSpPr>
          <p:nvPr>
            <p:ph type="subTitle" idx="1"/>
          </p:nvPr>
        </p:nvSpPr>
        <p:spPr>
          <a:xfrm>
            <a:off x="291194" y="5463170"/>
            <a:ext cx="4576081" cy="504371"/>
          </a:xfrm>
        </p:spPr>
        <p:txBody>
          <a:bodyPr>
            <a:normAutofit/>
          </a:bodyPr>
          <a:lstStyle>
            <a:lvl1pPr marL="0" indent="0" algn="l">
              <a:buNone/>
              <a:defRPr sz="20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grpSp>
        <p:nvGrpSpPr>
          <p:cNvPr id="8" name="Gruppieren 7">
            <a:extLst>
              <a:ext uri="{FF2B5EF4-FFF2-40B4-BE49-F238E27FC236}">
                <a16:creationId xmlns:a16="http://schemas.microsoft.com/office/drawing/2014/main" id="{3BAA99A6-1E64-4AED-BFEA-D6BC8FD7AC80}"/>
              </a:ext>
            </a:extLst>
          </p:cNvPr>
          <p:cNvGrpSpPr/>
          <p:nvPr userDrawn="1"/>
        </p:nvGrpSpPr>
        <p:grpSpPr>
          <a:xfrm>
            <a:off x="289178" y="352578"/>
            <a:ext cx="3130297" cy="648615"/>
            <a:chOff x="388056" y="3728642"/>
            <a:chExt cx="4383969" cy="908383"/>
          </a:xfrm>
        </p:grpSpPr>
        <p:pic>
          <p:nvPicPr>
            <p:cNvPr id="7" name="Grafik 6" descr="Ein Bild, das Zeichnung, Essen enthält.&#10;&#10;Automatisch generierte Beschreibung">
              <a:extLst>
                <a:ext uri="{FF2B5EF4-FFF2-40B4-BE49-F238E27FC236}">
                  <a16:creationId xmlns:a16="http://schemas.microsoft.com/office/drawing/2014/main" id="{8A2650D4-4EA6-4BBF-8437-18EA445635C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388056" y="3728642"/>
              <a:ext cx="993069" cy="908383"/>
            </a:xfrm>
            <a:prstGeom prst="rect">
              <a:avLst/>
            </a:prstGeom>
          </p:spPr>
        </p:pic>
        <p:pic>
          <p:nvPicPr>
            <p:cNvPr id="17" name="Grafik 16" descr="Ein Bild, das Zeichnung, Essen enthält.&#10;&#10;Automatisch generierte Beschreibung">
              <a:extLst>
                <a:ext uri="{FF2B5EF4-FFF2-40B4-BE49-F238E27FC236}">
                  <a16:creationId xmlns:a16="http://schemas.microsoft.com/office/drawing/2014/main" id="{339039BF-D96A-41C6-A966-BF2176D50BC3}"/>
                </a:ext>
              </a:extLst>
            </p:cNvPr>
            <p:cNvPicPr>
              <a:picLocks noChangeAspect="1"/>
            </p:cNvPicPr>
            <p:nvPr userDrawn="1"/>
          </p:nvPicPr>
          <p:blipFill rotWithShape="1">
            <a:blip r:embed="rId4" cstate="screen">
              <a:biLevel thresh="25000"/>
              <a:extLst>
                <a:ext uri="{28A0092B-C50C-407E-A947-70E740481C1C}">
                  <a14:useLocalDpi xmlns:a14="http://schemas.microsoft.com/office/drawing/2010/main"/>
                </a:ext>
              </a:extLst>
            </a:blip>
            <a:srcRect r="-1524"/>
            <a:stretch/>
          </p:blipFill>
          <p:spPr>
            <a:xfrm>
              <a:off x="1485900" y="3728642"/>
              <a:ext cx="3286125" cy="908383"/>
            </a:xfrm>
            <a:prstGeom prst="rect">
              <a:avLst/>
            </a:prstGeom>
          </p:spPr>
        </p:pic>
      </p:grpSp>
      <p:cxnSp>
        <p:nvCxnSpPr>
          <p:cNvPr id="19" name="Gerader Verbinder 18">
            <a:extLst>
              <a:ext uri="{FF2B5EF4-FFF2-40B4-BE49-F238E27FC236}">
                <a16:creationId xmlns:a16="http://schemas.microsoft.com/office/drawing/2014/main" id="{A8E4431A-F98E-4B61-894B-E86967A48F06}"/>
              </a:ext>
            </a:extLst>
          </p:cNvPr>
          <p:cNvCxnSpPr>
            <a:cxnSpLocks/>
          </p:cNvCxnSpPr>
          <p:nvPr userDrawn="1"/>
        </p:nvCxnSpPr>
        <p:spPr>
          <a:xfrm>
            <a:off x="0" y="50800"/>
            <a:ext cx="12200965" cy="0"/>
          </a:xfrm>
          <a:prstGeom prst="line">
            <a:avLst/>
          </a:prstGeom>
          <a:ln w="1111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4804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4B5583-6C4E-4B4F-8957-DBEF97304A5A}"/>
              </a:ext>
            </a:extLst>
          </p:cNvPr>
          <p:cNvSpPr>
            <a:spLocks noGrp="1"/>
          </p:cNvSpPr>
          <p:nvPr>
            <p:ph type="title" hasCustomPrompt="1"/>
          </p:nvPr>
        </p:nvSpPr>
        <p:spPr>
          <a:xfrm>
            <a:off x="334963" y="333379"/>
            <a:ext cx="11522074" cy="1032506"/>
          </a:xfrm>
          <a:prstGeom prst="rect">
            <a:avLst/>
          </a:prstGeom>
        </p:spPr>
        <p:txBody>
          <a:bodyPr/>
          <a:lstStyle>
            <a:lvl1pPr>
              <a:defRPr/>
            </a:lvl1pPr>
          </a:lstStyle>
          <a:p>
            <a:r>
              <a:rPr lang="de-DE" dirty="0"/>
              <a:t>Inhaltsverzeichnis</a:t>
            </a:r>
          </a:p>
        </p:txBody>
      </p:sp>
      <p:sp>
        <p:nvSpPr>
          <p:cNvPr id="3" name="Fußzeilenplatzhalter 2">
            <a:extLst>
              <a:ext uri="{FF2B5EF4-FFF2-40B4-BE49-F238E27FC236}">
                <a16:creationId xmlns:a16="http://schemas.microsoft.com/office/drawing/2014/main" id="{D00D3A81-45B0-4D66-9EB7-231CEE3461A3}"/>
              </a:ext>
            </a:extLst>
          </p:cNvPr>
          <p:cNvSpPr>
            <a:spLocks noGrp="1"/>
          </p:cNvSpPr>
          <p:nvPr>
            <p:ph type="ftr" sz="quarter" idx="10"/>
          </p:nvPr>
        </p:nvSpPr>
        <p:spPr/>
        <p:txBody>
          <a:bodyPr/>
          <a:lstStyle/>
          <a:p>
            <a:r>
              <a:rPr lang="de-DE"/>
              <a:t>Die Stiftung der Deutschen Lions (Stand 10/2023)</a:t>
            </a:r>
            <a:endParaRPr lang="de-DE" dirty="0"/>
          </a:p>
        </p:txBody>
      </p:sp>
      <p:sp>
        <p:nvSpPr>
          <p:cNvPr id="4" name="Foliennummernplatzhalter 3">
            <a:extLst>
              <a:ext uri="{FF2B5EF4-FFF2-40B4-BE49-F238E27FC236}">
                <a16:creationId xmlns:a16="http://schemas.microsoft.com/office/drawing/2014/main" id="{A3B87CBB-8B7A-492E-8D9E-761773BE7D09}"/>
              </a:ext>
            </a:extLst>
          </p:cNvPr>
          <p:cNvSpPr>
            <a:spLocks noGrp="1"/>
          </p:cNvSpPr>
          <p:nvPr>
            <p:ph type="sldNum" sz="quarter" idx="11"/>
          </p:nvPr>
        </p:nvSpPr>
        <p:spPr/>
        <p:txBody>
          <a:bodyPr/>
          <a:lstStyle/>
          <a:p>
            <a:fld id="{DDF5A8BD-E949-4BEE-BC04-18DF6B43ADBB}" type="slidenum">
              <a:rPr lang="de-DE" smtClean="0"/>
              <a:pPr/>
              <a:t>‹Nr.›</a:t>
            </a:fld>
            <a:endParaRPr lang="de-DE" dirty="0"/>
          </a:p>
        </p:txBody>
      </p:sp>
      <p:sp>
        <p:nvSpPr>
          <p:cNvPr id="6" name="Textplatzhalter 5">
            <a:extLst>
              <a:ext uri="{FF2B5EF4-FFF2-40B4-BE49-F238E27FC236}">
                <a16:creationId xmlns:a16="http://schemas.microsoft.com/office/drawing/2014/main" id="{7C79A313-32BC-49FD-9D95-8C449157EBD3}"/>
              </a:ext>
            </a:extLst>
          </p:cNvPr>
          <p:cNvSpPr>
            <a:spLocks noGrp="1"/>
          </p:cNvSpPr>
          <p:nvPr>
            <p:ph type="body" sz="quarter" idx="12" hasCustomPrompt="1"/>
          </p:nvPr>
        </p:nvSpPr>
        <p:spPr>
          <a:xfrm>
            <a:off x="334963" y="1844676"/>
            <a:ext cx="1150938" cy="390526"/>
          </a:xfrm>
          <a:solidFill>
            <a:schemeClr val="accent2"/>
          </a:solidFill>
        </p:spPr>
        <p:txBody>
          <a:bodyPr anchor="b" anchorCtr="0"/>
          <a:lstStyle>
            <a:lvl1pPr marL="0" indent="0" algn="ctr">
              <a:buNone/>
              <a:defRPr sz="2000" b="1">
                <a:solidFill>
                  <a:schemeClr val="bg1"/>
                </a:solidFill>
              </a:defRPr>
            </a:lvl1pPr>
          </a:lstStyle>
          <a:p>
            <a:pPr lvl="0"/>
            <a:r>
              <a:rPr lang="de-DE" dirty="0"/>
              <a:t>TOP</a:t>
            </a:r>
          </a:p>
        </p:txBody>
      </p:sp>
      <p:sp>
        <p:nvSpPr>
          <p:cNvPr id="7" name="Textplatzhalter 5">
            <a:extLst>
              <a:ext uri="{FF2B5EF4-FFF2-40B4-BE49-F238E27FC236}">
                <a16:creationId xmlns:a16="http://schemas.microsoft.com/office/drawing/2014/main" id="{2F8C9DF9-5EC8-4567-A0AC-3513500166A2}"/>
              </a:ext>
            </a:extLst>
          </p:cNvPr>
          <p:cNvSpPr>
            <a:spLocks noGrp="1"/>
          </p:cNvSpPr>
          <p:nvPr>
            <p:ph type="body" sz="quarter" idx="13" hasCustomPrompt="1"/>
          </p:nvPr>
        </p:nvSpPr>
        <p:spPr>
          <a:xfrm>
            <a:off x="1643062" y="1844675"/>
            <a:ext cx="10213975" cy="390526"/>
          </a:xfrm>
          <a:solidFill>
            <a:schemeClr val="accent2"/>
          </a:solidFill>
        </p:spPr>
        <p:txBody>
          <a:bodyPr lIns="72000" anchor="b" anchorCtr="0"/>
          <a:lstStyle>
            <a:lvl1pPr marL="0" indent="0">
              <a:buNone/>
              <a:defRPr sz="2000" b="1">
                <a:solidFill>
                  <a:schemeClr val="bg1"/>
                </a:solidFill>
              </a:defRPr>
            </a:lvl1pPr>
          </a:lstStyle>
          <a:p>
            <a:pPr lvl="0"/>
            <a:r>
              <a:rPr lang="de-DE" dirty="0"/>
              <a:t>Überschrift</a:t>
            </a:r>
          </a:p>
        </p:txBody>
      </p:sp>
      <p:sp>
        <p:nvSpPr>
          <p:cNvPr id="8" name="Textplatzhalter 5">
            <a:extLst>
              <a:ext uri="{FF2B5EF4-FFF2-40B4-BE49-F238E27FC236}">
                <a16:creationId xmlns:a16="http://schemas.microsoft.com/office/drawing/2014/main" id="{42F9A924-347E-44C7-AEEB-2A35661F3C1F}"/>
              </a:ext>
            </a:extLst>
          </p:cNvPr>
          <p:cNvSpPr>
            <a:spLocks noGrp="1"/>
          </p:cNvSpPr>
          <p:nvPr>
            <p:ph type="body" sz="quarter" idx="14" hasCustomPrompt="1"/>
          </p:nvPr>
        </p:nvSpPr>
        <p:spPr>
          <a:xfrm>
            <a:off x="334964" y="2331443"/>
            <a:ext cx="1150938" cy="390526"/>
          </a:xfrm>
          <a:solidFill>
            <a:schemeClr val="accent1"/>
          </a:solidFill>
        </p:spPr>
        <p:txBody>
          <a:bodyPr anchor="b" anchorCtr="0"/>
          <a:lstStyle>
            <a:lvl1pPr marL="0" indent="0" algn="ctr">
              <a:buNone/>
              <a:defRPr sz="1800" b="1">
                <a:solidFill>
                  <a:schemeClr val="bg1"/>
                </a:solidFill>
              </a:defRPr>
            </a:lvl1pPr>
          </a:lstStyle>
          <a:p>
            <a:pPr lvl="0"/>
            <a:r>
              <a:rPr lang="de-DE" dirty="0"/>
              <a:t>0.0</a:t>
            </a:r>
          </a:p>
        </p:txBody>
      </p:sp>
      <p:sp>
        <p:nvSpPr>
          <p:cNvPr id="9" name="Textplatzhalter 5">
            <a:extLst>
              <a:ext uri="{FF2B5EF4-FFF2-40B4-BE49-F238E27FC236}">
                <a16:creationId xmlns:a16="http://schemas.microsoft.com/office/drawing/2014/main" id="{6C6CA6AC-CF30-4133-8D50-29618FD82F40}"/>
              </a:ext>
            </a:extLst>
          </p:cNvPr>
          <p:cNvSpPr>
            <a:spLocks noGrp="1"/>
          </p:cNvSpPr>
          <p:nvPr>
            <p:ph type="body" sz="quarter" idx="15" hasCustomPrompt="1"/>
          </p:nvPr>
        </p:nvSpPr>
        <p:spPr>
          <a:xfrm>
            <a:off x="1643063" y="2331442"/>
            <a:ext cx="10213975" cy="390526"/>
          </a:xfrm>
        </p:spPr>
        <p:txBody>
          <a:bodyPr lIns="72000" anchor="b" anchorCtr="0"/>
          <a:lstStyle>
            <a:lvl1pPr marL="0" indent="0">
              <a:buNone/>
              <a:defRPr sz="1800" b="0">
                <a:solidFill>
                  <a:schemeClr val="accent3">
                    <a:lumMod val="75000"/>
                  </a:schemeClr>
                </a:solidFill>
              </a:defRPr>
            </a:lvl1pPr>
          </a:lstStyle>
          <a:p>
            <a:pPr lvl="0"/>
            <a:r>
              <a:rPr lang="de-DE" dirty="0"/>
              <a:t>Thema</a:t>
            </a:r>
          </a:p>
        </p:txBody>
      </p:sp>
      <p:sp>
        <p:nvSpPr>
          <p:cNvPr id="10" name="Textplatzhalter 5">
            <a:extLst>
              <a:ext uri="{FF2B5EF4-FFF2-40B4-BE49-F238E27FC236}">
                <a16:creationId xmlns:a16="http://schemas.microsoft.com/office/drawing/2014/main" id="{24146FED-EAAA-490E-BE61-C24E149E1D2F}"/>
              </a:ext>
            </a:extLst>
          </p:cNvPr>
          <p:cNvSpPr>
            <a:spLocks noGrp="1"/>
          </p:cNvSpPr>
          <p:nvPr>
            <p:ph type="body" sz="quarter" idx="16" hasCustomPrompt="1"/>
          </p:nvPr>
        </p:nvSpPr>
        <p:spPr>
          <a:xfrm>
            <a:off x="334962" y="2818210"/>
            <a:ext cx="1150938" cy="390526"/>
          </a:xfrm>
          <a:solidFill>
            <a:schemeClr val="accent1"/>
          </a:solidFill>
        </p:spPr>
        <p:txBody>
          <a:bodyPr anchor="b" anchorCtr="0"/>
          <a:lstStyle>
            <a:lvl1pPr marL="0" indent="0" algn="ctr">
              <a:buNone/>
              <a:defRPr sz="1800" b="1">
                <a:solidFill>
                  <a:schemeClr val="bg1"/>
                </a:solidFill>
              </a:defRPr>
            </a:lvl1pPr>
          </a:lstStyle>
          <a:p>
            <a:pPr lvl="0"/>
            <a:r>
              <a:rPr lang="de-DE" dirty="0"/>
              <a:t>0.0</a:t>
            </a:r>
          </a:p>
        </p:txBody>
      </p:sp>
      <p:sp>
        <p:nvSpPr>
          <p:cNvPr id="11" name="Textplatzhalter 5">
            <a:extLst>
              <a:ext uri="{FF2B5EF4-FFF2-40B4-BE49-F238E27FC236}">
                <a16:creationId xmlns:a16="http://schemas.microsoft.com/office/drawing/2014/main" id="{C5AF3B96-3F09-4E71-AB3F-408767F219A3}"/>
              </a:ext>
            </a:extLst>
          </p:cNvPr>
          <p:cNvSpPr>
            <a:spLocks noGrp="1"/>
          </p:cNvSpPr>
          <p:nvPr>
            <p:ph type="body" sz="quarter" idx="17" hasCustomPrompt="1"/>
          </p:nvPr>
        </p:nvSpPr>
        <p:spPr>
          <a:xfrm>
            <a:off x="1643061" y="2818209"/>
            <a:ext cx="10213975" cy="390526"/>
          </a:xfrm>
        </p:spPr>
        <p:txBody>
          <a:bodyPr lIns="72000" anchor="b" anchorCtr="0"/>
          <a:lstStyle>
            <a:lvl1pPr marL="0" indent="0">
              <a:buNone/>
              <a:defRPr sz="1800" b="0">
                <a:solidFill>
                  <a:schemeClr val="accent3">
                    <a:lumMod val="75000"/>
                  </a:schemeClr>
                </a:solidFill>
              </a:defRPr>
            </a:lvl1pPr>
          </a:lstStyle>
          <a:p>
            <a:pPr lvl="0"/>
            <a:r>
              <a:rPr lang="de-DE" dirty="0"/>
              <a:t>Thema</a:t>
            </a:r>
          </a:p>
        </p:txBody>
      </p:sp>
      <p:sp>
        <p:nvSpPr>
          <p:cNvPr id="12" name="Textplatzhalter 5">
            <a:extLst>
              <a:ext uri="{FF2B5EF4-FFF2-40B4-BE49-F238E27FC236}">
                <a16:creationId xmlns:a16="http://schemas.microsoft.com/office/drawing/2014/main" id="{6AA924C5-2B03-42CE-8462-FE9134031A7F}"/>
              </a:ext>
            </a:extLst>
          </p:cNvPr>
          <p:cNvSpPr>
            <a:spLocks noGrp="1"/>
          </p:cNvSpPr>
          <p:nvPr>
            <p:ph type="body" sz="quarter" idx="18" hasCustomPrompt="1"/>
          </p:nvPr>
        </p:nvSpPr>
        <p:spPr>
          <a:xfrm>
            <a:off x="334960" y="3304977"/>
            <a:ext cx="1150938" cy="390526"/>
          </a:xfrm>
          <a:solidFill>
            <a:schemeClr val="accent1"/>
          </a:solidFill>
        </p:spPr>
        <p:txBody>
          <a:bodyPr anchor="b" anchorCtr="0"/>
          <a:lstStyle>
            <a:lvl1pPr marL="0" indent="0" algn="ctr">
              <a:buNone/>
              <a:defRPr sz="1800" b="1">
                <a:solidFill>
                  <a:schemeClr val="bg1"/>
                </a:solidFill>
              </a:defRPr>
            </a:lvl1pPr>
          </a:lstStyle>
          <a:p>
            <a:pPr lvl="0"/>
            <a:r>
              <a:rPr lang="de-DE" dirty="0"/>
              <a:t>0.0</a:t>
            </a:r>
          </a:p>
        </p:txBody>
      </p:sp>
      <p:sp>
        <p:nvSpPr>
          <p:cNvPr id="13" name="Textplatzhalter 5">
            <a:extLst>
              <a:ext uri="{FF2B5EF4-FFF2-40B4-BE49-F238E27FC236}">
                <a16:creationId xmlns:a16="http://schemas.microsoft.com/office/drawing/2014/main" id="{DBA41E4F-75EC-466F-9B93-FB4711CD15A0}"/>
              </a:ext>
            </a:extLst>
          </p:cNvPr>
          <p:cNvSpPr>
            <a:spLocks noGrp="1"/>
          </p:cNvSpPr>
          <p:nvPr>
            <p:ph type="body" sz="quarter" idx="19" hasCustomPrompt="1"/>
          </p:nvPr>
        </p:nvSpPr>
        <p:spPr>
          <a:xfrm>
            <a:off x="1643059" y="3304976"/>
            <a:ext cx="10213975" cy="390526"/>
          </a:xfrm>
        </p:spPr>
        <p:txBody>
          <a:bodyPr lIns="72000" anchor="b" anchorCtr="0"/>
          <a:lstStyle>
            <a:lvl1pPr marL="0" indent="0">
              <a:buNone/>
              <a:defRPr sz="1800" b="0">
                <a:solidFill>
                  <a:schemeClr val="accent3">
                    <a:lumMod val="75000"/>
                  </a:schemeClr>
                </a:solidFill>
              </a:defRPr>
            </a:lvl1pPr>
          </a:lstStyle>
          <a:p>
            <a:pPr lvl="0"/>
            <a:r>
              <a:rPr lang="de-DE" dirty="0"/>
              <a:t>Thema</a:t>
            </a:r>
          </a:p>
        </p:txBody>
      </p:sp>
      <p:sp>
        <p:nvSpPr>
          <p:cNvPr id="14" name="Textplatzhalter 5">
            <a:extLst>
              <a:ext uri="{FF2B5EF4-FFF2-40B4-BE49-F238E27FC236}">
                <a16:creationId xmlns:a16="http://schemas.microsoft.com/office/drawing/2014/main" id="{D8E902B2-24AB-42DB-A3D7-672BA8446784}"/>
              </a:ext>
            </a:extLst>
          </p:cNvPr>
          <p:cNvSpPr>
            <a:spLocks noGrp="1"/>
          </p:cNvSpPr>
          <p:nvPr>
            <p:ph type="body" sz="quarter" idx="20" hasCustomPrompt="1"/>
          </p:nvPr>
        </p:nvSpPr>
        <p:spPr>
          <a:xfrm>
            <a:off x="334958" y="3791744"/>
            <a:ext cx="1150938" cy="390526"/>
          </a:xfrm>
          <a:solidFill>
            <a:schemeClr val="accent1"/>
          </a:solidFill>
        </p:spPr>
        <p:txBody>
          <a:bodyPr anchor="b" anchorCtr="0"/>
          <a:lstStyle>
            <a:lvl1pPr marL="0" indent="0" algn="ctr">
              <a:buNone/>
              <a:defRPr sz="1800" b="1">
                <a:solidFill>
                  <a:schemeClr val="bg1"/>
                </a:solidFill>
              </a:defRPr>
            </a:lvl1pPr>
          </a:lstStyle>
          <a:p>
            <a:pPr lvl="0"/>
            <a:r>
              <a:rPr lang="de-DE" dirty="0"/>
              <a:t>0.0</a:t>
            </a:r>
          </a:p>
        </p:txBody>
      </p:sp>
      <p:sp>
        <p:nvSpPr>
          <p:cNvPr id="15" name="Textplatzhalter 5">
            <a:extLst>
              <a:ext uri="{FF2B5EF4-FFF2-40B4-BE49-F238E27FC236}">
                <a16:creationId xmlns:a16="http://schemas.microsoft.com/office/drawing/2014/main" id="{8B9FA950-4954-4506-A095-7B68CA79B4AE}"/>
              </a:ext>
            </a:extLst>
          </p:cNvPr>
          <p:cNvSpPr>
            <a:spLocks noGrp="1"/>
          </p:cNvSpPr>
          <p:nvPr>
            <p:ph type="body" sz="quarter" idx="21" hasCustomPrompt="1"/>
          </p:nvPr>
        </p:nvSpPr>
        <p:spPr>
          <a:xfrm>
            <a:off x="1643057" y="3791743"/>
            <a:ext cx="10213975" cy="390526"/>
          </a:xfrm>
        </p:spPr>
        <p:txBody>
          <a:bodyPr lIns="72000" anchor="b" anchorCtr="0"/>
          <a:lstStyle>
            <a:lvl1pPr marL="0" indent="0">
              <a:buNone/>
              <a:defRPr sz="1800" b="0">
                <a:solidFill>
                  <a:schemeClr val="accent3">
                    <a:lumMod val="75000"/>
                  </a:schemeClr>
                </a:solidFill>
              </a:defRPr>
            </a:lvl1pPr>
          </a:lstStyle>
          <a:p>
            <a:pPr lvl="0"/>
            <a:r>
              <a:rPr lang="de-DE" dirty="0"/>
              <a:t>Thema</a:t>
            </a:r>
          </a:p>
        </p:txBody>
      </p:sp>
      <p:sp>
        <p:nvSpPr>
          <p:cNvPr id="16" name="Textplatzhalter 5">
            <a:extLst>
              <a:ext uri="{FF2B5EF4-FFF2-40B4-BE49-F238E27FC236}">
                <a16:creationId xmlns:a16="http://schemas.microsoft.com/office/drawing/2014/main" id="{B177A492-E4B5-425A-8D46-F755C1C64F5A}"/>
              </a:ext>
            </a:extLst>
          </p:cNvPr>
          <p:cNvSpPr>
            <a:spLocks noGrp="1"/>
          </p:cNvSpPr>
          <p:nvPr>
            <p:ph type="body" sz="quarter" idx="22" hasCustomPrompt="1"/>
          </p:nvPr>
        </p:nvSpPr>
        <p:spPr>
          <a:xfrm>
            <a:off x="334956" y="4278511"/>
            <a:ext cx="1150938" cy="390526"/>
          </a:xfrm>
          <a:solidFill>
            <a:schemeClr val="accent1"/>
          </a:solidFill>
        </p:spPr>
        <p:txBody>
          <a:bodyPr anchor="b" anchorCtr="0"/>
          <a:lstStyle>
            <a:lvl1pPr marL="0" indent="0" algn="ctr">
              <a:buNone/>
              <a:defRPr sz="1800" b="1">
                <a:solidFill>
                  <a:schemeClr val="bg1"/>
                </a:solidFill>
              </a:defRPr>
            </a:lvl1pPr>
          </a:lstStyle>
          <a:p>
            <a:pPr lvl="0"/>
            <a:r>
              <a:rPr lang="de-DE" dirty="0"/>
              <a:t>0.0</a:t>
            </a:r>
          </a:p>
        </p:txBody>
      </p:sp>
      <p:sp>
        <p:nvSpPr>
          <p:cNvPr id="17" name="Textplatzhalter 5">
            <a:extLst>
              <a:ext uri="{FF2B5EF4-FFF2-40B4-BE49-F238E27FC236}">
                <a16:creationId xmlns:a16="http://schemas.microsoft.com/office/drawing/2014/main" id="{389C7E97-94AD-40C4-8DBD-942566A75D05}"/>
              </a:ext>
            </a:extLst>
          </p:cNvPr>
          <p:cNvSpPr>
            <a:spLocks noGrp="1"/>
          </p:cNvSpPr>
          <p:nvPr>
            <p:ph type="body" sz="quarter" idx="23" hasCustomPrompt="1"/>
          </p:nvPr>
        </p:nvSpPr>
        <p:spPr>
          <a:xfrm>
            <a:off x="1643055" y="4278510"/>
            <a:ext cx="10213975" cy="390526"/>
          </a:xfrm>
        </p:spPr>
        <p:txBody>
          <a:bodyPr lIns="72000" anchor="b" anchorCtr="0"/>
          <a:lstStyle>
            <a:lvl1pPr marL="0" indent="0">
              <a:buNone/>
              <a:defRPr sz="1800" b="0">
                <a:solidFill>
                  <a:schemeClr val="accent3">
                    <a:lumMod val="75000"/>
                  </a:schemeClr>
                </a:solidFill>
              </a:defRPr>
            </a:lvl1pPr>
          </a:lstStyle>
          <a:p>
            <a:pPr lvl="0"/>
            <a:r>
              <a:rPr lang="de-DE" dirty="0"/>
              <a:t>Thema</a:t>
            </a:r>
          </a:p>
        </p:txBody>
      </p:sp>
      <p:sp>
        <p:nvSpPr>
          <p:cNvPr id="18" name="Textplatzhalter 5">
            <a:extLst>
              <a:ext uri="{FF2B5EF4-FFF2-40B4-BE49-F238E27FC236}">
                <a16:creationId xmlns:a16="http://schemas.microsoft.com/office/drawing/2014/main" id="{EBEC37C0-FAF4-4783-AE4E-563C599CEFEC}"/>
              </a:ext>
            </a:extLst>
          </p:cNvPr>
          <p:cNvSpPr>
            <a:spLocks noGrp="1"/>
          </p:cNvSpPr>
          <p:nvPr>
            <p:ph type="body" sz="quarter" idx="24" hasCustomPrompt="1"/>
          </p:nvPr>
        </p:nvSpPr>
        <p:spPr>
          <a:xfrm>
            <a:off x="334954" y="4765278"/>
            <a:ext cx="1150938" cy="390526"/>
          </a:xfrm>
          <a:solidFill>
            <a:schemeClr val="accent1"/>
          </a:solidFill>
        </p:spPr>
        <p:txBody>
          <a:bodyPr anchor="b" anchorCtr="0"/>
          <a:lstStyle>
            <a:lvl1pPr marL="0" indent="0" algn="ctr">
              <a:buNone/>
              <a:defRPr sz="1800" b="1">
                <a:solidFill>
                  <a:schemeClr val="bg1"/>
                </a:solidFill>
              </a:defRPr>
            </a:lvl1pPr>
          </a:lstStyle>
          <a:p>
            <a:pPr lvl="0"/>
            <a:r>
              <a:rPr lang="de-DE" dirty="0"/>
              <a:t>0.0</a:t>
            </a:r>
          </a:p>
        </p:txBody>
      </p:sp>
      <p:sp>
        <p:nvSpPr>
          <p:cNvPr id="19" name="Textplatzhalter 5">
            <a:extLst>
              <a:ext uri="{FF2B5EF4-FFF2-40B4-BE49-F238E27FC236}">
                <a16:creationId xmlns:a16="http://schemas.microsoft.com/office/drawing/2014/main" id="{93CD6495-4106-48A4-8F2A-CB9056F5CEA4}"/>
              </a:ext>
            </a:extLst>
          </p:cNvPr>
          <p:cNvSpPr>
            <a:spLocks noGrp="1"/>
          </p:cNvSpPr>
          <p:nvPr>
            <p:ph type="body" sz="quarter" idx="25" hasCustomPrompt="1"/>
          </p:nvPr>
        </p:nvSpPr>
        <p:spPr>
          <a:xfrm>
            <a:off x="1643053" y="4765277"/>
            <a:ext cx="10213975" cy="390526"/>
          </a:xfrm>
        </p:spPr>
        <p:txBody>
          <a:bodyPr lIns="72000" anchor="b" anchorCtr="0"/>
          <a:lstStyle>
            <a:lvl1pPr marL="0" indent="0">
              <a:buNone/>
              <a:defRPr sz="1800" b="0">
                <a:solidFill>
                  <a:schemeClr val="accent3">
                    <a:lumMod val="75000"/>
                  </a:schemeClr>
                </a:solidFill>
              </a:defRPr>
            </a:lvl1pPr>
          </a:lstStyle>
          <a:p>
            <a:pPr lvl="0"/>
            <a:r>
              <a:rPr lang="de-DE" dirty="0"/>
              <a:t>Thema</a:t>
            </a:r>
          </a:p>
        </p:txBody>
      </p:sp>
      <p:sp>
        <p:nvSpPr>
          <p:cNvPr id="20" name="Textplatzhalter 5">
            <a:extLst>
              <a:ext uri="{FF2B5EF4-FFF2-40B4-BE49-F238E27FC236}">
                <a16:creationId xmlns:a16="http://schemas.microsoft.com/office/drawing/2014/main" id="{63C3B0E5-1B8D-4878-BE08-F27AF989F238}"/>
              </a:ext>
            </a:extLst>
          </p:cNvPr>
          <p:cNvSpPr>
            <a:spLocks noGrp="1"/>
          </p:cNvSpPr>
          <p:nvPr>
            <p:ph type="body" sz="quarter" idx="26" hasCustomPrompt="1"/>
          </p:nvPr>
        </p:nvSpPr>
        <p:spPr>
          <a:xfrm>
            <a:off x="334952" y="5252045"/>
            <a:ext cx="1150938" cy="390526"/>
          </a:xfrm>
          <a:solidFill>
            <a:schemeClr val="accent1"/>
          </a:solidFill>
        </p:spPr>
        <p:txBody>
          <a:bodyPr anchor="b" anchorCtr="0"/>
          <a:lstStyle>
            <a:lvl1pPr marL="0" indent="0" algn="ctr">
              <a:buNone/>
              <a:defRPr sz="1800" b="1">
                <a:solidFill>
                  <a:schemeClr val="bg1"/>
                </a:solidFill>
              </a:defRPr>
            </a:lvl1pPr>
          </a:lstStyle>
          <a:p>
            <a:pPr lvl="0"/>
            <a:r>
              <a:rPr lang="de-DE" dirty="0"/>
              <a:t>0.0</a:t>
            </a:r>
          </a:p>
        </p:txBody>
      </p:sp>
      <p:sp>
        <p:nvSpPr>
          <p:cNvPr id="21" name="Textplatzhalter 5">
            <a:extLst>
              <a:ext uri="{FF2B5EF4-FFF2-40B4-BE49-F238E27FC236}">
                <a16:creationId xmlns:a16="http://schemas.microsoft.com/office/drawing/2014/main" id="{43616E4B-52B8-41CB-A9B4-D92821FC1C50}"/>
              </a:ext>
            </a:extLst>
          </p:cNvPr>
          <p:cNvSpPr>
            <a:spLocks noGrp="1"/>
          </p:cNvSpPr>
          <p:nvPr>
            <p:ph type="body" sz="quarter" idx="27" hasCustomPrompt="1"/>
          </p:nvPr>
        </p:nvSpPr>
        <p:spPr>
          <a:xfrm>
            <a:off x="1643051" y="5252044"/>
            <a:ext cx="10213975" cy="390526"/>
          </a:xfrm>
        </p:spPr>
        <p:txBody>
          <a:bodyPr lIns="72000" anchor="b" anchorCtr="0"/>
          <a:lstStyle>
            <a:lvl1pPr marL="0" indent="0">
              <a:buNone/>
              <a:defRPr sz="1800" b="0">
                <a:solidFill>
                  <a:schemeClr val="accent3">
                    <a:lumMod val="75000"/>
                  </a:schemeClr>
                </a:solidFill>
              </a:defRPr>
            </a:lvl1pPr>
          </a:lstStyle>
          <a:p>
            <a:pPr lvl="0"/>
            <a:r>
              <a:rPr lang="de-DE" dirty="0"/>
              <a:t>Thema</a:t>
            </a:r>
          </a:p>
        </p:txBody>
      </p:sp>
      <p:sp>
        <p:nvSpPr>
          <p:cNvPr id="22" name="Textplatzhalter 5">
            <a:extLst>
              <a:ext uri="{FF2B5EF4-FFF2-40B4-BE49-F238E27FC236}">
                <a16:creationId xmlns:a16="http://schemas.microsoft.com/office/drawing/2014/main" id="{8805C1C9-DC48-4D2D-B705-E7AF28A0F7A3}"/>
              </a:ext>
            </a:extLst>
          </p:cNvPr>
          <p:cNvSpPr>
            <a:spLocks noGrp="1"/>
          </p:cNvSpPr>
          <p:nvPr>
            <p:ph type="body" sz="quarter" idx="28" hasCustomPrompt="1"/>
          </p:nvPr>
        </p:nvSpPr>
        <p:spPr>
          <a:xfrm>
            <a:off x="334950" y="5738813"/>
            <a:ext cx="1150938" cy="390526"/>
          </a:xfrm>
          <a:solidFill>
            <a:schemeClr val="accent1"/>
          </a:solidFill>
        </p:spPr>
        <p:txBody>
          <a:bodyPr anchor="b" anchorCtr="0"/>
          <a:lstStyle>
            <a:lvl1pPr marL="0" indent="0" algn="ctr">
              <a:buNone/>
              <a:defRPr sz="1800" b="1">
                <a:solidFill>
                  <a:schemeClr val="bg1"/>
                </a:solidFill>
              </a:defRPr>
            </a:lvl1pPr>
          </a:lstStyle>
          <a:p>
            <a:pPr lvl="0"/>
            <a:r>
              <a:rPr lang="de-DE" dirty="0"/>
              <a:t>0.0</a:t>
            </a:r>
          </a:p>
        </p:txBody>
      </p:sp>
      <p:sp>
        <p:nvSpPr>
          <p:cNvPr id="23" name="Textplatzhalter 5">
            <a:extLst>
              <a:ext uri="{FF2B5EF4-FFF2-40B4-BE49-F238E27FC236}">
                <a16:creationId xmlns:a16="http://schemas.microsoft.com/office/drawing/2014/main" id="{62D37D23-26A9-4C98-ABF0-42C95C99B76B}"/>
              </a:ext>
            </a:extLst>
          </p:cNvPr>
          <p:cNvSpPr>
            <a:spLocks noGrp="1"/>
          </p:cNvSpPr>
          <p:nvPr>
            <p:ph type="body" sz="quarter" idx="29" hasCustomPrompt="1"/>
          </p:nvPr>
        </p:nvSpPr>
        <p:spPr>
          <a:xfrm>
            <a:off x="1643049" y="5738812"/>
            <a:ext cx="10213975" cy="390526"/>
          </a:xfrm>
        </p:spPr>
        <p:txBody>
          <a:bodyPr lIns="72000" anchor="b" anchorCtr="0"/>
          <a:lstStyle>
            <a:lvl1pPr marL="0" indent="0">
              <a:buNone/>
              <a:defRPr sz="1800" b="0">
                <a:solidFill>
                  <a:schemeClr val="accent3">
                    <a:lumMod val="75000"/>
                  </a:schemeClr>
                </a:solidFill>
              </a:defRPr>
            </a:lvl1pPr>
          </a:lstStyle>
          <a:p>
            <a:pPr lvl="0"/>
            <a:r>
              <a:rPr lang="de-DE" dirty="0"/>
              <a:t>Thema</a:t>
            </a:r>
          </a:p>
        </p:txBody>
      </p:sp>
    </p:spTree>
    <p:extLst>
      <p:ext uri="{BB962C8B-B14F-4D97-AF65-F5344CB8AC3E}">
        <p14:creationId xmlns:p14="http://schemas.microsoft.com/office/powerpoint/2010/main" val="3116359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Kapiteltrenner">
    <p:bg>
      <p:bgPr>
        <a:solidFill>
          <a:schemeClr val="bg1"/>
        </a:solidFill>
        <a:effectLst/>
      </p:bgPr>
    </p:bg>
    <p:spTree>
      <p:nvGrpSpPr>
        <p:cNvPr id="1" name=""/>
        <p:cNvGrpSpPr/>
        <p:nvPr/>
      </p:nvGrpSpPr>
      <p:grpSpPr>
        <a:xfrm>
          <a:off x="0" y="0"/>
          <a:ext cx="0" cy="0"/>
          <a:chOff x="0" y="0"/>
          <a:chExt cx="0" cy="0"/>
        </a:xfrm>
      </p:grpSpPr>
      <p:sp>
        <p:nvSpPr>
          <p:cNvPr id="45" name="Rechteck 44" hidden="1">
            <a:extLst>
              <a:ext uri="{FF2B5EF4-FFF2-40B4-BE49-F238E27FC236}">
                <a16:creationId xmlns:a16="http://schemas.microsoft.com/office/drawing/2014/main" id="{7314C94F-CB29-4066-8772-E60492061245}"/>
              </a:ext>
            </a:extLst>
          </p:cNvPr>
          <p:cNvSpPr/>
          <p:nvPr userDrawn="1"/>
        </p:nvSpPr>
        <p:spPr>
          <a:xfrm>
            <a:off x="0" y="1587906"/>
            <a:ext cx="12192000" cy="2412995"/>
          </a:xfrm>
          <a:prstGeom prst="rect">
            <a:avLst/>
          </a:prstGeom>
          <a:gradFill flip="none" rotWithShape="1">
            <a:gsLst>
              <a:gs pos="0">
                <a:schemeClr val="tx1"/>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Rechteck 55">
            <a:extLst>
              <a:ext uri="{FF2B5EF4-FFF2-40B4-BE49-F238E27FC236}">
                <a16:creationId xmlns:a16="http://schemas.microsoft.com/office/drawing/2014/main" id="{0D45F7F7-D1F7-447B-A479-2B87CDC9A189}"/>
              </a:ext>
            </a:extLst>
          </p:cNvPr>
          <p:cNvSpPr/>
          <p:nvPr userDrawn="1"/>
        </p:nvSpPr>
        <p:spPr>
          <a:xfrm>
            <a:off x="0" y="50799"/>
            <a:ext cx="12192000" cy="67246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 name="Titel 1">
            <a:extLst>
              <a:ext uri="{FF2B5EF4-FFF2-40B4-BE49-F238E27FC236}">
                <a16:creationId xmlns:a16="http://schemas.microsoft.com/office/drawing/2014/main" id="{207D8119-9A38-4D7F-91B7-7A25F71078AD}"/>
              </a:ext>
            </a:extLst>
          </p:cNvPr>
          <p:cNvSpPr>
            <a:spLocks noGrp="1"/>
          </p:cNvSpPr>
          <p:nvPr>
            <p:ph type="ctrTitle" hasCustomPrompt="1"/>
          </p:nvPr>
        </p:nvSpPr>
        <p:spPr>
          <a:xfrm>
            <a:off x="2090057" y="2163809"/>
            <a:ext cx="8011886" cy="1566081"/>
          </a:xfrm>
          <a:prstGeom prst="rect">
            <a:avLst/>
          </a:prstGeom>
        </p:spPr>
        <p:txBody>
          <a:bodyPr wrap="square" anchor="b"/>
          <a:lstStyle>
            <a:lvl1pPr algn="ctr">
              <a:defRPr sz="4400" b="1">
                <a:solidFill>
                  <a:schemeClr val="accent1"/>
                </a:solidFill>
                <a:latin typeface="+mj-lt"/>
              </a:defRPr>
            </a:lvl1pPr>
          </a:lstStyle>
          <a:p>
            <a:r>
              <a:rPr lang="de-DE" dirty="0"/>
              <a:t>Mastertitel Zweizeilig</a:t>
            </a:r>
          </a:p>
        </p:txBody>
      </p:sp>
      <p:sp>
        <p:nvSpPr>
          <p:cNvPr id="3" name="Untertitel 2">
            <a:extLst>
              <a:ext uri="{FF2B5EF4-FFF2-40B4-BE49-F238E27FC236}">
                <a16:creationId xmlns:a16="http://schemas.microsoft.com/office/drawing/2014/main" id="{4E6B7623-C747-447B-B77D-8860A11A4529}"/>
              </a:ext>
            </a:extLst>
          </p:cNvPr>
          <p:cNvSpPr>
            <a:spLocks noGrp="1"/>
          </p:cNvSpPr>
          <p:nvPr>
            <p:ph type="subTitle" idx="1"/>
          </p:nvPr>
        </p:nvSpPr>
        <p:spPr>
          <a:xfrm>
            <a:off x="2090057" y="3780690"/>
            <a:ext cx="8011886" cy="504371"/>
          </a:xfrm>
        </p:spPr>
        <p:txBody>
          <a:bodyPr>
            <a:normAutofit/>
          </a:bodyPr>
          <a:lstStyle>
            <a:lvl1pPr marL="0" indent="0" algn="ctr">
              <a:buNone/>
              <a:defRPr sz="20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grpSp>
        <p:nvGrpSpPr>
          <p:cNvPr id="8" name="Gruppieren 7">
            <a:extLst>
              <a:ext uri="{FF2B5EF4-FFF2-40B4-BE49-F238E27FC236}">
                <a16:creationId xmlns:a16="http://schemas.microsoft.com/office/drawing/2014/main" id="{3BAA99A6-1E64-4AED-BFEA-D6BC8FD7AC80}"/>
              </a:ext>
            </a:extLst>
          </p:cNvPr>
          <p:cNvGrpSpPr/>
          <p:nvPr userDrawn="1"/>
        </p:nvGrpSpPr>
        <p:grpSpPr>
          <a:xfrm>
            <a:off x="9131072" y="361950"/>
            <a:ext cx="2757716" cy="571414"/>
            <a:chOff x="388056" y="3728642"/>
            <a:chExt cx="4383969" cy="908383"/>
          </a:xfrm>
        </p:grpSpPr>
        <p:pic>
          <p:nvPicPr>
            <p:cNvPr id="7" name="Grafik 6" descr="Ein Bild, das Zeichnung, Essen enthält.&#10;&#10;Automatisch generierte Beschreibung">
              <a:extLst>
                <a:ext uri="{FF2B5EF4-FFF2-40B4-BE49-F238E27FC236}">
                  <a16:creationId xmlns:a16="http://schemas.microsoft.com/office/drawing/2014/main" id="{8A2650D4-4EA6-4BBF-8437-18EA445635C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88056" y="3728642"/>
              <a:ext cx="993069" cy="908383"/>
            </a:xfrm>
            <a:prstGeom prst="rect">
              <a:avLst/>
            </a:prstGeom>
          </p:spPr>
        </p:pic>
        <p:pic>
          <p:nvPicPr>
            <p:cNvPr id="17" name="Grafik 16" descr="Ein Bild, das Zeichnung, Essen enthält.&#10;&#10;Automatisch generierte Beschreibung">
              <a:extLst>
                <a:ext uri="{FF2B5EF4-FFF2-40B4-BE49-F238E27FC236}">
                  <a16:creationId xmlns:a16="http://schemas.microsoft.com/office/drawing/2014/main" id="{339039BF-D96A-41C6-A966-BF2176D50BC3}"/>
                </a:ext>
              </a:extLst>
            </p:cNvPr>
            <p:cNvPicPr>
              <a:picLocks noChangeAspect="1"/>
            </p:cNvPicPr>
            <p:nvPr userDrawn="1"/>
          </p:nvPicPr>
          <p:blipFill rotWithShape="1">
            <a:blip r:embed="rId3" cstate="screen">
              <a:biLevel thresh="25000"/>
              <a:extLst>
                <a:ext uri="{28A0092B-C50C-407E-A947-70E740481C1C}">
                  <a14:useLocalDpi xmlns:a14="http://schemas.microsoft.com/office/drawing/2010/main"/>
                </a:ext>
              </a:extLst>
            </a:blip>
            <a:srcRect r="-1524"/>
            <a:stretch/>
          </p:blipFill>
          <p:spPr>
            <a:xfrm>
              <a:off x="1485900" y="3728642"/>
              <a:ext cx="3286125" cy="908383"/>
            </a:xfrm>
            <a:prstGeom prst="rect">
              <a:avLst/>
            </a:prstGeom>
          </p:spPr>
        </p:pic>
      </p:grpSp>
      <p:cxnSp>
        <p:nvCxnSpPr>
          <p:cNvPr id="19" name="Gerader Verbinder 18">
            <a:extLst>
              <a:ext uri="{FF2B5EF4-FFF2-40B4-BE49-F238E27FC236}">
                <a16:creationId xmlns:a16="http://schemas.microsoft.com/office/drawing/2014/main" id="{A8E4431A-F98E-4B61-894B-E86967A48F06}"/>
              </a:ext>
            </a:extLst>
          </p:cNvPr>
          <p:cNvCxnSpPr>
            <a:cxnSpLocks/>
          </p:cNvCxnSpPr>
          <p:nvPr userDrawn="1"/>
        </p:nvCxnSpPr>
        <p:spPr>
          <a:xfrm>
            <a:off x="0" y="50800"/>
            <a:ext cx="12200965" cy="0"/>
          </a:xfrm>
          <a:prstGeom prst="line">
            <a:avLst/>
          </a:prstGeom>
          <a:ln w="111125"/>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A7E73E41-6ABB-4E7F-BD34-50E8F0B4DAA3}"/>
              </a:ext>
            </a:extLst>
          </p:cNvPr>
          <p:cNvCxnSpPr>
            <a:cxnSpLocks/>
          </p:cNvCxnSpPr>
          <p:nvPr userDrawn="1"/>
        </p:nvCxnSpPr>
        <p:spPr>
          <a:xfrm>
            <a:off x="-8965" y="6800850"/>
            <a:ext cx="12200965" cy="0"/>
          </a:xfrm>
          <a:prstGeom prst="line">
            <a:avLst/>
          </a:prstGeom>
          <a:ln w="1111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3421390"/>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79B090-2FCD-4342-BE00-B99FF6B72C71}"/>
              </a:ext>
            </a:extLst>
          </p:cNvPr>
          <p:cNvSpPr>
            <a:spLocks noGrp="1"/>
          </p:cNvSpPr>
          <p:nvPr>
            <p:ph type="title"/>
          </p:nvPr>
        </p:nvSpPr>
        <p:spPr>
          <a:xfrm>
            <a:off x="334963" y="333379"/>
            <a:ext cx="11522074" cy="1032506"/>
          </a:xfrm>
          <a:prstGeom prst="rect">
            <a:avLst/>
          </a:prstGeom>
        </p:spPr>
        <p:txBody>
          <a:bodyPr/>
          <a:lstStyle>
            <a:lvl1pPr>
              <a:defRPr>
                <a:solidFill>
                  <a:schemeClr val="accent3">
                    <a:lumMod val="75000"/>
                  </a:schemeClr>
                </a:solidFill>
              </a:defRPr>
            </a:lvl1pPr>
          </a:lstStyle>
          <a:p>
            <a:r>
              <a:rPr lang="de-DE" dirty="0"/>
              <a:t>Mastertitelformat bearbeiten</a:t>
            </a:r>
          </a:p>
        </p:txBody>
      </p:sp>
      <p:sp>
        <p:nvSpPr>
          <p:cNvPr id="3" name="Inhaltsplatzhalter 2">
            <a:extLst>
              <a:ext uri="{FF2B5EF4-FFF2-40B4-BE49-F238E27FC236}">
                <a16:creationId xmlns:a16="http://schemas.microsoft.com/office/drawing/2014/main" id="{A5805FA9-2288-416B-B960-EF3F559B9C93}"/>
              </a:ext>
            </a:extLst>
          </p:cNvPr>
          <p:cNvSpPr>
            <a:spLocks noGrp="1"/>
          </p:cNvSpPr>
          <p:nvPr>
            <p:ph idx="1"/>
          </p:nvPr>
        </p:nvSpPr>
        <p:spPr/>
        <p:txBody>
          <a:bodyPr/>
          <a:lstStyle>
            <a:lvl1pPr>
              <a:defRPr>
                <a:solidFill>
                  <a:schemeClr val="accent3">
                    <a:lumMod val="75000"/>
                  </a:schemeClr>
                </a:solidFill>
              </a:defRPr>
            </a:lvl1pPr>
            <a:lvl2pPr>
              <a:defRPr>
                <a:solidFill>
                  <a:schemeClr val="accent3">
                    <a:lumMod val="75000"/>
                  </a:schemeClr>
                </a:solidFill>
              </a:defRPr>
            </a:lvl2pPr>
            <a:lvl3pPr>
              <a:defRPr>
                <a:solidFill>
                  <a:schemeClr val="accent3">
                    <a:lumMod val="75000"/>
                  </a:schemeClr>
                </a:solidFill>
              </a:defRPr>
            </a:lvl3pPr>
            <a:lvl4pPr>
              <a:defRPr>
                <a:solidFill>
                  <a:schemeClr val="accent3">
                    <a:lumMod val="75000"/>
                  </a:schemeClr>
                </a:solidFill>
              </a:defRPr>
            </a:lvl4pPr>
            <a:lvl5pPr>
              <a:defRPr>
                <a:solidFill>
                  <a:schemeClr val="accent3">
                    <a:lumMod val="75000"/>
                  </a:schemeClr>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a:extLst>
              <a:ext uri="{FF2B5EF4-FFF2-40B4-BE49-F238E27FC236}">
                <a16:creationId xmlns:a16="http://schemas.microsoft.com/office/drawing/2014/main" id="{5526A2E9-2132-42B9-893E-5E279BE71486}"/>
              </a:ext>
            </a:extLst>
          </p:cNvPr>
          <p:cNvSpPr>
            <a:spLocks noGrp="1"/>
          </p:cNvSpPr>
          <p:nvPr>
            <p:ph type="sldNum" sz="quarter" idx="12"/>
          </p:nvPr>
        </p:nvSpPr>
        <p:spPr/>
        <p:txBody>
          <a:bodyPr/>
          <a:lstStyle>
            <a:lvl1pPr>
              <a:defRPr>
                <a:solidFill>
                  <a:schemeClr val="accent3">
                    <a:lumMod val="75000"/>
                  </a:schemeClr>
                </a:solidFill>
              </a:defRPr>
            </a:lvl1pPr>
          </a:lstStyle>
          <a:p>
            <a:fld id="{DDF5A8BD-E949-4BEE-BC04-18DF6B43ADBB}" type="slidenum">
              <a:rPr lang="de-DE" smtClean="0"/>
              <a:pPr/>
              <a:t>‹Nr.›</a:t>
            </a:fld>
            <a:endParaRPr lang="de-DE"/>
          </a:p>
        </p:txBody>
      </p:sp>
      <p:sp>
        <p:nvSpPr>
          <p:cNvPr id="4" name="Fußzeilenplatzhalter 3">
            <a:extLst>
              <a:ext uri="{FF2B5EF4-FFF2-40B4-BE49-F238E27FC236}">
                <a16:creationId xmlns:a16="http://schemas.microsoft.com/office/drawing/2014/main" id="{6AF74310-E385-4D24-BB01-B35AB9E58BB9}"/>
              </a:ext>
            </a:extLst>
          </p:cNvPr>
          <p:cNvSpPr>
            <a:spLocks noGrp="1"/>
          </p:cNvSpPr>
          <p:nvPr>
            <p:ph type="ftr" sz="quarter" idx="13"/>
          </p:nvPr>
        </p:nvSpPr>
        <p:spPr/>
        <p:txBody>
          <a:bodyPr/>
          <a:lstStyle>
            <a:lvl1pPr>
              <a:defRPr>
                <a:solidFill>
                  <a:schemeClr val="accent3">
                    <a:lumMod val="75000"/>
                  </a:schemeClr>
                </a:solidFill>
              </a:defRPr>
            </a:lvl1pPr>
          </a:lstStyle>
          <a:p>
            <a:r>
              <a:rPr lang="de-DE"/>
              <a:t>Die Stiftung der Deutschen Lions (Stand 10/2023)</a:t>
            </a:r>
            <a:endParaRPr lang="de-DE" dirty="0"/>
          </a:p>
        </p:txBody>
      </p:sp>
    </p:spTree>
    <p:extLst>
      <p:ext uri="{BB962C8B-B14F-4D97-AF65-F5344CB8AC3E}">
        <p14:creationId xmlns:p14="http://schemas.microsoft.com/office/powerpoint/2010/main" val="4118354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Bild + Text">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92448C1B-3F12-472E-A345-BF7D19C0F802}"/>
              </a:ext>
            </a:extLst>
          </p:cNvPr>
          <p:cNvSpPr/>
          <p:nvPr userDrawn="1"/>
        </p:nvSpPr>
        <p:spPr>
          <a:xfrm>
            <a:off x="4213859" y="1556441"/>
            <a:ext cx="7643177" cy="4647136"/>
          </a:xfrm>
          <a:custGeom>
            <a:avLst/>
            <a:gdLst>
              <a:gd name="connsiteX0" fmla="*/ 0 w 7789862"/>
              <a:gd name="connsiteY0" fmla="*/ 0 h 4797743"/>
              <a:gd name="connsiteX1" fmla="*/ 7789862 w 7789862"/>
              <a:gd name="connsiteY1" fmla="*/ 0 h 4797743"/>
              <a:gd name="connsiteX2" fmla="*/ 7789862 w 7789862"/>
              <a:gd name="connsiteY2" fmla="*/ 4797743 h 4797743"/>
              <a:gd name="connsiteX3" fmla="*/ 0 w 7789862"/>
              <a:gd name="connsiteY3" fmla="*/ 4797743 h 4797743"/>
              <a:gd name="connsiteX4" fmla="*/ 0 w 7789862"/>
              <a:gd name="connsiteY4" fmla="*/ 0 h 4797743"/>
              <a:gd name="connsiteX0" fmla="*/ 0 w 7789862"/>
              <a:gd name="connsiteY0" fmla="*/ 0 h 4797743"/>
              <a:gd name="connsiteX1" fmla="*/ 7789862 w 7789862"/>
              <a:gd name="connsiteY1" fmla="*/ 0 h 4797743"/>
              <a:gd name="connsiteX2" fmla="*/ 7789862 w 7789862"/>
              <a:gd name="connsiteY2" fmla="*/ 4797743 h 4797743"/>
              <a:gd name="connsiteX3" fmla="*/ 800100 w 7789862"/>
              <a:gd name="connsiteY3" fmla="*/ 4797743 h 4797743"/>
              <a:gd name="connsiteX4" fmla="*/ 0 w 7789862"/>
              <a:gd name="connsiteY4" fmla="*/ 0 h 4797743"/>
              <a:gd name="connsiteX0" fmla="*/ 0 w 7789862"/>
              <a:gd name="connsiteY0" fmla="*/ 0 h 4797743"/>
              <a:gd name="connsiteX1" fmla="*/ 7789862 w 7789862"/>
              <a:gd name="connsiteY1" fmla="*/ 0 h 4797743"/>
              <a:gd name="connsiteX2" fmla="*/ 7789862 w 7789862"/>
              <a:gd name="connsiteY2" fmla="*/ 4797743 h 4797743"/>
              <a:gd name="connsiteX3" fmla="*/ 793750 w 7789862"/>
              <a:gd name="connsiteY3" fmla="*/ 4797743 h 4797743"/>
              <a:gd name="connsiteX4" fmla="*/ 0 w 7789862"/>
              <a:gd name="connsiteY4" fmla="*/ 0 h 4797743"/>
              <a:gd name="connsiteX0" fmla="*/ 0 w 7789862"/>
              <a:gd name="connsiteY0" fmla="*/ 0 h 4797743"/>
              <a:gd name="connsiteX1" fmla="*/ 7789862 w 7789862"/>
              <a:gd name="connsiteY1" fmla="*/ 0 h 4797743"/>
              <a:gd name="connsiteX2" fmla="*/ 7789862 w 7789862"/>
              <a:gd name="connsiteY2" fmla="*/ 4797743 h 4797743"/>
              <a:gd name="connsiteX3" fmla="*/ 791369 w 7789862"/>
              <a:gd name="connsiteY3" fmla="*/ 4797743 h 4797743"/>
              <a:gd name="connsiteX4" fmla="*/ 0 w 7789862"/>
              <a:gd name="connsiteY4" fmla="*/ 0 h 4797743"/>
              <a:gd name="connsiteX0" fmla="*/ 0 w 7789862"/>
              <a:gd name="connsiteY0" fmla="*/ 0 h 4797743"/>
              <a:gd name="connsiteX1" fmla="*/ 7789862 w 7789862"/>
              <a:gd name="connsiteY1" fmla="*/ 0 h 4797743"/>
              <a:gd name="connsiteX2" fmla="*/ 7789862 w 7789862"/>
              <a:gd name="connsiteY2" fmla="*/ 4797743 h 4797743"/>
              <a:gd name="connsiteX3" fmla="*/ 616628 w 7789862"/>
              <a:gd name="connsiteY3" fmla="*/ 4797743 h 4797743"/>
              <a:gd name="connsiteX4" fmla="*/ 0 w 7789862"/>
              <a:gd name="connsiteY4" fmla="*/ 0 h 4797743"/>
              <a:gd name="connsiteX0" fmla="*/ 0 w 7789862"/>
              <a:gd name="connsiteY0" fmla="*/ 0 h 4797743"/>
              <a:gd name="connsiteX1" fmla="*/ 7789862 w 7789862"/>
              <a:gd name="connsiteY1" fmla="*/ 0 h 4797743"/>
              <a:gd name="connsiteX2" fmla="*/ 7789862 w 7789862"/>
              <a:gd name="connsiteY2" fmla="*/ 4797743 h 4797743"/>
              <a:gd name="connsiteX3" fmla="*/ 603685 w 7789862"/>
              <a:gd name="connsiteY3" fmla="*/ 4797743 h 4797743"/>
              <a:gd name="connsiteX4" fmla="*/ 0 w 7789862"/>
              <a:gd name="connsiteY4" fmla="*/ 0 h 4797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89862" h="4797743">
                <a:moveTo>
                  <a:pt x="0" y="0"/>
                </a:moveTo>
                <a:lnTo>
                  <a:pt x="7789862" y="0"/>
                </a:lnTo>
                <a:lnTo>
                  <a:pt x="7789862" y="4797743"/>
                </a:lnTo>
                <a:lnTo>
                  <a:pt x="603685" y="479774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08A448C3-1551-47EC-8531-F495648EF148}"/>
              </a:ext>
            </a:extLst>
          </p:cNvPr>
          <p:cNvSpPr>
            <a:spLocks noGrp="1"/>
          </p:cNvSpPr>
          <p:nvPr>
            <p:ph type="title"/>
          </p:nvPr>
        </p:nvSpPr>
        <p:spPr>
          <a:xfrm>
            <a:off x="334963" y="333379"/>
            <a:ext cx="11522074" cy="1032506"/>
          </a:xfrm>
          <a:prstGeom prst="rect">
            <a:avLst/>
          </a:prstGeom>
        </p:spPr>
        <p:txBody>
          <a:bodyPr/>
          <a:lstStyle>
            <a:lvl1pPr>
              <a:defRPr>
                <a:solidFill>
                  <a:schemeClr val="accent3">
                    <a:lumMod val="75000"/>
                  </a:schemeClr>
                </a:solidFill>
              </a:defRPr>
            </a:lvl1pPr>
          </a:lstStyle>
          <a:p>
            <a:r>
              <a:rPr lang="de-DE" dirty="0"/>
              <a:t>Mastertitelformat bearbeiten</a:t>
            </a:r>
          </a:p>
        </p:txBody>
      </p:sp>
      <p:sp>
        <p:nvSpPr>
          <p:cNvPr id="4" name="Inhaltsplatzhalter 3">
            <a:extLst>
              <a:ext uri="{FF2B5EF4-FFF2-40B4-BE49-F238E27FC236}">
                <a16:creationId xmlns:a16="http://schemas.microsoft.com/office/drawing/2014/main" id="{A9F5C954-081F-4945-BB31-B7768544D619}"/>
              </a:ext>
            </a:extLst>
          </p:cNvPr>
          <p:cNvSpPr>
            <a:spLocks noGrp="1"/>
          </p:cNvSpPr>
          <p:nvPr>
            <p:ph sz="half" idx="2"/>
          </p:nvPr>
        </p:nvSpPr>
        <p:spPr>
          <a:xfrm>
            <a:off x="4876800" y="1841184"/>
            <a:ext cx="6698428" cy="4288154"/>
          </a:xfrm>
          <a:noFill/>
        </p:spPr>
        <p:txBody>
          <a:bodyPr vert="horz" lIns="90000" tIns="90000" rIns="0" bIns="45720" rtlCol="0">
            <a:noAutofit/>
          </a:bodyPr>
          <a:lstStyle>
            <a:lvl1pPr>
              <a:defRPr lang="de-DE" dirty="0" smtClean="0">
                <a:solidFill>
                  <a:schemeClr val="bg1"/>
                </a:solidFill>
              </a:defRPr>
            </a:lvl1pPr>
            <a:lvl2pPr>
              <a:defRPr lang="de-DE" dirty="0" smtClean="0">
                <a:solidFill>
                  <a:schemeClr val="bg1"/>
                </a:solidFill>
              </a:defRPr>
            </a:lvl2pPr>
            <a:lvl3pPr>
              <a:defRPr lang="de-DE" dirty="0" smtClean="0">
                <a:solidFill>
                  <a:schemeClr val="bg1"/>
                </a:solidFill>
              </a:defRPr>
            </a:lvl3pPr>
            <a:lvl4pPr>
              <a:defRPr lang="de-DE" dirty="0" smtClean="0">
                <a:solidFill>
                  <a:schemeClr val="bg1"/>
                </a:solidFill>
              </a:defRPr>
            </a:lvl4pPr>
            <a:lvl5pPr>
              <a:defRPr lang="de-DE" dirty="0">
                <a:solidFill>
                  <a:schemeClr val="bg1"/>
                </a:solidFill>
              </a:defRPr>
            </a:lvl5pPr>
          </a:lstStyle>
          <a:p>
            <a:pPr lvl="0">
              <a:buClr>
                <a:schemeClr val="bg1"/>
              </a:buClr>
            </a:pPr>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Foliennummernplatzhalter 6">
            <a:extLst>
              <a:ext uri="{FF2B5EF4-FFF2-40B4-BE49-F238E27FC236}">
                <a16:creationId xmlns:a16="http://schemas.microsoft.com/office/drawing/2014/main" id="{FC961A56-8ED4-46FD-87A5-FB31DA5F7FA0}"/>
              </a:ext>
            </a:extLst>
          </p:cNvPr>
          <p:cNvSpPr>
            <a:spLocks noGrp="1"/>
          </p:cNvSpPr>
          <p:nvPr>
            <p:ph type="sldNum" sz="quarter" idx="12"/>
          </p:nvPr>
        </p:nvSpPr>
        <p:spPr/>
        <p:txBody>
          <a:bodyPr/>
          <a:lstStyle>
            <a:lvl1pPr>
              <a:defRPr>
                <a:solidFill>
                  <a:schemeClr val="accent3">
                    <a:lumMod val="75000"/>
                  </a:schemeClr>
                </a:solidFill>
              </a:defRPr>
            </a:lvl1pPr>
          </a:lstStyle>
          <a:p>
            <a:fld id="{DDF5A8BD-E949-4BEE-BC04-18DF6B43ADBB}" type="slidenum">
              <a:rPr lang="de-DE" smtClean="0"/>
              <a:pPr/>
              <a:t>‹Nr.›</a:t>
            </a:fld>
            <a:endParaRPr lang="de-DE"/>
          </a:p>
        </p:txBody>
      </p:sp>
      <p:sp>
        <p:nvSpPr>
          <p:cNvPr id="5" name="Fußzeilenplatzhalter 4">
            <a:extLst>
              <a:ext uri="{FF2B5EF4-FFF2-40B4-BE49-F238E27FC236}">
                <a16:creationId xmlns:a16="http://schemas.microsoft.com/office/drawing/2014/main" id="{B5B1B9C6-584F-45FA-A0C1-DF0805E6CBFE}"/>
              </a:ext>
            </a:extLst>
          </p:cNvPr>
          <p:cNvSpPr>
            <a:spLocks noGrp="1"/>
          </p:cNvSpPr>
          <p:nvPr>
            <p:ph type="ftr" sz="quarter" idx="13"/>
          </p:nvPr>
        </p:nvSpPr>
        <p:spPr/>
        <p:txBody>
          <a:bodyPr/>
          <a:lstStyle>
            <a:lvl1pPr>
              <a:defRPr>
                <a:solidFill>
                  <a:schemeClr val="accent3">
                    <a:lumMod val="75000"/>
                  </a:schemeClr>
                </a:solidFill>
              </a:defRPr>
            </a:lvl1pPr>
          </a:lstStyle>
          <a:p>
            <a:r>
              <a:rPr lang="de-DE"/>
              <a:t>Die Stiftung der Deutschen Lions (Stand 10/2023)</a:t>
            </a:r>
            <a:endParaRPr lang="de-DE" dirty="0"/>
          </a:p>
        </p:txBody>
      </p:sp>
      <p:sp>
        <p:nvSpPr>
          <p:cNvPr id="9" name="Bildplatzhalter 8">
            <a:extLst>
              <a:ext uri="{FF2B5EF4-FFF2-40B4-BE49-F238E27FC236}">
                <a16:creationId xmlns:a16="http://schemas.microsoft.com/office/drawing/2014/main" id="{3E8BD3FE-3DC1-45BD-8BF5-33C1E05E03FA}"/>
              </a:ext>
            </a:extLst>
          </p:cNvPr>
          <p:cNvSpPr>
            <a:spLocks noGrp="1"/>
          </p:cNvSpPr>
          <p:nvPr>
            <p:ph type="pic" sz="quarter" idx="14"/>
          </p:nvPr>
        </p:nvSpPr>
        <p:spPr>
          <a:xfrm>
            <a:off x="334962" y="1556441"/>
            <a:ext cx="4332288" cy="4647136"/>
          </a:xfrm>
          <a:custGeom>
            <a:avLst/>
            <a:gdLst>
              <a:gd name="connsiteX0" fmla="*/ 0 w 4394200"/>
              <a:gd name="connsiteY0" fmla="*/ 0 h 4906534"/>
              <a:gd name="connsiteX1" fmla="*/ 4394200 w 4394200"/>
              <a:gd name="connsiteY1" fmla="*/ 0 h 4906534"/>
              <a:gd name="connsiteX2" fmla="*/ 4394200 w 4394200"/>
              <a:gd name="connsiteY2" fmla="*/ 4906534 h 4906534"/>
              <a:gd name="connsiteX3" fmla="*/ 0 w 4394200"/>
              <a:gd name="connsiteY3" fmla="*/ 4906534 h 4906534"/>
              <a:gd name="connsiteX4" fmla="*/ 0 w 4394200"/>
              <a:gd name="connsiteY4" fmla="*/ 0 h 4906534"/>
              <a:gd name="connsiteX0" fmla="*/ 0 w 4394200"/>
              <a:gd name="connsiteY0" fmla="*/ 0 h 4906534"/>
              <a:gd name="connsiteX1" fmla="*/ 4003675 w 4394200"/>
              <a:gd name="connsiteY1" fmla="*/ 0 h 4906534"/>
              <a:gd name="connsiteX2" fmla="*/ 4394200 w 4394200"/>
              <a:gd name="connsiteY2" fmla="*/ 4906534 h 4906534"/>
              <a:gd name="connsiteX3" fmla="*/ 0 w 4394200"/>
              <a:gd name="connsiteY3" fmla="*/ 4906534 h 4906534"/>
              <a:gd name="connsiteX4" fmla="*/ 0 w 4394200"/>
              <a:gd name="connsiteY4" fmla="*/ 0 h 4906534"/>
              <a:gd name="connsiteX0" fmla="*/ 0 w 4394200"/>
              <a:gd name="connsiteY0" fmla="*/ 0 h 4906534"/>
              <a:gd name="connsiteX1" fmla="*/ 3970338 w 4394200"/>
              <a:gd name="connsiteY1" fmla="*/ 0 h 4906534"/>
              <a:gd name="connsiteX2" fmla="*/ 4394200 w 4394200"/>
              <a:gd name="connsiteY2" fmla="*/ 4906534 h 4906534"/>
              <a:gd name="connsiteX3" fmla="*/ 0 w 4394200"/>
              <a:gd name="connsiteY3" fmla="*/ 4906534 h 4906534"/>
              <a:gd name="connsiteX4" fmla="*/ 0 w 4394200"/>
              <a:gd name="connsiteY4" fmla="*/ 0 h 4906534"/>
              <a:gd name="connsiteX0" fmla="*/ 0 w 4394200"/>
              <a:gd name="connsiteY0" fmla="*/ 0 h 4906534"/>
              <a:gd name="connsiteX1" fmla="*/ 3947704 w 4394200"/>
              <a:gd name="connsiteY1" fmla="*/ 0 h 4906534"/>
              <a:gd name="connsiteX2" fmla="*/ 4394200 w 4394200"/>
              <a:gd name="connsiteY2" fmla="*/ 4906534 h 4906534"/>
              <a:gd name="connsiteX3" fmla="*/ 0 w 4394200"/>
              <a:gd name="connsiteY3" fmla="*/ 4906534 h 4906534"/>
              <a:gd name="connsiteX4" fmla="*/ 0 w 4394200"/>
              <a:gd name="connsiteY4" fmla="*/ 0 h 4906534"/>
              <a:gd name="connsiteX0" fmla="*/ 0 w 4776450"/>
              <a:gd name="connsiteY0" fmla="*/ 0 h 4906534"/>
              <a:gd name="connsiteX1" fmla="*/ 3947704 w 4776450"/>
              <a:gd name="connsiteY1" fmla="*/ 0 h 4906534"/>
              <a:gd name="connsiteX2" fmla="*/ 4776450 w 4776450"/>
              <a:gd name="connsiteY2" fmla="*/ 4906534 h 4906534"/>
              <a:gd name="connsiteX3" fmla="*/ 0 w 4776450"/>
              <a:gd name="connsiteY3" fmla="*/ 4906534 h 4906534"/>
              <a:gd name="connsiteX4" fmla="*/ 0 w 4776450"/>
              <a:gd name="connsiteY4" fmla="*/ 0 h 4906534"/>
              <a:gd name="connsiteX0" fmla="*/ 0 w 4575266"/>
              <a:gd name="connsiteY0" fmla="*/ 0 h 4906534"/>
              <a:gd name="connsiteX1" fmla="*/ 3947704 w 4575266"/>
              <a:gd name="connsiteY1" fmla="*/ 0 h 4906534"/>
              <a:gd name="connsiteX2" fmla="*/ 4575266 w 4575266"/>
              <a:gd name="connsiteY2" fmla="*/ 4906534 h 4906534"/>
              <a:gd name="connsiteX3" fmla="*/ 0 w 4575266"/>
              <a:gd name="connsiteY3" fmla="*/ 4906534 h 4906534"/>
              <a:gd name="connsiteX4" fmla="*/ 0 w 4575266"/>
              <a:gd name="connsiteY4" fmla="*/ 0 h 4906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5266" h="4906534">
                <a:moveTo>
                  <a:pt x="0" y="0"/>
                </a:moveTo>
                <a:lnTo>
                  <a:pt x="3947704" y="0"/>
                </a:lnTo>
                <a:lnTo>
                  <a:pt x="4575266" y="4906534"/>
                </a:lnTo>
                <a:lnTo>
                  <a:pt x="0" y="4906534"/>
                </a:lnTo>
                <a:lnTo>
                  <a:pt x="0" y="0"/>
                </a:lnTo>
                <a:close/>
              </a:path>
            </a:pathLst>
          </a:custGeom>
        </p:spPr>
        <p:txBody>
          <a:bodyPr/>
          <a:lstStyle>
            <a:lvl1pPr>
              <a:defRPr>
                <a:solidFill>
                  <a:schemeClr val="accent3">
                    <a:lumMod val="75000"/>
                  </a:schemeClr>
                </a:solidFill>
              </a:defRPr>
            </a:lvl1pPr>
          </a:lstStyle>
          <a:p>
            <a:endParaRPr lang="de-DE" dirty="0"/>
          </a:p>
        </p:txBody>
      </p:sp>
      <p:cxnSp>
        <p:nvCxnSpPr>
          <p:cNvPr id="10" name="Gerader Verbinder 9" hidden="1">
            <a:extLst>
              <a:ext uri="{FF2B5EF4-FFF2-40B4-BE49-F238E27FC236}">
                <a16:creationId xmlns:a16="http://schemas.microsoft.com/office/drawing/2014/main" id="{324276E7-CABC-44AC-86DA-F0FB022F3B48}"/>
              </a:ext>
            </a:extLst>
          </p:cNvPr>
          <p:cNvCxnSpPr>
            <a:cxnSpLocks/>
          </p:cNvCxnSpPr>
          <p:nvPr userDrawn="1"/>
        </p:nvCxnSpPr>
        <p:spPr>
          <a:xfrm>
            <a:off x="334963" y="6125305"/>
            <a:ext cx="3735388"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9879030"/>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Bild +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A448C3-1551-47EC-8531-F495648EF148}"/>
              </a:ext>
            </a:extLst>
          </p:cNvPr>
          <p:cNvSpPr>
            <a:spLocks noGrp="1"/>
          </p:cNvSpPr>
          <p:nvPr>
            <p:ph type="title"/>
          </p:nvPr>
        </p:nvSpPr>
        <p:spPr>
          <a:xfrm>
            <a:off x="334963" y="333379"/>
            <a:ext cx="11522074" cy="1032506"/>
          </a:xfrm>
          <a:prstGeom prst="rect">
            <a:avLst/>
          </a:prstGeom>
        </p:spPr>
        <p:txBody>
          <a:bodyPr/>
          <a:lstStyle>
            <a:lvl1pPr>
              <a:defRPr>
                <a:solidFill>
                  <a:schemeClr val="accent3">
                    <a:lumMod val="75000"/>
                  </a:schemeClr>
                </a:solidFill>
              </a:defRPr>
            </a:lvl1pPr>
          </a:lstStyle>
          <a:p>
            <a:r>
              <a:rPr lang="de-DE" dirty="0"/>
              <a:t>Mastertitelformat bearbeiten</a:t>
            </a:r>
          </a:p>
        </p:txBody>
      </p:sp>
      <p:sp>
        <p:nvSpPr>
          <p:cNvPr id="4" name="Inhaltsplatzhalter 3">
            <a:extLst>
              <a:ext uri="{FF2B5EF4-FFF2-40B4-BE49-F238E27FC236}">
                <a16:creationId xmlns:a16="http://schemas.microsoft.com/office/drawing/2014/main" id="{A9F5C954-081F-4945-BB31-B7768544D619}"/>
              </a:ext>
            </a:extLst>
          </p:cNvPr>
          <p:cNvSpPr>
            <a:spLocks noGrp="1"/>
          </p:cNvSpPr>
          <p:nvPr>
            <p:ph sz="half" idx="2"/>
          </p:nvPr>
        </p:nvSpPr>
        <p:spPr>
          <a:xfrm>
            <a:off x="4354286" y="1844675"/>
            <a:ext cx="7220942" cy="4284663"/>
          </a:xfrm>
        </p:spPr>
        <p:txBody>
          <a:bodyPr vert="horz" lIns="0" tIns="90000" rIns="0" bIns="45720" rtlCol="0">
            <a:noAutofit/>
          </a:bodyPr>
          <a:lstStyle>
            <a:lvl1pPr>
              <a:defRPr lang="de-DE" dirty="0" smtClean="0">
                <a:solidFill>
                  <a:schemeClr val="accent3">
                    <a:lumMod val="75000"/>
                  </a:schemeClr>
                </a:solidFill>
              </a:defRPr>
            </a:lvl1pPr>
            <a:lvl2pPr>
              <a:defRPr lang="de-DE" dirty="0" smtClean="0">
                <a:solidFill>
                  <a:schemeClr val="accent3">
                    <a:lumMod val="75000"/>
                  </a:schemeClr>
                </a:solidFill>
              </a:defRPr>
            </a:lvl2pPr>
            <a:lvl3pPr>
              <a:defRPr lang="de-DE" dirty="0" smtClean="0">
                <a:solidFill>
                  <a:schemeClr val="accent3">
                    <a:lumMod val="75000"/>
                  </a:schemeClr>
                </a:solidFill>
              </a:defRPr>
            </a:lvl3pPr>
            <a:lvl4pPr>
              <a:defRPr lang="de-DE" dirty="0" smtClean="0">
                <a:solidFill>
                  <a:schemeClr val="accent3">
                    <a:lumMod val="75000"/>
                  </a:schemeClr>
                </a:solidFill>
              </a:defRPr>
            </a:lvl4pPr>
            <a:lvl5pPr>
              <a:defRPr lang="de-DE" dirty="0">
                <a:solidFill>
                  <a:schemeClr val="accent3">
                    <a:lumMod val="75000"/>
                  </a:schemeClr>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Foliennummernplatzhalter 6">
            <a:extLst>
              <a:ext uri="{FF2B5EF4-FFF2-40B4-BE49-F238E27FC236}">
                <a16:creationId xmlns:a16="http://schemas.microsoft.com/office/drawing/2014/main" id="{FC961A56-8ED4-46FD-87A5-FB31DA5F7FA0}"/>
              </a:ext>
            </a:extLst>
          </p:cNvPr>
          <p:cNvSpPr>
            <a:spLocks noGrp="1"/>
          </p:cNvSpPr>
          <p:nvPr>
            <p:ph type="sldNum" sz="quarter" idx="12"/>
          </p:nvPr>
        </p:nvSpPr>
        <p:spPr/>
        <p:txBody>
          <a:bodyPr/>
          <a:lstStyle>
            <a:lvl1pPr>
              <a:defRPr>
                <a:solidFill>
                  <a:schemeClr val="accent3">
                    <a:lumMod val="75000"/>
                  </a:schemeClr>
                </a:solidFill>
              </a:defRPr>
            </a:lvl1pPr>
          </a:lstStyle>
          <a:p>
            <a:fld id="{DDF5A8BD-E949-4BEE-BC04-18DF6B43ADBB}" type="slidenum">
              <a:rPr lang="de-DE" smtClean="0"/>
              <a:pPr/>
              <a:t>‹Nr.›</a:t>
            </a:fld>
            <a:endParaRPr lang="de-DE"/>
          </a:p>
        </p:txBody>
      </p:sp>
      <p:sp>
        <p:nvSpPr>
          <p:cNvPr id="5" name="Fußzeilenplatzhalter 4">
            <a:extLst>
              <a:ext uri="{FF2B5EF4-FFF2-40B4-BE49-F238E27FC236}">
                <a16:creationId xmlns:a16="http://schemas.microsoft.com/office/drawing/2014/main" id="{B5B1B9C6-584F-45FA-A0C1-DF0805E6CBFE}"/>
              </a:ext>
            </a:extLst>
          </p:cNvPr>
          <p:cNvSpPr>
            <a:spLocks noGrp="1"/>
          </p:cNvSpPr>
          <p:nvPr>
            <p:ph type="ftr" sz="quarter" idx="13"/>
          </p:nvPr>
        </p:nvSpPr>
        <p:spPr/>
        <p:txBody>
          <a:bodyPr/>
          <a:lstStyle>
            <a:lvl1pPr>
              <a:defRPr>
                <a:solidFill>
                  <a:schemeClr val="accent3">
                    <a:lumMod val="75000"/>
                  </a:schemeClr>
                </a:solidFill>
              </a:defRPr>
            </a:lvl1pPr>
          </a:lstStyle>
          <a:p>
            <a:r>
              <a:rPr lang="de-DE"/>
              <a:t>Die Stiftung der Deutschen Lions (Stand 10/2023)</a:t>
            </a:r>
            <a:endParaRPr lang="de-DE" dirty="0"/>
          </a:p>
        </p:txBody>
      </p:sp>
      <p:sp>
        <p:nvSpPr>
          <p:cNvPr id="9" name="Bildplatzhalter 8">
            <a:extLst>
              <a:ext uri="{FF2B5EF4-FFF2-40B4-BE49-F238E27FC236}">
                <a16:creationId xmlns:a16="http://schemas.microsoft.com/office/drawing/2014/main" id="{3E8BD3FE-3DC1-45BD-8BF5-33C1E05E03FA}"/>
              </a:ext>
            </a:extLst>
          </p:cNvPr>
          <p:cNvSpPr>
            <a:spLocks noGrp="1"/>
          </p:cNvSpPr>
          <p:nvPr>
            <p:ph type="pic" sz="quarter" idx="14"/>
          </p:nvPr>
        </p:nvSpPr>
        <p:spPr>
          <a:xfrm>
            <a:off x="334961" y="1556441"/>
            <a:ext cx="3741739" cy="4647136"/>
          </a:xfrm>
          <a:prstGeom prst="rect">
            <a:avLst/>
          </a:prstGeom>
        </p:spPr>
        <p:txBody>
          <a:bodyPr/>
          <a:lstStyle>
            <a:lvl1pPr>
              <a:defRPr>
                <a:solidFill>
                  <a:schemeClr val="accent3">
                    <a:lumMod val="75000"/>
                  </a:schemeClr>
                </a:solidFill>
              </a:defRPr>
            </a:lvl1pPr>
          </a:lstStyle>
          <a:p>
            <a:endParaRPr lang="de-DE" dirty="0"/>
          </a:p>
        </p:txBody>
      </p:sp>
      <p:cxnSp>
        <p:nvCxnSpPr>
          <p:cNvPr id="10" name="Gerader Verbinder 9" hidden="1">
            <a:extLst>
              <a:ext uri="{FF2B5EF4-FFF2-40B4-BE49-F238E27FC236}">
                <a16:creationId xmlns:a16="http://schemas.microsoft.com/office/drawing/2014/main" id="{324276E7-CABC-44AC-86DA-F0FB022F3B48}"/>
              </a:ext>
            </a:extLst>
          </p:cNvPr>
          <p:cNvCxnSpPr>
            <a:cxnSpLocks/>
          </p:cNvCxnSpPr>
          <p:nvPr userDrawn="1"/>
        </p:nvCxnSpPr>
        <p:spPr>
          <a:xfrm>
            <a:off x="334963" y="6125305"/>
            <a:ext cx="3735388"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996277"/>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48" name="Gerader Verbinder 47">
            <a:extLst>
              <a:ext uri="{FF2B5EF4-FFF2-40B4-BE49-F238E27FC236}">
                <a16:creationId xmlns:a16="http://schemas.microsoft.com/office/drawing/2014/main" id="{0352C704-5A3D-4554-85E2-945CB90A1A92}"/>
              </a:ext>
            </a:extLst>
          </p:cNvPr>
          <p:cNvCxnSpPr>
            <a:cxnSpLocks/>
          </p:cNvCxnSpPr>
          <p:nvPr userDrawn="1"/>
        </p:nvCxnSpPr>
        <p:spPr>
          <a:xfrm>
            <a:off x="338138" y="6347460"/>
            <a:ext cx="1151211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elplatzhalter 1">
            <a:extLst>
              <a:ext uri="{FF2B5EF4-FFF2-40B4-BE49-F238E27FC236}">
                <a16:creationId xmlns:a16="http://schemas.microsoft.com/office/drawing/2014/main" id="{8D50C921-7AF3-4317-9E13-4AC6AF2296AA}"/>
              </a:ext>
            </a:extLst>
          </p:cNvPr>
          <p:cNvSpPr>
            <a:spLocks noGrp="1"/>
          </p:cNvSpPr>
          <p:nvPr>
            <p:ph type="title"/>
          </p:nvPr>
        </p:nvSpPr>
        <p:spPr>
          <a:xfrm>
            <a:off x="334963" y="333379"/>
            <a:ext cx="11522074" cy="1032506"/>
          </a:xfrm>
          <a:prstGeom prst="rect">
            <a:avLst/>
          </a:prstGeom>
        </p:spPr>
        <p:txBody>
          <a:bodyPr vert="horz" lIns="0" tIns="45720" rIns="0" bIns="72000" rtlCol="0" anchor="b">
            <a:noAutofit/>
          </a:bodyPr>
          <a:lstStyle/>
          <a:p>
            <a:r>
              <a:rPr lang="de-DE" dirty="0"/>
              <a:t>Mastertitelformat bearbeiten</a:t>
            </a:r>
          </a:p>
        </p:txBody>
      </p:sp>
      <p:sp>
        <p:nvSpPr>
          <p:cNvPr id="3" name="Textplatzhalter 2">
            <a:extLst>
              <a:ext uri="{FF2B5EF4-FFF2-40B4-BE49-F238E27FC236}">
                <a16:creationId xmlns:a16="http://schemas.microsoft.com/office/drawing/2014/main" id="{B681B983-CEEF-47D3-B878-546B66B7B033}"/>
              </a:ext>
            </a:extLst>
          </p:cNvPr>
          <p:cNvSpPr>
            <a:spLocks noGrp="1"/>
          </p:cNvSpPr>
          <p:nvPr>
            <p:ph type="body" idx="1"/>
          </p:nvPr>
        </p:nvSpPr>
        <p:spPr>
          <a:xfrm>
            <a:off x="334963" y="1844675"/>
            <a:ext cx="11522074" cy="4285159"/>
          </a:xfrm>
          <a:prstGeom prst="rect">
            <a:avLst/>
          </a:prstGeom>
        </p:spPr>
        <p:txBody>
          <a:bodyPr vert="horz" lIns="0" tIns="90000" rIns="0" bIns="4572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a:extLst>
              <a:ext uri="{FF2B5EF4-FFF2-40B4-BE49-F238E27FC236}">
                <a16:creationId xmlns:a16="http://schemas.microsoft.com/office/drawing/2014/main" id="{8A2508DD-A18A-4426-807A-758578D6E009}"/>
              </a:ext>
            </a:extLst>
          </p:cNvPr>
          <p:cNvSpPr>
            <a:spLocks noGrp="1"/>
          </p:cNvSpPr>
          <p:nvPr>
            <p:ph type="ftr" sz="quarter" idx="3"/>
          </p:nvPr>
        </p:nvSpPr>
        <p:spPr>
          <a:xfrm>
            <a:off x="334962" y="6459041"/>
            <a:ext cx="5341929" cy="287378"/>
          </a:xfrm>
          <a:prstGeom prst="rect">
            <a:avLst/>
          </a:prstGeom>
        </p:spPr>
        <p:txBody>
          <a:bodyPr vert="horz" lIns="0" tIns="45720" rIns="91440" bIns="45720" rtlCol="0" anchor="ctr"/>
          <a:lstStyle>
            <a:lvl1pPr algn="l">
              <a:defRPr sz="1000">
                <a:solidFill>
                  <a:schemeClr val="accent3">
                    <a:lumMod val="75000"/>
                  </a:schemeClr>
                </a:solidFill>
                <a:latin typeface="+mj-lt"/>
              </a:defRPr>
            </a:lvl1pPr>
          </a:lstStyle>
          <a:p>
            <a:r>
              <a:rPr lang="de-DE"/>
              <a:t>Die Stiftung der Deutschen Lions (Stand 10/2023)</a:t>
            </a:r>
            <a:endParaRPr lang="de-DE" dirty="0"/>
          </a:p>
        </p:txBody>
      </p:sp>
      <p:sp>
        <p:nvSpPr>
          <p:cNvPr id="6" name="Foliennummernplatzhalter 5">
            <a:extLst>
              <a:ext uri="{FF2B5EF4-FFF2-40B4-BE49-F238E27FC236}">
                <a16:creationId xmlns:a16="http://schemas.microsoft.com/office/drawing/2014/main" id="{E74EFC11-A511-4A44-8FE4-FA8713296939}"/>
              </a:ext>
            </a:extLst>
          </p:cNvPr>
          <p:cNvSpPr>
            <a:spLocks noGrp="1"/>
          </p:cNvSpPr>
          <p:nvPr>
            <p:ph type="sldNum" sz="quarter" idx="4"/>
          </p:nvPr>
        </p:nvSpPr>
        <p:spPr>
          <a:xfrm>
            <a:off x="7351960" y="6459041"/>
            <a:ext cx="2743200" cy="287378"/>
          </a:xfrm>
          <a:prstGeom prst="rect">
            <a:avLst/>
          </a:prstGeom>
        </p:spPr>
        <p:txBody>
          <a:bodyPr vert="horz" lIns="91440" tIns="45720" rIns="0" bIns="45720" rtlCol="0" anchor="ctr"/>
          <a:lstStyle>
            <a:lvl1pPr algn="r">
              <a:defRPr sz="1000">
                <a:solidFill>
                  <a:schemeClr val="accent3">
                    <a:lumMod val="75000"/>
                  </a:schemeClr>
                </a:solidFill>
                <a:latin typeface="+mj-lt"/>
              </a:defRPr>
            </a:lvl1pPr>
          </a:lstStyle>
          <a:p>
            <a:fld id="{DDF5A8BD-E949-4BEE-BC04-18DF6B43ADBB}" type="slidenum">
              <a:rPr lang="de-DE" smtClean="0"/>
              <a:pPr/>
              <a:t>‹Nr.›</a:t>
            </a:fld>
            <a:endParaRPr lang="de-DE" dirty="0"/>
          </a:p>
        </p:txBody>
      </p:sp>
      <p:cxnSp>
        <p:nvCxnSpPr>
          <p:cNvPr id="45" name="Gerader Verbinder 44">
            <a:extLst>
              <a:ext uri="{FF2B5EF4-FFF2-40B4-BE49-F238E27FC236}">
                <a16:creationId xmlns:a16="http://schemas.microsoft.com/office/drawing/2014/main" id="{2BACD648-3D1E-46E1-A3AB-499BBA643307}"/>
              </a:ext>
            </a:extLst>
          </p:cNvPr>
          <p:cNvCxnSpPr>
            <a:cxnSpLocks/>
          </p:cNvCxnSpPr>
          <p:nvPr userDrawn="1"/>
        </p:nvCxnSpPr>
        <p:spPr>
          <a:xfrm>
            <a:off x="334963" y="1394461"/>
            <a:ext cx="373538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7" name="Gerader Verbinder 46">
            <a:extLst>
              <a:ext uri="{FF2B5EF4-FFF2-40B4-BE49-F238E27FC236}">
                <a16:creationId xmlns:a16="http://schemas.microsoft.com/office/drawing/2014/main" id="{5946B89E-BD8D-4743-8B86-DA334225BBB7}"/>
              </a:ext>
            </a:extLst>
          </p:cNvPr>
          <p:cNvCxnSpPr>
            <a:cxnSpLocks/>
          </p:cNvCxnSpPr>
          <p:nvPr userDrawn="1"/>
        </p:nvCxnSpPr>
        <p:spPr>
          <a:xfrm flipV="1">
            <a:off x="47625" y="0"/>
            <a:ext cx="0" cy="6858000"/>
          </a:xfrm>
          <a:prstGeom prst="line">
            <a:avLst/>
          </a:prstGeom>
          <a:ln w="111125"/>
        </p:spPr>
        <p:style>
          <a:lnRef idx="1">
            <a:schemeClr val="accent1"/>
          </a:lnRef>
          <a:fillRef idx="0">
            <a:schemeClr val="accent1"/>
          </a:fillRef>
          <a:effectRef idx="0">
            <a:schemeClr val="accent1"/>
          </a:effectRef>
          <a:fontRef idx="minor">
            <a:schemeClr val="tx1"/>
          </a:fontRef>
        </p:style>
      </p:cxnSp>
      <p:cxnSp>
        <p:nvCxnSpPr>
          <p:cNvPr id="50" name="Gerader Verbinder 49">
            <a:extLst>
              <a:ext uri="{FF2B5EF4-FFF2-40B4-BE49-F238E27FC236}">
                <a16:creationId xmlns:a16="http://schemas.microsoft.com/office/drawing/2014/main" id="{878E311B-F7E1-4DE3-B23B-DE645F3ADA5C}"/>
              </a:ext>
            </a:extLst>
          </p:cNvPr>
          <p:cNvCxnSpPr>
            <a:cxnSpLocks/>
          </p:cNvCxnSpPr>
          <p:nvPr userDrawn="1"/>
        </p:nvCxnSpPr>
        <p:spPr>
          <a:xfrm>
            <a:off x="10264559" y="6459041"/>
            <a:ext cx="0" cy="287378"/>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1" name="Grafik 10">
            <a:extLst>
              <a:ext uri="{FF2B5EF4-FFF2-40B4-BE49-F238E27FC236}">
                <a16:creationId xmlns:a16="http://schemas.microsoft.com/office/drawing/2014/main" id="{719E80C8-76A6-4010-9445-70ADF1BC3E01}"/>
              </a:ext>
            </a:extLst>
          </p:cNvPr>
          <p:cNvPicPr>
            <a:picLocks noChangeAspect="1"/>
          </p:cNvPicPr>
          <p:nvPr userDrawn="1"/>
        </p:nvPicPr>
        <p:blipFill>
          <a:blip r:embed="rId19">
            <a:extLst>
              <a:ext uri="{28A0092B-C50C-407E-A947-70E740481C1C}">
                <a14:useLocalDpi xmlns:a14="http://schemas.microsoft.com/office/drawing/2010/main"/>
              </a:ext>
            </a:extLst>
          </a:blip>
          <a:stretch>
            <a:fillRect/>
          </a:stretch>
        </p:blipFill>
        <p:spPr>
          <a:xfrm>
            <a:off x="10411718" y="6459041"/>
            <a:ext cx="1438537" cy="304775"/>
          </a:xfrm>
          <a:prstGeom prst="rect">
            <a:avLst/>
          </a:prstGeom>
        </p:spPr>
      </p:pic>
    </p:spTree>
    <p:extLst>
      <p:ext uri="{BB962C8B-B14F-4D97-AF65-F5344CB8AC3E}">
        <p14:creationId xmlns:p14="http://schemas.microsoft.com/office/powerpoint/2010/main" val="353373332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79"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hf hdr="0" dt="0"/>
  <p:txStyles>
    <p:titleStyle>
      <a:lvl1pPr algn="l" defTabSz="914400" rtl="0" eaLnBrk="1" latinLnBrk="0" hangingPunct="1">
        <a:lnSpc>
          <a:spcPct val="90000"/>
        </a:lnSpc>
        <a:spcBef>
          <a:spcPct val="0"/>
        </a:spcBef>
        <a:buNone/>
        <a:defRPr sz="3600" kern="1200" cap="all" baseline="0">
          <a:solidFill>
            <a:schemeClr val="accent3">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HelveticaNeue LT 45 Light" panose="020B0403020202020204" pitchFamily="34" charset="0"/>
        <a:buChar char="•"/>
        <a:defRPr sz="2400" kern="1200">
          <a:solidFill>
            <a:schemeClr val="accent3">
              <a:lumMod val="75000"/>
            </a:schemeClr>
          </a:solidFill>
          <a:latin typeface="+mj-lt"/>
          <a:ea typeface="+mn-ea"/>
          <a:cs typeface="+mn-cs"/>
        </a:defRPr>
      </a:lvl1pPr>
      <a:lvl2pPr marL="542925" indent="-228600" algn="l" defTabSz="914400" rtl="0" eaLnBrk="1" latinLnBrk="0" hangingPunct="1">
        <a:lnSpc>
          <a:spcPct val="90000"/>
        </a:lnSpc>
        <a:spcBef>
          <a:spcPts val="500"/>
        </a:spcBef>
        <a:buFont typeface="Symbol" panose="05050102010706020507" pitchFamily="18" charset="2"/>
        <a:buChar char="-"/>
        <a:defRPr sz="2000" kern="1200">
          <a:solidFill>
            <a:schemeClr val="accent3">
              <a:lumMod val="75000"/>
            </a:schemeClr>
          </a:solidFill>
          <a:latin typeface="+mj-lt"/>
          <a:ea typeface="+mn-ea"/>
          <a:cs typeface="+mn-cs"/>
        </a:defRPr>
      </a:lvl2pPr>
      <a:lvl3pPr marL="895350" indent="-228600" algn="l" defTabSz="914400" rtl="0" eaLnBrk="1" latinLnBrk="0" hangingPunct="1">
        <a:lnSpc>
          <a:spcPct val="90000"/>
        </a:lnSpc>
        <a:spcBef>
          <a:spcPts val="500"/>
        </a:spcBef>
        <a:buFont typeface="Symbol" panose="05050102010706020507" pitchFamily="18" charset="2"/>
        <a:buChar char="-"/>
        <a:defRPr sz="1800" kern="1200">
          <a:solidFill>
            <a:schemeClr val="accent3">
              <a:lumMod val="75000"/>
            </a:schemeClr>
          </a:solidFill>
          <a:latin typeface="+mj-lt"/>
          <a:ea typeface="+mn-ea"/>
          <a:cs typeface="+mn-cs"/>
        </a:defRPr>
      </a:lvl3pPr>
      <a:lvl4pPr marL="1257300" indent="-228600" algn="l" defTabSz="914400" rtl="0" eaLnBrk="1" latinLnBrk="0" hangingPunct="1">
        <a:lnSpc>
          <a:spcPct val="90000"/>
        </a:lnSpc>
        <a:spcBef>
          <a:spcPts val="500"/>
        </a:spcBef>
        <a:buFont typeface="Symbol" panose="05050102010706020507" pitchFamily="18" charset="2"/>
        <a:buChar char="-"/>
        <a:defRPr sz="1600" kern="1200">
          <a:solidFill>
            <a:schemeClr val="accent3">
              <a:lumMod val="75000"/>
            </a:schemeClr>
          </a:solidFill>
          <a:latin typeface="+mj-lt"/>
          <a:ea typeface="+mn-ea"/>
          <a:cs typeface="+mn-cs"/>
        </a:defRPr>
      </a:lvl4pPr>
      <a:lvl5pPr marL="1619250" indent="-228600" algn="l" defTabSz="914400" rtl="0" eaLnBrk="1" latinLnBrk="0" hangingPunct="1">
        <a:lnSpc>
          <a:spcPct val="90000"/>
        </a:lnSpc>
        <a:spcBef>
          <a:spcPts val="500"/>
        </a:spcBef>
        <a:buFont typeface="Symbol" panose="05050102010706020507" pitchFamily="18" charset="2"/>
        <a:buChar char="-"/>
        <a:tabLst/>
        <a:defRPr sz="1600" kern="1200">
          <a:solidFill>
            <a:schemeClr val="accent3">
              <a:lumMod val="7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0">
          <p15:clr>
            <a:srgbClr val="F26B43"/>
          </p15:clr>
        </p15:guide>
        <p15:guide id="2" pos="211">
          <p15:clr>
            <a:srgbClr val="F26B43"/>
          </p15:clr>
        </p15:guide>
        <p15:guide id="3" pos="7469">
          <p15:clr>
            <a:srgbClr val="F26B43"/>
          </p15:clr>
        </p15:guide>
        <p15:guide id="4" orient="horz" pos="3997">
          <p15:clr>
            <a:srgbClr val="F26B43"/>
          </p15:clr>
        </p15:guide>
        <p15:guide id="5" orient="horz" pos="1162">
          <p15:clr>
            <a:srgbClr val="F26B43"/>
          </p15:clr>
        </p15:guide>
        <p15:guide id="6" orient="horz" pos="386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7.xml"/><Relationship Id="rId6" Type="http://schemas.openxmlformats.org/officeDocument/2006/relationships/image" Target="../media/image35.jpg"/><Relationship Id="rId5" Type="http://schemas.openxmlformats.org/officeDocument/2006/relationships/image" Target="../media/image34.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8" Type="http://schemas.openxmlformats.org/officeDocument/2006/relationships/hyperlink" Target="https://stiftung.lions.de/team" TargetMode="External"/><Relationship Id="rId3" Type="http://schemas.openxmlformats.org/officeDocument/2006/relationships/image" Target="../media/image37.jpeg"/><Relationship Id="rId7" Type="http://schemas.openxmlformats.org/officeDocument/2006/relationships/image" Target="../media/image41.jpeg"/><Relationship Id="rId12" Type="http://schemas.openxmlformats.org/officeDocument/2006/relationships/image" Target="../media/image35.jp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40.jpeg"/><Relationship Id="rId11" Type="http://schemas.openxmlformats.org/officeDocument/2006/relationships/image" Target="../media/image44.jpg"/><Relationship Id="rId5" Type="http://schemas.openxmlformats.org/officeDocument/2006/relationships/image" Target="../media/image39.jpeg"/><Relationship Id="rId10" Type="http://schemas.openxmlformats.org/officeDocument/2006/relationships/image" Target="../media/image43.jpg"/><Relationship Id="rId4" Type="http://schemas.openxmlformats.org/officeDocument/2006/relationships/image" Target="../media/image38.jpeg"/><Relationship Id="rId9" Type="http://schemas.openxmlformats.org/officeDocument/2006/relationships/image" Target="../media/image42.jpg"/></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hyperlink" Target="https://www.lions-webshop.de/"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hyperlink" Target="https://stiftung.lions.de/dokumente" TargetMode="External"/><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png"/></Relationships>
</file>

<file path=ppt/slides/_rels/slide2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stiftung.lions.de/spenden" TargetMode="External"/><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53.png"/></Relationships>
</file>

<file path=ppt/slides/_rels/slide32.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4.jpeg"/><Relationship Id="rId7" Type="http://schemas.openxmlformats.org/officeDocument/2006/relationships/image" Target="../media/image57.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microsoft.com/office/2007/relationships/hdphoto" Target="../media/hdphoto2.wdp"/><Relationship Id="rId5" Type="http://schemas.openxmlformats.org/officeDocument/2006/relationships/image" Target="../media/image56.png"/><Relationship Id="rId4" Type="http://schemas.openxmlformats.org/officeDocument/2006/relationships/image" Target="../media/image55.png"/><Relationship Id="rId9" Type="http://schemas.openxmlformats.org/officeDocument/2006/relationships/image" Target="../media/image5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9A5D0C10-B899-4E5B-872F-FF5CAC448247}"/>
              </a:ext>
            </a:extLst>
          </p:cNvPr>
          <p:cNvSpPr>
            <a:spLocks noGrp="1"/>
          </p:cNvSpPr>
          <p:nvPr>
            <p:ph type="ctrTitle"/>
          </p:nvPr>
        </p:nvSpPr>
        <p:spPr/>
        <p:txBody>
          <a:bodyPr/>
          <a:lstStyle/>
          <a:p>
            <a:r>
              <a:rPr lang="de-DE" cap="none" dirty="0"/>
              <a:t>Stiftung der Deutschen Lions</a:t>
            </a:r>
          </a:p>
        </p:txBody>
      </p:sp>
      <p:sp>
        <p:nvSpPr>
          <p:cNvPr id="9" name="Untertitel 8">
            <a:extLst>
              <a:ext uri="{FF2B5EF4-FFF2-40B4-BE49-F238E27FC236}">
                <a16:creationId xmlns:a16="http://schemas.microsoft.com/office/drawing/2014/main" id="{923B6FA6-B922-4C34-99C5-CE778A88ECF1}"/>
              </a:ext>
            </a:extLst>
          </p:cNvPr>
          <p:cNvSpPr>
            <a:spLocks noGrp="1"/>
          </p:cNvSpPr>
          <p:nvPr>
            <p:ph type="subTitle" idx="1"/>
          </p:nvPr>
        </p:nvSpPr>
        <p:spPr/>
        <p:txBody>
          <a:bodyPr>
            <a:normAutofit fontScale="70000" lnSpcReduction="20000"/>
          </a:bodyPr>
          <a:lstStyle/>
          <a:p>
            <a:r>
              <a:rPr lang="de-DE" sz="1600" dirty="0"/>
              <a:t>https://stiftung.lions.de/</a:t>
            </a:r>
            <a:br>
              <a:rPr lang="de-DE" sz="1600" dirty="0"/>
            </a:br>
            <a:br>
              <a:rPr lang="de-DE" sz="1600" dirty="0"/>
            </a:br>
            <a:r>
              <a:rPr lang="de-DE" sz="1600" dirty="0"/>
              <a:t>stiftung@lions.de</a:t>
            </a:r>
          </a:p>
        </p:txBody>
      </p:sp>
      <p:sp>
        <p:nvSpPr>
          <p:cNvPr id="3" name="Foliennummernplatzhalter 2">
            <a:extLst>
              <a:ext uri="{FF2B5EF4-FFF2-40B4-BE49-F238E27FC236}">
                <a16:creationId xmlns:a16="http://schemas.microsoft.com/office/drawing/2014/main" id="{733EEDD8-2956-623E-05D1-9598326A38A6}"/>
              </a:ext>
            </a:extLst>
          </p:cNvPr>
          <p:cNvSpPr>
            <a:spLocks noGrp="1"/>
          </p:cNvSpPr>
          <p:nvPr>
            <p:ph type="sldNum" sz="quarter" idx="11"/>
          </p:nvPr>
        </p:nvSpPr>
        <p:spPr/>
        <p:txBody>
          <a:bodyPr/>
          <a:lstStyle/>
          <a:p>
            <a:fld id="{DDF5A8BD-E949-4BEE-BC04-18DF6B43ADBB}" type="slidenum">
              <a:rPr lang="de-DE" smtClean="0"/>
              <a:pPr/>
              <a:t>1</a:t>
            </a:fld>
            <a:endParaRPr lang="de-DE" dirty="0"/>
          </a:p>
        </p:txBody>
      </p:sp>
      <p:sp>
        <p:nvSpPr>
          <p:cNvPr id="2" name="Fußzeilenplatzhalter 1">
            <a:extLst>
              <a:ext uri="{FF2B5EF4-FFF2-40B4-BE49-F238E27FC236}">
                <a16:creationId xmlns:a16="http://schemas.microsoft.com/office/drawing/2014/main" id="{F8A6D845-CA26-05F5-86FB-4D576A6B258D}"/>
              </a:ext>
            </a:extLst>
          </p:cNvPr>
          <p:cNvSpPr>
            <a:spLocks noGrp="1"/>
          </p:cNvSpPr>
          <p:nvPr>
            <p:ph type="ftr" sz="quarter" idx="10"/>
          </p:nvPr>
        </p:nvSpPr>
        <p:spPr/>
        <p:txBody>
          <a:bodyPr/>
          <a:lstStyle/>
          <a:p>
            <a:r>
              <a:rPr lang="de-DE"/>
              <a:t>Die Stiftung der Deutschen Lions (Stand 10/2023)</a:t>
            </a:r>
            <a:endParaRPr lang="de-DE" dirty="0"/>
          </a:p>
        </p:txBody>
      </p:sp>
    </p:spTree>
    <p:extLst>
      <p:ext uri="{BB962C8B-B14F-4D97-AF65-F5344CB8AC3E}">
        <p14:creationId xmlns:p14="http://schemas.microsoft.com/office/powerpoint/2010/main" val="576354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906E42-C597-4AB1-BBE1-30FEDC27C6C3}"/>
              </a:ext>
            </a:extLst>
          </p:cNvPr>
          <p:cNvSpPr>
            <a:spLocks noGrp="1"/>
          </p:cNvSpPr>
          <p:nvPr>
            <p:ph type="title"/>
          </p:nvPr>
        </p:nvSpPr>
        <p:spPr/>
        <p:txBody>
          <a:bodyPr/>
          <a:lstStyle/>
          <a:p>
            <a:r>
              <a:rPr lang="de-DE" cap="none" dirty="0"/>
              <a:t>Zum Beispiel:</a:t>
            </a:r>
            <a:br>
              <a:rPr lang="de-DE" cap="none" dirty="0"/>
            </a:br>
            <a:r>
              <a:rPr lang="de-DE" cap="none" dirty="0"/>
              <a:t>Not- und Katastrophenhilfe</a:t>
            </a:r>
          </a:p>
        </p:txBody>
      </p:sp>
      <p:sp>
        <p:nvSpPr>
          <p:cNvPr id="4" name="Textplatzhalter 3">
            <a:extLst>
              <a:ext uri="{FF2B5EF4-FFF2-40B4-BE49-F238E27FC236}">
                <a16:creationId xmlns:a16="http://schemas.microsoft.com/office/drawing/2014/main" id="{908E1AB3-1E9D-4B97-8DFC-9CD6989D863C}"/>
              </a:ext>
            </a:extLst>
          </p:cNvPr>
          <p:cNvSpPr>
            <a:spLocks noGrp="1"/>
          </p:cNvSpPr>
          <p:nvPr>
            <p:ph idx="1"/>
          </p:nvPr>
        </p:nvSpPr>
        <p:spPr>
          <a:xfrm>
            <a:off x="334962" y="1472716"/>
            <a:ext cx="7731906" cy="4859845"/>
          </a:xfrm>
        </p:spPr>
        <p:txBody>
          <a:bodyPr>
            <a:normAutofit fontScale="92500" lnSpcReduction="10000"/>
          </a:bodyPr>
          <a:lstStyle/>
          <a:p>
            <a:pPr marL="0" indent="0">
              <a:buNone/>
            </a:pPr>
            <a:r>
              <a:rPr lang="de-DE" dirty="0"/>
              <a:t>Überall dort, wo Katastrophen passieren, ist schnelle Hilfe gefragt. Im Falle eines Falles ruft die Stiftung zu Spenden auf und koordiniert die Zusammenarbeit mit Partnerorganisationen, die die Hilfe vor Ort umsetzen,</a:t>
            </a:r>
            <a:r>
              <a:rPr lang="de-DE" dirty="0">
                <a:solidFill>
                  <a:srgbClr val="FF0000"/>
                </a:solidFill>
              </a:rPr>
              <a:t> </a:t>
            </a:r>
            <a:r>
              <a:rPr lang="de-DE" dirty="0"/>
              <a:t>sowie Lions Clubs vor Ort. </a:t>
            </a:r>
          </a:p>
          <a:p>
            <a:pPr marL="0" indent="0">
              <a:buNone/>
            </a:pPr>
            <a:r>
              <a:rPr lang="de-DE" b="1" dirty="0"/>
              <a:t>Aus Soforthilfe wird nachhaltiger Wiederaufbau – </a:t>
            </a:r>
            <a:r>
              <a:rPr lang="de-DE" dirty="0"/>
              <a:t>nach diesem Prinzip setzt die Stiftung die Not- und Katastrophenhilfe um.</a:t>
            </a:r>
          </a:p>
          <a:p>
            <a:pPr>
              <a:buFont typeface="Arial" panose="020B0604020202020204" pitchFamily="34" charset="0"/>
              <a:buChar char="•"/>
            </a:pPr>
            <a:r>
              <a:rPr lang="de-DE" sz="1500" dirty="0"/>
              <a:t>Beirut, Libanon (08/2020)</a:t>
            </a:r>
          </a:p>
          <a:p>
            <a:pPr>
              <a:buFont typeface="Arial" panose="020B0604020202020204" pitchFamily="34" charset="0"/>
              <a:buChar char="•"/>
            </a:pPr>
            <a:r>
              <a:rPr lang="de-DE" sz="1500" dirty="0"/>
              <a:t>Corona-Hilfe (Friedensdorf Oberhausen und Medizinische Soforthilfe, Deutschland 03/2020)</a:t>
            </a:r>
          </a:p>
          <a:p>
            <a:pPr>
              <a:buFont typeface="Arial" panose="020B0604020202020204" pitchFamily="34" charset="0"/>
              <a:buChar char="•"/>
            </a:pPr>
            <a:r>
              <a:rPr lang="de-DE" sz="1500" dirty="0"/>
              <a:t>Zyklon </a:t>
            </a:r>
            <a:r>
              <a:rPr lang="de-DE" sz="1500" dirty="0" err="1"/>
              <a:t>Idai</a:t>
            </a:r>
            <a:r>
              <a:rPr lang="de-DE" sz="1500" dirty="0"/>
              <a:t> im südlichen Afrika (03/2019)</a:t>
            </a:r>
          </a:p>
          <a:p>
            <a:pPr>
              <a:buFont typeface="Arial" panose="020B0604020202020204" pitchFamily="34" charset="0"/>
              <a:buChar char="•"/>
            </a:pPr>
            <a:r>
              <a:rPr lang="de-DE" sz="1500" dirty="0"/>
              <a:t>Hochwasserhilfe, Deutschland (07/2021)</a:t>
            </a:r>
          </a:p>
          <a:p>
            <a:pPr>
              <a:buFont typeface="Arial" panose="020B0604020202020204" pitchFamily="34" charset="0"/>
              <a:buChar char="•"/>
            </a:pPr>
            <a:r>
              <a:rPr lang="de-DE" sz="1500" dirty="0"/>
              <a:t>Ukraine-Nothilfe (03/2022 und 07/2022)</a:t>
            </a:r>
          </a:p>
          <a:p>
            <a:pPr>
              <a:buFont typeface="Arial" panose="020B0604020202020204" pitchFamily="34" charset="0"/>
              <a:buChar char="•"/>
            </a:pPr>
            <a:r>
              <a:rPr lang="de-DE" sz="1500" dirty="0"/>
              <a:t>Erdbebenhilfe Syrien und Türkei (02/2023)</a:t>
            </a:r>
          </a:p>
          <a:p>
            <a:pPr>
              <a:buFont typeface="Arial" panose="020B0604020202020204" pitchFamily="34" charset="0"/>
              <a:buChar char="•"/>
            </a:pPr>
            <a:r>
              <a:rPr lang="de-DE" sz="1500" dirty="0"/>
              <a:t>Unwetter Nothilfe, Slowenien, Kroatien, Österreich (08/2023)</a:t>
            </a:r>
          </a:p>
          <a:p>
            <a:pPr>
              <a:buFont typeface="Arial" panose="020B0604020202020204" pitchFamily="34" charset="0"/>
              <a:buChar char="•"/>
            </a:pPr>
            <a:r>
              <a:rPr lang="de-DE" sz="1500" dirty="0"/>
              <a:t>Libyen-Nothilfe (09/2023)</a:t>
            </a:r>
          </a:p>
          <a:p>
            <a:pPr>
              <a:buFont typeface="Arial" panose="020B0604020202020204" pitchFamily="34" charset="0"/>
              <a:buChar char="•"/>
            </a:pPr>
            <a:endParaRPr lang="de-DE" dirty="0"/>
          </a:p>
          <a:p>
            <a:pPr>
              <a:buFont typeface="Arial" panose="020B0604020202020204" pitchFamily="34" charset="0"/>
              <a:buChar char="•"/>
            </a:pPr>
            <a:endParaRPr lang="de-DE" dirty="0"/>
          </a:p>
        </p:txBody>
      </p:sp>
      <p:sp>
        <p:nvSpPr>
          <p:cNvPr id="5" name="Foliennummernplatzhalter 4">
            <a:extLst>
              <a:ext uri="{FF2B5EF4-FFF2-40B4-BE49-F238E27FC236}">
                <a16:creationId xmlns:a16="http://schemas.microsoft.com/office/drawing/2014/main" id="{A6B66848-94EA-40B9-AAAC-03B1397523A5}"/>
              </a:ext>
            </a:extLst>
          </p:cNvPr>
          <p:cNvSpPr>
            <a:spLocks noGrp="1"/>
          </p:cNvSpPr>
          <p:nvPr>
            <p:ph type="sldNum" sz="quarter" idx="12"/>
          </p:nvPr>
        </p:nvSpPr>
        <p:spPr/>
        <p:txBody>
          <a:bodyPr/>
          <a:lstStyle/>
          <a:p>
            <a:fld id="{DDF5A8BD-E949-4BEE-BC04-18DF6B43ADBB}" type="slidenum">
              <a:rPr lang="de-DE" smtClean="0"/>
              <a:pPr/>
              <a:t>10</a:t>
            </a:fld>
            <a:endParaRPr lang="de-DE"/>
          </a:p>
        </p:txBody>
      </p:sp>
      <p:sp>
        <p:nvSpPr>
          <p:cNvPr id="3" name="Fußzeilenplatzhalter 2">
            <a:extLst>
              <a:ext uri="{FF2B5EF4-FFF2-40B4-BE49-F238E27FC236}">
                <a16:creationId xmlns:a16="http://schemas.microsoft.com/office/drawing/2014/main" id="{5210FE51-D9D9-417E-9000-0C8E55ECBB49}"/>
              </a:ext>
            </a:extLst>
          </p:cNvPr>
          <p:cNvSpPr>
            <a:spLocks noGrp="1"/>
          </p:cNvSpPr>
          <p:nvPr>
            <p:ph type="ftr" sz="quarter" idx="13"/>
          </p:nvPr>
        </p:nvSpPr>
        <p:spPr/>
        <p:txBody>
          <a:bodyPr/>
          <a:lstStyle/>
          <a:p>
            <a:r>
              <a:rPr lang="de-DE"/>
              <a:t>Die Stiftung der Deutschen Lions (Stand 10/2023)</a:t>
            </a:r>
            <a:endParaRPr lang="de-DE" dirty="0"/>
          </a:p>
        </p:txBody>
      </p:sp>
      <p:pic>
        <p:nvPicPr>
          <p:cNvPr id="7" name="Grafik 6" descr="Ein Bild, das Tisch, Fahrzeug, sitzend, Stück enthält.&#10;&#10;Automatisch generierte Beschreibung">
            <a:extLst>
              <a:ext uri="{FF2B5EF4-FFF2-40B4-BE49-F238E27FC236}">
                <a16:creationId xmlns:a16="http://schemas.microsoft.com/office/drawing/2014/main" id="{1514F582-A9AA-4F32-896D-82589B20B92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57369" y="1564855"/>
            <a:ext cx="3275582" cy="4367443"/>
          </a:xfrm>
          <a:prstGeom prst="rect">
            <a:avLst/>
          </a:prstGeom>
        </p:spPr>
      </p:pic>
    </p:spTree>
    <p:extLst>
      <p:ext uri="{BB962C8B-B14F-4D97-AF65-F5344CB8AC3E}">
        <p14:creationId xmlns:p14="http://schemas.microsoft.com/office/powerpoint/2010/main" val="4046906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549150-93A4-46C4-B970-5D467BD95F3B}"/>
              </a:ext>
            </a:extLst>
          </p:cNvPr>
          <p:cNvSpPr>
            <a:spLocks noGrp="1"/>
          </p:cNvSpPr>
          <p:nvPr>
            <p:ph type="title"/>
          </p:nvPr>
        </p:nvSpPr>
        <p:spPr/>
        <p:txBody>
          <a:bodyPr/>
          <a:lstStyle/>
          <a:p>
            <a:r>
              <a:rPr lang="de-DE" cap="none" dirty="0"/>
              <a:t>Zum Beispiel:</a:t>
            </a:r>
            <a:br>
              <a:rPr lang="de-DE" cap="none" dirty="0"/>
            </a:br>
            <a:r>
              <a:rPr lang="de-DE" cap="none" dirty="0"/>
              <a:t>Lebenskompetenzen mit Lions-Quest: Zukunft stiften!</a:t>
            </a:r>
          </a:p>
        </p:txBody>
      </p:sp>
      <p:sp>
        <p:nvSpPr>
          <p:cNvPr id="9" name="Inhaltsplatzhalter 8">
            <a:extLst>
              <a:ext uri="{FF2B5EF4-FFF2-40B4-BE49-F238E27FC236}">
                <a16:creationId xmlns:a16="http://schemas.microsoft.com/office/drawing/2014/main" id="{EA7D1202-A476-4FAC-91DA-30C042643DEC}"/>
              </a:ext>
            </a:extLst>
          </p:cNvPr>
          <p:cNvSpPr>
            <a:spLocks noGrp="1"/>
          </p:cNvSpPr>
          <p:nvPr>
            <p:ph idx="1"/>
          </p:nvPr>
        </p:nvSpPr>
        <p:spPr>
          <a:xfrm>
            <a:off x="334962" y="1844675"/>
            <a:ext cx="7847013" cy="4285159"/>
          </a:xfrm>
        </p:spPr>
        <p:txBody>
          <a:bodyPr/>
          <a:lstStyle/>
          <a:p>
            <a:r>
              <a:rPr lang="de-DE" sz="2200" dirty="0"/>
              <a:t>Die wichtigste gemeinnützige Langzeit-Activity der Lions zur Förderung der Jugend und zur Mitgestaltung der gesellschaftlichen Zukunft</a:t>
            </a:r>
          </a:p>
          <a:p>
            <a:r>
              <a:rPr lang="de-DE" sz="2200" dirty="0"/>
              <a:t>Lions-Quest</a:t>
            </a:r>
            <a:r>
              <a:rPr lang="de-DE" sz="2200" dirty="0">
                <a:solidFill>
                  <a:srgbClr val="FF0000"/>
                </a:solidFill>
              </a:rPr>
              <a:t> </a:t>
            </a:r>
            <a:r>
              <a:rPr lang="de-DE" sz="2200" dirty="0"/>
              <a:t>vermittelt arbeitsmarktrelevante Schlüsselkompetenzen an Jugendliche und junge Erwachsene</a:t>
            </a:r>
          </a:p>
          <a:p>
            <a:r>
              <a:rPr lang="de-DE" sz="2200" dirty="0"/>
              <a:t>Elementarer Beitrag zur Krankheits-, Sucht- und Gewaltprävention in der Gesellschaft</a:t>
            </a:r>
          </a:p>
          <a:p>
            <a:r>
              <a:rPr lang="de-DE" sz="2200" dirty="0"/>
              <a:t>Mehr als 125.000 Lehrkräfte in über 5.000 Seminaren seit dem Programmstart 1994, dadurch Millionen von Kindern und Jugendlichen erreicht</a:t>
            </a:r>
          </a:p>
          <a:p>
            <a:r>
              <a:rPr lang="de-DE" sz="2200" dirty="0"/>
              <a:t>Spendenaufruf erstmals 2023</a:t>
            </a:r>
          </a:p>
          <a:p>
            <a:endParaRPr lang="de-DE" dirty="0"/>
          </a:p>
        </p:txBody>
      </p:sp>
      <p:sp>
        <p:nvSpPr>
          <p:cNvPr id="3" name="Foliennummernplatzhalter 2">
            <a:extLst>
              <a:ext uri="{FF2B5EF4-FFF2-40B4-BE49-F238E27FC236}">
                <a16:creationId xmlns:a16="http://schemas.microsoft.com/office/drawing/2014/main" id="{851F2D20-074A-46BE-AA86-7A1E97CCD80F}"/>
              </a:ext>
            </a:extLst>
          </p:cNvPr>
          <p:cNvSpPr>
            <a:spLocks noGrp="1"/>
          </p:cNvSpPr>
          <p:nvPr>
            <p:ph type="sldNum" sz="quarter" idx="12"/>
          </p:nvPr>
        </p:nvSpPr>
        <p:spPr/>
        <p:txBody>
          <a:bodyPr/>
          <a:lstStyle/>
          <a:p>
            <a:fld id="{DDF5A8BD-E949-4BEE-BC04-18DF6B43ADBB}" type="slidenum">
              <a:rPr lang="de-DE" smtClean="0"/>
              <a:pPr/>
              <a:t>11</a:t>
            </a:fld>
            <a:endParaRPr lang="de-DE"/>
          </a:p>
        </p:txBody>
      </p:sp>
      <p:sp>
        <p:nvSpPr>
          <p:cNvPr id="4" name="Fußzeilenplatzhalter 3">
            <a:extLst>
              <a:ext uri="{FF2B5EF4-FFF2-40B4-BE49-F238E27FC236}">
                <a16:creationId xmlns:a16="http://schemas.microsoft.com/office/drawing/2014/main" id="{09952858-C71A-423E-AC8E-3352A252F1E0}"/>
              </a:ext>
            </a:extLst>
          </p:cNvPr>
          <p:cNvSpPr>
            <a:spLocks noGrp="1"/>
          </p:cNvSpPr>
          <p:nvPr>
            <p:ph type="ftr" sz="quarter" idx="13"/>
          </p:nvPr>
        </p:nvSpPr>
        <p:spPr/>
        <p:txBody>
          <a:bodyPr/>
          <a:lstStyle/>
          <a:p>
            <a:r>
              <a:rPr lang="de-DE"/>
              <a:t>Die Stiftung der Deutschen Lions (Stand 10/2023)</a:t>
            </a:r>
            <a:endParaRPr lang="de-DE" dirty="0"/>
          </a:p>
        </p:txBody>
      </p:sp>
      <p:pic>
        <p:nvPicPr>
          <p:cNvPr id="6" name="Grafik 5" descr="Ein Bild, das Schild, sitzend, dunkel, Mann enthält.&#10;&#10;Automatisch generierte Beschreibung">
            <a:extLst>
              <a:ext uri="{FF2B5EF4-FFF2-40B4-BE49-F238E27FC236}">
                <a16:creationId xmlns:a16="http://schemas.microsoft.com/office/drawing/2014/main" id="{3BD6D4EE-1D33-4DD7-B029-68C16619A92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875397" y="4820975"/>
            <a:ext cx="2257740" cy="1438476"/>
          </a:xfrm>
          <a:prstGeom prst="rect">
            <a:avLst/>
          </a:prstGeom>
        </p:spPr>
      </p:pic>
      <p:pic>
        <p:nvPicPr>
          <p:cNvPr id="7" name="Grafik 6">
            <a:extLst>
              <a:ext uri="{FF2B5EF4-FFF2-40B4-BE49-F238E27FC236}">
                <a16:creationId xmlns:a16="http://schemas.microsoft.com/office/drawing/2014/main" id="{A971C45D-8F16-F187-4735-89350CB4535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589384" y="1991210"/>
            <a:ext cx="2829765" cy="2829765"/>
          </a:xfrm>
          <a:prstGeom prst="rect">
            <a:avLst/>
          </a:prstGeom>
        </p:spPr>
      </p:pic>
    </p:spTree>
    <p:extLst>
      <p:ext uri="{BB962C8B-B14F-4D97-AF65-F5344CB8AC3E}">
        <p14:creationId xmlns:p14="http://schemas.microsoft.com/office/powerpoint/2010/main" val="723716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descr="Ein Bild, das Text, Fahrrad, Fahrradfahren enthält.&#10;&#10;Automatisch generierte Beschreibung">
            <a:extLst>
              <a:ext uri="{FF2B5EF4-FFF2-40B4-BE49-F238E27FC236}">
                <a16:creationId xmlns:a16="http://schemas.microsoft.com/office/drawing/2014/main" id="{8EC9024D-6D4D-8E06-F3C0-56AF90BE16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94971" y="1006708"/>
            <a:ext cx="3271379" cy="6858000"/>
          </a:xfrm>
          <a:prstGeom prst="rect">
            <a:avLst/>
          </a:prstGeom>
        </p:spPr>
      </p:pic>
      <p:sp>
        <p:nvSpPr>
          <p:cNvPr id="3" name="Titel 2">
            <a:extLst>
              <a:ext uri="{FF2B5EF4-FFF2-40B4-BE49-F238E27FC236}">
                <a16:creationId xmlns:a16="http://schemas.microsoft.com/office/drawing/2014/main" id="{5F03E6B3-14FB-4225-A803-94F124E2B036}"/>
              </a:ext>
            </a:extLst>
          </p:cNvPr>
          <p:cNvSpPr>
            <a:spLocks noGrp="1"/>
          </p:cNvSpPr>
          <p:nvPr>
            <p:ph type="title"/>
          </p:nvPr>
        </p:nvSpPr>
        <p:spPr/>
        <p:txBody>
          <a:bodyPr/>
          <a:lstStyle/>
          <a:p>
            <a:r>
              <a:rPr lang="de-DE" cap="none" dirty="0"/>
              <a:t>Noch mehr</a:t>
            </a:r>
            <a:br>
              <a:rPr lang="de-DE" cap="none" dirty="0"/>
            </a:br>
            <a:r>
              <a:rPr lang="de-DE" cap="none" dirty="0"/>
              <a:t>Lebenskompetenzen</a:t>
            </a:r>
          </a:p>
        </p:txBody>
      </p:sp>
      <p:sp>
        <p:nvSpPr>
          <p:cNvPr id="2" name="Textplatzhalter 1">
            <a:extLst>
              <a:ext uri="{FF2B5EF4-FFF2-40B4-BE49-F238E27FC236}">
                <a16:creationId xmlns:a16="http://schemas.microsoft.com/office/drawing/2014/main" id="{29018CA3-FAEB-4621-9215-718FCA4EDD27}"/>
              </a:ext>
            </a:extLst>
          </p:cNvPr>
          <p:cNvSpPr>
            <a:spLocks noGrp="1"/>
          </p:cNvSpPr>
          <p:nvPr>
            <p:ph idx="1"/>
          </p:nvPr>
        </p:nvSpPr>
        <p:spPr/>
        <p:txBody>
          <a:bodyPr>
            <a:normAutofit/>
          </a:bodyPr>
          <a:lstStyle/>
          <a:p>
            <a:pPr marL="0" indent="0">
              <a:buNone/>
            </a:pPr>
            <a:r>
              <a:rPr lang="de-DE" b="1" dirty="0"/>
              <a:t>Jugendaustausch</a:t>
            </a:r>
          </a:p>
          <a:p>
            <a:r>
              <a:rPr lang="de-DE" dirty="0"/>
              <a:t>Jugendcamps im In- und Ausland</a:t>
            </a:r>
          </a:p>
          <a:p>
            <a:r>
              <a:rPr lang="de-DE" dirty="0"/>
              <a:t>Jugendforum</a:t>
            </a:r>
          </a:p>
          <a:p>
            <a:r>
              <a:rPr lang="de-DE" dirty="0"/>
              <a:t>Einzelaustausche/ Familienaufenthalte</a:t>
            </a:r>
          </a:p>
          <a:p>
            <a:r>
              <a:rPr lang="de-DE" dirty="0" err="1"/>
              <a:t>Stipendiatenprogramm</a:t>
            </a:r>
            <a:endParaRPr lang="de-DE" dirty="0"/>
          </a:p>
          <a:p>
            <a:endParaRPr lang="de-DE" dirty="0"/>
          </a:p>
          <a:p>
            <a:pPr marL="0" indent="0">
              <a:buNone/>
            </a:pPr>
            <a:r>
              <a:rPr lang="de-DE" b="1" dirty="0"/>
              <a:t>Lebenskompetenzen </a:t>
            </a:r>
            <a:r>
              <a:rPr lang="de-DE" b="1" i="1" dirty="0"/>
              <a:t>plus</a:t>
            </a:r>
          </a:p>
          <a:p>
            <a:r>
              <a:rPr lang="de-DE" dirty="0"/>
              <a:t>Lions SEN Lebenskompetenzen für Ältere</a:t>
            </a:r>
          </a:p>
        </p:txBody>
      </p:sp>
      <p:pic>
        <p:nvPicPr>
          <p:cNvPr id="307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21193588">
            <a:off x="6754576" y="420259"/>
            <a:ext cx="3083218" cy="6844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ußzeilenplatzhalter 3">
            <a:extLst>
              <a:ext uri="{FF2B5EF4-FFF2-40B4-BE49-F238E27FC236}">
                <a16:creationId xmlns:a16="http://schemas.microsoft.com/office/drawing/2014/main" id="{5C1A3BBC-F80B-4370-9B49-92A0E3E55014}"/>
              </a:ext>
            </a:extLst>
          </p:cNvPr>
          <p:cNvSpPr>
            <a:spLocks noGrp="1"/>
          </p:cNvSpPr>
          <p:nvPr>
            <p:ph type="ftr" sz="quarter" idx="13"/>
          </p:nvPr>
        </p:nvSpPr>
        <p:spPr/>
        <p:txBody>
          <a:bodyPr/>
          <a:lstStyle/>
          <a:p>
            <a:r>
              <a:rPr lang="de-DE"/>
              <a:t>Die Stiftung der Deutschen Lions (Stand 10/2023)</a:t>
            </a:r>
            <a:endParaRPr lang="de-DE" dirty="0"/>
          </a:p>
        </p:txBody>
      </p:sp>
      <p:sp>
        <p:nvSpPr>
          <p:cNvPr id="5" name="Foliennummernplatzhalter 4">
            <a:extLst>
              <a:ext uri="{FF2B5EF4-FFF2-40B4-BE49-F238E27FC236}">
                <a16:creationId xmlns:a16="http://schemas.microsoft.com/office/drawing/2014/main" id="{DC69722E-AC33-4B90-9542-20D4B3778F19}"/>
              </a:ext>
            </a:extLst>
          </p:cNvPr>
          <p:cNvSpPr>
            <a:spLocks noGrp="1"/>
          </p:cNvSpPr>
          <p:nvPr>
            <p:ph type="sldNum" sz="quarter" idx="12"/>
          </p:nvPr>
        </p:nvSpPr>
        <p:spPr/>
        <p:txBody>
          <a:bodyPr/>
          <a:lstStyle/>
          <a:p>
            <a:fld id="{DDF5A8BD-E949-4BEE-BC04-18DF6B43ADBB}" type="slidenum">
              <a:rPr lang="de-DE" smtClean="0"/>
              <a:pPr/>
              <a:t>12</a:t>
            </a:fld>
            <a:endParaRPr lang="de-DE"/>
          </a:p>
        </p:txBody>
      </p:sp>
    </p:spTree>
    <p:extLst>
      <p:ext uri="{BB962C8B-B14F-4D97-AF65-F5344CB8AC3E}">
        <p14:creationId xmlns:p14="http://schemas.microsoft.com/office/powerpoint/2010/main" val="437998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F03E6B3-14FB-4225-A803-94F124E2B036}"/>
              </a:ext>
            </a:extLst>
          </p:cNvPr>
          <p:cNvSpPr>
            <a:spLocks noGrp="1"/>
          </p:cNvSpPr>
          <p:nvPr>
            <p:ph type="title"/>
          </p:nvPr>
        </p:nvSpPr>
        <p:spPr/>
        <p:txBody>
          <a:bodyPr/>
          <a:lstStyle/>
          <a:p>
            <a:r>
              <a:rPr lang="de-DE" cap="none" dirty="0"/>
              <a:t>+ Förderung kultureller Kompetenz</a:t>
            </a:r>
          </a:p>
        </p:txBody>
      </p:sp>
      <p:sp>
        <p:nvSpPr>
          <p:cNvPr id="4" name="Inhaltsplatzhalter 3">
            <a:extLst>
              <a:ext uri="{FF2B5EF4-FFF2-40B4-BE49-F238E27FC236}">
                <a16:creationId xmlns:a16="http://schemas.microsoft.com/office/drawing/2014/main" id="{A920A3D9-DA20-49B7-8725-4F501A75740E}"/>
              </a:ext>
            </a:extLst>
          </p:cNvPr>
          <p:cNvSpPr>
            <a:spLocks noGrp="1"/>
          </p:cNvSpPr>
          <p:nvPr>
            <p:ph idx="1"/>
          </p:nvPr>
        </p:nvSpPr>
        <p:spPr>
          <a:xfrm>
            <a:off x="334963" y="1844675"/>
            <a:ext cx="5761037" cy="4285159"/>
          </a:xfrm>
        </p:spPr>
        <p:txBody>
          <a:bodyPr/>
          <a:lstStyle/>
          <a:p>
            <a:pPr defTabSz="422039">
              <a:lnSpc>
                <a:spcPct val="90000"/>
              </a:lnSpc>
              <a:spcBef>
                <a:spcPts val="923"/>
              </a:spcBef>
            </a:pPr>
            <a:r>
              <a:rPr lang="de-DE" sz="2400" dirty="0">
                <a:latin typeface="Arial" panose="020B0604020202020204" pitchFamily="34" charset="0"/>
                <a:cs typeface="Arial" panose="020B0604020202020204" pitchFamily="34" charset="0"/>
              </a:rPr>
              <a:t>Interkulturelle Themen</a:t>
            </a:r>
          </a:p>
          <a:p>
            <a:pPr defTabSz="422039">
              <a:lnSpc>
                <a:spcPct val="90000"/>
              </a:lnSpc>
              <a:spcBef>
                <a:spcPts val="923"/>
              </a:spcBef>
            </a:pPr>
            <a:r>
              <a:rPr lang="de-DE" sz="2400" dirty="0">
                <a:latin typeface="Arial" panose="020B0604020202020204" pitchFamily="34" charset="0"/>
                <a:cs typeface="Arial" panose="020B0604020202020204" pitchFamily="34" charset="0"/>
              </a:rPr>
              <a:t>Europa</a:t>
            </a:r>
          </a:p>
          <a:p>
            <a:pPr defTabSz="422039">
              <a:lnSpc>
                <a:spcPct val="90000"/>
              </a:lnSpc>
              <a:spcBef>
                <a:spcPts val="923"/>
              </a:spcBef>
            </a:pPr>
            <a:r>
              <a:rPr lang="de-DE" sz="2400" dirty="0">
                <a:latin typeface="Arial" panose="020B0604020202020204" pitchFamily="34" charset="0"/>
                <a:cs typeface="Arial" panose="020B0604020202020204" pitchFamily="34" charset="0"/>
              </a:rPr>
              <a:t>Kunst- und Kulturaktivitäten,  </a:t>
            </a:r>
            <a:br>
              <a:rPr lang="de-DE" dirty="0">
                <a:latin typeface="Arial" panose="020B0604020202020204" pitchFamily="34" charset="0"/>
                <a:cs typeface="Arial" panose="020B0604020202020204" pitchFamily="34" charset="0"/>
              </a:rPr>
            </a:br>
            <a:r>
              <a:rPr lang="de-DE" sz="2400" dirty="0">
                <a:latin typeface="Arial" panose="020B0604020202020204" pitchFamily="34" charset="0"/>
                <a:cs typeface="Arial" panose="020B0604020202020204" pitchFamily="34" charset="0"/>
              </a:rPr>
              <a:t>z. B. </a:t>
            </a:r>
            <a:r>
              <a:rPr lang="de-DE" dirty="0">
                <a:latin typeface="Arial" panose="020B0604020202020204" pitchFamily="34" charset="0"/>
                <a:cs typeface="Arial" panose="020B0604020202020204" pitchFamily="34" charset="0"/>
              </a:rPr>
              <a:t>Lions-Musikpreis, </a:t>
            </a:r>
            <a:r>
              <a:rPr lang="de-DE" sz="2400" dirty="0">
                <a:latin typeface="Arial" panose="020B0604020202020204" pitchFamily="34" charset="0"/>
                <a:cs typeface="Arial" panose="020B0604020202020204" pitchFamily="34" charset="0"/>
              </a:rPr>
              <a:t>Lions Symphonie-Orchester (SODL)</a:t>
            </a:r>
          </a:p>
          <a:p>
            <a:endParaRPr lang="de-DE" dirty="0"/>
          </a:p>
        </p:txBody>
      </p:sp>
      <p:pic>
        <p:nvPicPr>
          <p:cNvPr id="5122"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710583" y="1515468"/>
            <a:ext cx="5146454" cy="4239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ußzeilenplatzhalter 1">
            <a:extLst>
              <a:ext uri="{FF2B5EF4-FFF2-40B4-BE49-F238E27FC236}">
                <a16:creationId xmlns:a16="http://schemas.microsoft.com/office/drawing/2014/main" id="{E559AE68-15EC-45B2-8DCA-85B87ECE4C6F}"/>
              </a:ext>
            </a:extLst>
          </p:cNvPr>
          <p:cNvSpPr>
            <a:spLocks noGrp="1"/>
          </p:cNvSpPr>
          <p:nvPr>
            <p:ph type="ftr" sz="quarter" idx="13"/>
          </p:nvPr>
        </p:nvSpPr>
        <p:spPr/>
        <p:txBody>
          <a:bodyPr/>
          <a:lstStyle/>
          <a:p>
            <a:r>
              <a:rPr lang="de-DE"/>
              <a:t>Die Stiftung der Deutschen Lions (Stand 10/2023)</a:t>
            </a:r>
            <a:endParaRPr lang="de-DE" dirty="0"/>
          </a:p>
        </p:txBody>
      </p:sp>
      <p:sp>
        <p:nvSpPr>
          <p:cNvPr id="5" name="Foliennummernplatzhalter 4">
            <a:extLst>
              <a:ext uri="{FF2B5EF4-FFF2-40B4-BE49-F238E27FC236}">
                <a16:creationId xmlns:a16="http://schemas.microsoft.com/office/drawing/2014/main" id="{EF75CEA4-0B59-4602-B719-26F7B71D5A8D}"/>
              </a:ext>
            </a:extLst>
          </p:cNvPr>
          <p:cNvSpPr>
            <a:spLocks noGrp="1"/>
          </p:cNvSpPr>
          <p:nvPr>
            <p:ph type="sldNum" sz="quarter" idx="12"/>
          </p:nvPr>
        </p:nvSpPr>
        <p:spPr/>
        <p:txBody>
          <a:bodyPr/>
          <a:lstStyle/>
          <a:p>
            <a:fld id="{DDF5A8BD-E949-4BEE-BC04-18DF6B43ADBB}" type="slidenum">
              <a:rPr lang="de-DE" smtClean="0"/>
              <a:pPr/>
              <a:t>13</a:t>
            </a:fld>
            <a:endParaRPr lang="de-DE"/>
          </a:p>
        </p:txBody>
      </p:sp>
    </p:spTree>
    <p:extLst>
      <p:ext uri="{BB962C8B-B14F-4D97-AF65-F5344CB8AC3E}">
        <p14:creationId xmlns:p14="http://schemas.microsoft.com/office/powerpoint/2010/main" val="3941576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descr="Ein Bild, das Person, Kleidung, Menschliches Gesicht, Mann enthält.&#10;&#10;Automatisch generierte Beschreibung">
            <a:extLst>
              <a:ext uri="{FF2B5EF4-FFF2-40B4-BE49-F238E27FC236}">
                <a16:creationId xmlns:a16="http://schemas.microsoft.com/office/drawing/2014/main" id="{02AE23C7-B143-7798-211F-A4D10C33734F}"/>
              </a:ext>
            </a:extLst>
          </p:cNvPr>
          <p:cNvPicPr>
            <a:picLocks noChangeAspect="1"/>
          </p:cNvPicPr>
          <p:nvPr/>
        </p:nvPicPr>
        <p:blipFill rotWithShape="1">
          <a:blip r:embed="rId2">
            <a:extLst>
              <a:ext uri="{28A0092B-C50C-407E-A947-70E740481C1C}">
                <a14:useLocalDpi xmlns:a14="http://schemas.microsoft.com/office/drawing/2010/main" val="0"/>
              </a:ext>
            </a:extLst>
          </a:blip>
          <a:srcRect l="11014" r="44809"/>
          <a:stretch/>
        </p:blipFill>
        <p:spPr>
          <a:xfrm rot="5400000">
            <a:off x="8980977" y="1390263"/>
            <a:ext cx="2229250" cy="3364089"/>
          </a:xfrm>
          <a:prstGeom prst="rect">
            <a:avLst/>
          </a:prstGeom>
        </p:spPr>
      </p:pic>
      <p:sp>
        <p:nvSpPr>
          <p:cNvPr id="3" name="Titel 2">
            <a:extLst>
              <a:ext uri="{FF2B5EF4-FFF2-40B4-BE49-F238E27FC236}">
                <a16:creationId xmlns:a16="http://schemas.microsoft.com/office/drawing/2014/main" id="{75DFBA85-97E5-45BA-A9A8-D2B229053691}"/>
              </a:ext>
            </a:extLst>
          </p:cNvPr>
          <p:cNvSpPr>
            <a:spLocks noGrp="1"/>
          </p:cNvSpPr>
          <p:nvPr>
            <p:ph type="title"/>
          </p:nvPr>
        </p:nvSpPr>
        <p:spPr/>
        <p:txBody>
          <a:bodyPr>
            <a:noAutofit/>
          </a:bodyPr>
          <a:lstStyle/>
          <a:p>
            <a:r>
              <a:rPr lang="de-DE" cap="none" dirty="0"/>
              <a:t>Zum Beispiel:</a:t>
            </a:r>
            <a:br>
              <a:rPr lang="de-DE" cap="none" dirty="0"/>
            </a:br>
            <a:r>
              <a:rPr lang="de-DE" cap="none" dirty="0"/>
              <a:t>Lichtblicke – </a:t>
            </a:r>
            <a:r>
              <a:rPr lang="de-DE" cap="none" dirty="0" err="1"/>
              <a:t>SightFirst</a:t>
            </a:r>
            <a:endParaRPr lang="de-DE" cap="none" dirty="0"/>
          </a:p>
        </p:txBody>
      </p:sp>
      <p:sp>
        <p:nvSpPr>
          <p:cNvPr id="2" name="Inhaltsplatzhalter 1">
            <a:extLst>
              <a:ext uri="{FF2B5EF4-FFF2-40B4-BE49-F238E27FC236}">
                <a16:creationId xmlns:a16="http://schemas.microsoft.com/office/drawing/2014/main" id="{B3E0B74C-77ED-4879-A409-BE62143B09D9}"/>
              </a:ext>
            </a:extLst>
          </p:cNvPr>
          <p:cNvSpPr>
            <a:spLocks noGrp="1"/>
          </p:cNvSpPr>
          <p:nvPr>
            <p:ph idx="1"/>
          </p:nvPr>
        </p:nvSpPr>
        <p:spPr>
          <a:xfrm>
            <a:off x="334964" y="1844675"/>
            <a:ext cx="8013170" cy="4285159"/>
          </a:xfrm>
        </p:spPr>
        <p:txBody>
          <a:bodyPr/>
          <a:lstStyle/>
          <a:p>
            <a:pPr defTabSz="422039">
              <a:spcBef>
                <a:spcPts val="923"/>
              </a:spcBef>
            </a:pPr>
            <a:r>
              <a:rPr lang="de-DE" sz="2400" dirty="0">
                <a:latin typeface="Arial" panose="020B0604020202020204" pitchFamily="34" charset="0"/>
                <a:cs typeface="Arial" panose="020B0604020202020204" pitchFamily="34" charset="0"/>
              </a:rPr>
              <a:t>Die Bekämpfung vermeidbarer Blindheit ist die we</a:t>
            </a:r>
            <a:r>
              <a:rPr lang="de-DE" dirty="0">
                <a:latin typeface="Arial" panose="020B0604020202020204" pitchFamily="34" charset="0"/>
                <a:cs typeface="Arial" panose="020B0604020202020204" pitchFamily="34" charset="0"/>
              </a:rPr>
              <a:t>ltweit größte Langzeit-Activity der Lions.</a:t>
            </a:r>
          </a:p>
          <a:p>
            <a:pPr defTabSz="422039">
              <a:spcBef>
                <a:spcPts val="923"/>
              </a:spcBef>
            </a:pPr>
            <a:r>
              <a:rPr lang="de-DE" sz="2400" dirty="0">
                <a:latin typeface="Arial" panose="020B0604020202020204" pitchFamily="34" charset="0"/>
                <a:cs typeface="Arial" panose="020B0604020202020204" pitchFamily="34" charset="0"/>
              </a:rPr>
              <a:t>In Deutschland seit 1992 in vertrauensvoller Kooperation mit der Christoffel-Blindenmission in über 60 Projekten</a:t>
            </a:r>
          </a:p>
          <a:p>
            <a:pPr defTabSz="422039">
              <a:spcBef>
                <a:spcPts val="923"/>
              </a:spcBef>
            </a:pPr>
            <a:r>
              <a:rPr lang="de-DE" dirty="0">
                <a:latin typeface="Arial" panose="020B0604020202020204" pitchFamily="34" charset="0"/>
                <a:cs typeface="Arial" panose="020B0604020202020204" pitchFamily="34" charset="0"/>
              </a:rPr>
              <a:t>2011-2023: 13 „Lichtblicke“-Projekt mit Teilnahme am „RTL-Spendenmarathon“ (2023: Malawi)</a:t>
            </a:r>
          </a:p>
          <a:p>
            <a:pPr defTabSz="422039">
              <a:spcBef>
                <a:spcPts val="923"/>
              </a:spcBef>
            </a:pPr>
            <a:r>
              <a:rPr lang="de-DE" dirty="0">
                <a:latin typeface="Arial" panose="020B0604020202020204" pitchFamily="34" charset="0"/>
                <a:cs typeface="Arial" panose="020B0604020202020204" pitchFamily="34" charset="0"/>
              </a:rPr>
              <a:t>Stiftung RTL verdoppelt alle Spenden mit bis zu 500.000 Euro, Antrag auf weitere Zuschüsse </a:t>
            </a:r>
            <a:r>
              <a:rPr lang="de-DE" sz="2400" dirty="0">
                <a:latin typeface="Arial" panose="020B0604020202020204" pitchFamily="34" charset="0"/>
                <a:cs typeface="Arial" panose="020B0604020202020204" pitchFamily="34" charset="0"/>
              </a:rPr>
              <a:t>durch das BMZ ermöglicht eine Verdreifachung der Spenden.</a:t>
            </a:r>
          </a:p>
          <a:p>
            <a:pPr defTabSz="422039">
              <a:spcBef>
                <a:spcPts val="923"/>
              </a:spcBef>
            </a:pPr>
            <a:r>
              <a:rPr lang="de-DE" dirty="0">
                <a:latin typeface="Arial" panose="020B0604020202020204" pitchFamily="34" charset="0"/>
                <a:cs typeface="Arial" panose="020B0604020202020204" pitchFamily="34" charset="0"/>
              </a:rPr>
              <a:t>Jedes Jahr 1,5 Millionen Euro für Augenlicht!</a:t>
            </a:r>
            <a:endParaRPr lang="de-DE" sz="2400" dirty="0">
              <a:latin typeface="Arial" panose="020B0604020202020204" pitchFamily="34" charset="0"/>
              <a:cs typeface="Arial" panose="020B0604020202020204" pitchFamily="34" charset="0"/>
            </a:endParaRPr>
          </a:p>
          <a:p>
            <a:pPr defTabSz="422039">
              <a:spcBef>
                <a:spcPts val="923"/>
              </a:spcBef>
            </a:pPr>
            <a:endParaRPr lang="de-DE" dirty="0">
              <a:latin typeface="Arial" panose="020B0604020202020204" pitchFamily="34" charset="0"/>
              <a:cs typeface="Arial" panose="020B0604020202020204" pitchFamily="34" charset="0"/>
            </a:endParaRPr>
          </a:p>
        </p:txBody>
      </p:sp>
      <p:sp>
        <p:nvSpPr>
          <p:cNvPr id="5" name="Foliennummernplatzhalter 4">
            <a:extLst>
              <a:ext uri="{FF2B5EF4-FFF2-40B4-BE49-F238E27FC236}">
                <a16:creationId xmlns:a16="http://schemas.microsoft.com/office/drawing/2014/main" id="{D0B15495-20DC-46C2-BA65-63EFF1423CF4}"/>
              </a:ext>
            </a:extLst>
          </p:cNvPr>
          <p:cNvSpPr>
            <a:spLocks noGrp="1"/>
          </p:cNvSpPr>
          <p:nvPr>
            <p:ph type="sldNum" sz="quarter" idx="12"/>
          </p:nvPr>
        </p:nvSpPr>
        <p:spPr/>
        <p:txBody>
          <a:bodyPr/>
          <a:lstStyle/>
          <a:p>
            <a:fld id="{DDF5A8BD-E949-4BEE-BC04-18DF6B43ADBB}" type="slidenum">
              <a:rPr lang="de-DE" smtClean="0"/>
              <a:pPr/>
              <a:t>14</a:t>
            </a:fld>
            <a:endParaRPr lang="de-DE"/>
          </a:p>
        </p:txBody>
      </p:sp>
      <p:sp>
        <p:nvSpPr>
          <p:cNvPr id="4" name="Fußzeilenplatzhalter 3">
            <a:extLst>
              <a:ext uri="{FF2B5EF4-FFF2-40B4-BE49-F238E27FC236}">
                <a16:creationId xmlns:a16="http://schemas.microsoft.com/office/drawing/2014/main" id="{3893486D-B7C7-4165-8D71-02959D2951BF}"/>
              </a:ext>
            </a:extLst>
          </p:cNvPr>
          <p:cNvSpPr>
            <a:spLocks noGrp="1"/>
          </p:cNvSpPr>
          <p:nvPr>
            <p:ph type="ftr" sz="quarter" idx="13"/>
          </p:nvPr>
        </p:nvSpPr>
        <p:spPr/>
        <p:txBody>
          <a:bodyPr/>
          <a:lstStyle/>
          <a:p>
            <a:r>
              <a:rPr lang="de-DE"/>
              <a:t>Die Stiftung der Deutschen Lions (Stand 10/2023)</a:t>
            </a:r>
            <a:endParaRPr lang="de-DE" dirty="0"/>
          </a:p>
        </p:txBody>
      </p:sp>
      <p:pic>
        <p:nvPicPr>
          <p:cNvPr id="7" name="Grafik 6">
            <a:extLst>
              <a:ext uri="{FF2B5EF4-FFF2-40B4-BE49-F238E27FC236}">
                <a16:creationId xmlns:a16="http://schemas.microsoft.com/office/drawing/2014/main" id="{800CDB93-9C81-4322-A749-30C65ADA275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96560" y="4481895"/>
            <a:ext cx="2743200" cy="567559"/>
          </a:xfrm>
          <a:prstGeom prst="rect">
            <a:avLst/>
          </a:prstGeom>
        </p:spPr>
      </p:pic>
    </p:spTree>
    <p:extLst>
      <p:ext uri="{BB962C8B-B14F-4D97-AF65-F5344CB8AC3E}">
        <p14:creationId xmlns:p14="http://schemas.microsoft.com/office/powerpoint/2010/main" val="1138651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6D1A7B-DBFA-46CA-9B4D-8EB092900CA5}"/>
              </a:ext>
            </a:extLst>
          </p:cNvPr>
          <p:cNvSpPr>
            <a:spLocks noGrp="1"/>
          </p:cNvSpPr>
          <p:nvPr>
            <p:ph type="title"/>
          </p:nvPr>
        </p:nvSpPr>
        <p:spPr/>
        <p:txBody>
          <a:bodyPr/>
          <a:lstStyle/>
          <a:p>
            <a:r>
              <a:rPr lang="de-DE" cap="none" dirty="0"/>
              <a:t>Zum Beispiel:</a:t>
            </a:r>
            <a:br>
              <a:rPr lang="de-DE" cap="none" dirty="0"/>
            </a:br>
            <a:r>
              <a:rPr lang="de-DE" cap="none" dirty="0"/>
              <a:t>Wasser-Projekte weltweit </a:t>
            </a:r>
          </a:p>
        </p:txBody>
      </p:sp>
      <p:sp>
        <p:nvSpPr>
          <p:cNvPr id="5" name="Inhaltsplatzhalter 4">
            <a:extLst>
              <a:ext uri="{FF2B5EF4-FFF2-40B4-BE49-F238E27FC236}">
                <a16:creationId xmlns:a16="http://schemas.microsoft.com/office/drawing/2014/main" id="{E83E6762-7E00-49BF-9DD0-2081CC9C0CC7}"/>
              </a:ext>
            </a:extLst>
          </p:cNvPr>
          <p:cNvSpPr>
            <a:spLocks noGrp="1"/>
          </p:cNvSpPr>
          <p:nvPr>
            <p:ph idx="1"/>
          </p:nvPr>
        </p:nvSpPr>
        <p:spPr>
          <a:xfrm>
            <a:off x="334964" y="1844675"/>
            <a:ext cx="6216756" cy="4285159"/>
          </a:xfrm>
        </p:spPr>
        <p:txBody>
          <a:bodyPr/>
          <a:lstStyle/>
          <a:p>
            <a:r>
              <a:rPr lang="de-DE" dirty="0"/>
              <a:t>Zu den Zielen für nachhaltige Entwicklung (Sustainable Development Goals – kurz SDG) der Vereinten Nationen gehört auch das Ziel 6, bis 2030: " Wasser und Sanitärversorgung für alle“.</a:t>
            </a:r>
          </a:p>
          <a:p>
            <a:r>
              <a:rPr lang="de-DE" dirty="0"/>
              <a:t>Lions fördern seit vielen Jahren große nachhaltige </a:t>
            </a:r>
            <a:r>
              <a:rPr lang="de-DE" dirty="0" err="1"/>
              <a:t>WaSH</a:t>
            </a:r>
            <a:r>
              <a:rPr lang="de-DE" dirty="0"/>
              <a:t>-Projekte (Wasser, Sanitärversorgung und Hygiene).</a:t>
            </a:r>
          </a:p>
          <a:p>
            <a:r>
              <a:rPr lang="de-DE" dirty="0"/>
              <a:t>Der jeweils amtierende Governorrat ruft jährlich zu Spenden für ein großes WaSH-Projekt auf (2021 in Indien, 2022 in Malawi, 2023 in Kenia, 2024 in Sambia). </a:t>
            </a:r>
          </a:p>
        </p:txBody>
      </p:sp>
      <p:sp>
        <p:nvSpPr>
          <p:cNvPr id="3" name="Foliennummernplatzhalter 2">
            <a:extLst>
              <a:ext uri="{FF2B5EF4-FFF2-40B4-BE49-F238E27FC236}">
                <a16:creationId xmlns:a16="http://schemas.microsoft.com/office/drawing/2014/main" id="{643C8E89-461F-449A-B05F-1D6AD92284E2}"/>
              </a:ext>
            </a:extLst>
          </p:cNvPr>
          <p:cNvSpPr>
            <a:spLocks noGrp="1"/>
          </p:cNvSpPr>
          <p:nvPr>
            <p:ph type="sldNum" sz="quarter" idx="12"/>
          </p:nvPr>
        </p:nvSpPr>
        <p:spPr/>
        <p:txBody>
          <a:bodyPr/>
          <a:lstStyle/>
          <a:p>
            <a:fld id="{DDF5A8BD-E949-4BEE-BC04-18DF6B43ADBB}" type="slidenum">
              <a:rPr lang="de-DE" smtClean="0"/>
              <a:pPr/>
              <a:t>15</a:t>
            </a:fld>
            <a:endParaRPr lang="de-DE"/>
          </a:p>
        </p:txBody>
      </p:sp>
      <p:sp>
        <p:nvSpPr>
          <p:cNvPr id="4" name="Fußzeilenplatzhalter 3">
            <a:extLst>
              <a:ext uri="{FF2B5EF4-FFF2-40B4-BE49-F238E27FC236}">
                <a16:creationId xmlns:a16="http://schemas.microsoft.com/office/drawing/2014/main" id="{2FD33AF5-1C14-4A6C-989F-2A3CA2D81E37}"/>
              </a:ext>
            </a:extLst>
          </p:cNvPr>
          <p:cNvSpPr>
            <a:spLocks noGrp="1"/>
          </p:cNvSpPr>
          <p:nvPr>
            <p:ph type="ftr" sz="quarter" idx="13"/>
          </p:nvPr>
        </p:nvSpPr>
        <p:spPr/>
        <p:txBody>
          <a:bodyPr/>
          <a:lstStyle/>
          <a:p>
            <a:r>
              <a:rPr lang="de-DE"/>
              <a:t>Die Stiftung der Deutschen Lions (Stand 10/2023)</a:t>
            </a:r>
            <a:endParaRPr lang="de-DE" dirty="0"/>
          </a:p>
        </p:txBody>
      </p:sp>
      <p:pic>
        <p:nvPicPr>
          <p:cNvPr id="6" name="Grafik 5" descr="Ein Bild, das Person, draußen, Gebäude, haltend enthält.&#10;&#10;Automatisch generierte Beschreibung">
            <a:extLst>
              <a:ext uri="{FF2B5EF4-FFF2-40B4-BE49-F238E27FC236}">
                <a16:creationId xmlns:a16="http://schemas.microsoft.com/office/drawing/2014/main" id="{0A1B704C-14C2-407F-BCA8-50FA7F920BF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65718" y="2248690"/>
            <a:ext cx="4991318" cy="3327545"/>
          </a:xfrm>
          <a:prstGeom prst="rect">
            <a:avLst/>
          </a:prstGeom>
        </p:spPr>
      </p:pic>
      <p:pic>
        <p:nvPicPr>
          <p:cNvPr id="12" name="Grafik 11">
            <a:extLst>
              <a:ext uri="{FF2B5EF4-FFF2-40B4-BE49-F238E27FC236}">
                <a16:creationId xmlns:a16="http://schemas.microsoft.com/office/drawing/2014/main" id="{50C5E73C-6504-42BA-A7B4-CFD1BAF94CAE}"/>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413741" y="1490171"/>
            <a:ext cx="1219534" cy="1219534"/>
          </a:xfrm>
          <a:prstGeom prst="rect">
            <a:avLst/>
          </a:prstGeom>
        </p:spPr>
      </p:pic>
    </p:spTree>
    <p:extLst>
      <p:ext uri="{BB962C8B-B14F-4D97-AF65-F5344CB8AC3E}">
        <p14:creationId xmlns:p14="http://schemas.microsoft.com/office/powerpoint/2010/main" val="2623230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2648A8-F249-44D8-BDCB-4B9FAB547A2E}"/>
              </a:ext>
            </a:extLst>
          </p:cNvPr>
          <p:cNvSpPr>
            <a:spLocks noGrp="1"/>
          </p:cNvSpPr>
          <p:nvPr>
            <p:ph type="ctrTitle"/>
          </p:nvPr>
        </p:nvSpPr>
        <p:spPr/>
        <p:txBody>
          <a:bodyPr/>
          <a:lstStyle/>
          <a:p>
            <a:r>
              <a:rPr lang="de-DE" cap="none" dirty="0"/>
              <a:t>Struktur der Stiftung</a:t>
            </a:r>
          </a:p>
        </p:txBody>
      </p:sp>
      <p:sp>
        <p:nvSpPr>
          <p:cNvPr id="3" name="Untertitel 2">
            <a:extLst>
              <a:ext uri="{FF2B5EF4-FFF2-40B4-BE49-F238E27FC236}">
                <a16:creationId xmlns:a16="http://schemas.microsoft.com/office/drawing/2014/main" id="{2D26BDF8-8A5F-4B12-A746-2310520E4CA1}"/>
              </a:ext>
            </a:extLst>
          </p:cNvPr>
          <p:cNvSpPr>
            <a:spLocks noGrp="1"/>
          </p:cNvSpPr>
          <p:nvPr>
            <p:ph type="subTitle" idx="1"/>
          </p:nvPr>
        </p:nvSpPr>
        <p:spPr/>
        <p:txBody>
          <a:bodyPr/>
          <a:lstStyle/>
          <a:p>
            <a:r>
              <a:rPr lang="de-DE" dirty="0"/>
              <a:t>Wer wir sind</a:t>
            </a:r>
          </a:p>
        </p:txBody>
      </p:sp>
    </p:spTree>
    <p:extLst>
      <p:ext uri="{BB962C8B-B14F-4D97-AF65-F5344CB8AC3E}">
        <p14:creationId xmlns:p14="http://schemas.microsoft.com/office/powerpoint/2010/main" val="494752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cap="none" dirty="0"/>
              <a:t>Stiftungsorgane</a:t>
            </a:r>
          </a:p>
        </p:txBody>
      </p:sp>
      <p:grpSp>
        <p:nvGrpSpPr>
          <p:cNvPr id="16" name="Gruppieren 15">
            <a:extLst>
              <a:ext uri="{FF2B5EF4-FFF2-40B4-BE49-F238E27FC236}">
                <a16:creationId xmlns:a16="http://schemas.microsoft.com/office/drawing/2014/main" id="{2A7A11B1-0FE2-40E1-BE5A-548230E0D8A1}"/>
              </a:ext>
            </a:extLst>
          </p:cNvPr>
          <p:cNvGrpSpPr/>
          <p:nvPr/>
        </p:nvGrpSpPr>
        <p:grpSpPr>
          <a:xfrm>
            <a:off x="1038687" y="1567687"/>
            <a:ext cx="9587882" cy="4708782"/>
            <a:chOff x="1162975" y="1072409"/>
            <a:chExt cx="10333608" cy="5075020"/>
          </a:xfrm>
        </p:grpSpPr>
        <p:sp>
          <p:nvSpPr>
            <p:cNvPr id="3" name="Textfeld 2">
              <a:extLst>
                <a:ext uri="{FF2B5EF4-FFF2-40B4-BE49-F238E27FC236}">
                  <a16:creationId xmlns:a16="http://schemas.microsoft.com/office/drawing/2014/main" id="{0AE289B6-7C11-4187-9707-6D0E3722A006}"/>
                </a:ext>
              </a:extLst>
            </p:cNvPr>
            <p:cNvSpPr txBox="1"/>
            <p:nvPr/>
          </p:nvSpPr>
          <p:spPr>
            <a:xfrm>
              <a:off x="1162975" y="5230884"/>
              <a:ext cx="4855283" cy="892552"/>
            </a:xfrm>
            <a:prstGeom prst="rect">
              <a:avLst/>
            </a:prstGeom>
            <a:solidFill>
              <a:srgbClr val="1C4F9C"/>
            </a:solidFill>
          </p:spPr>
          <p:txBody>
            <a:bodyPr wrap="square" rtlCol="0" anchor="ctr">
              <a:spAutoFit/>
            </a:bodyPr>
            <a:lstStyle/>
            <a:p>
              <a:pPr algn="ctr"/>
              <a:r>
                <a:rPr lang="de-DE" sz="2000" dirty="0">
                  <a:solidFill>
                    <a:schemeClr val="bg1"/>
                  </a:solidFill>
                </a:rPr>
                <a:t>Stiftungsvorstand </a:t>
              </a:r>
            </a:p>
            <a:p>
              <a:pPr algn="ctr"/>
              <a:r>
                <a:rPr lang="de-DE" sz="1600" dirty="0">
                  <a:solidFill>
                    <a:schemeClr val="bg1"/>
                  </a:solidFill>
                </a:rPr>
                <a:t>Führt die Geschäfte der Stiftung</a:t>
              </a:r>
            </a:p>
            <a:p>
              <a:pPr algn="ctr"/>
              <a:r>
                <a:rPr lang="de-DE" sz="1600" dirty="0">
                  <a:solidFill>
                    <a:schemeClr val="bg1"/>
                  </a:solidFill>
                </a:rPr>
                <a:t>ehrenamtlich tätige Mitglieder</a:t>
              </a:r>
            </a:p>
          </p:txBody>
        </p:sp>
        <p:sp>
          <p:nvSpPr>
            <p:cNvPr id="4" name="Textfeld 3">
              <a:extLst>
                <a:ext uri="{FF2B5EF4-FFF2-40B4-BE49-F238E27FC236}">
                  <a16:creationId xmlns:a16="http://schemas.microsoft.com/office/drawing/2014/main" id="{910554DF-3CEB-41A9-95B0-597C5849AEF0}"/>
                </a:ext>
              </a:extLst>
            </p:cNvPr>
            <p:cNvSpPr txBox="1"/>
            <p:nvPr/>
          </p:nvSpPr>
          <p:spPr>
            <a:xfrm>
              <a:off x="6477001" y="5185456"/>
              <a:ext cx="5019582" cy="961973"/>
            </a:xfrm>
            <a:prstGeom prst="rect">
              <a:avLst/>
            </a:prstGeom>
            <a:solidFill>
              <a:srgbClr val="1C4F9C"/>
            </a:solidFill>
          </p:spPr>
          <p:txBody>
            <a:bodyPr wrap="square" rtlCol="0" anchor="ctr">
              <a:spAutoFit/>
            </a:bodyPr>
            <a:lstStyle/>
            <a:p>
              <a:pPr algn="ctr"/>
              <a:r>
                <a:rPr lang="de-DE" sz="2000" dirty="0">
                  <a:solidFill>
                    <a:schemeClr val="bg1"/>
                  </a:solidFill>
                </a:rPr>
                <a:t>Stiftungskuratorium</a:t>
              </a:r>
            </a:p>
            <a:p>
              <a:pPr algn="ctr"/>
              <a:r>
                <a:rPr lang="de-DE" sz="1600" dirty="0">
                  <a:solidFill>
                    <a:schemeClr val="bg1"/>
                  </a:solidFill>
                </a:rPr>
                <a:t>Berät, bringt Ideen und Initiativen und</a:t>
              </a:r>
            </a:p>
            <a:p>
              <a:pPr algn="ctr"/>
              <a:r>
                <a:rPr lang="de-DE" sz="1600" dirty="0">
                  <a:solidFill>
                    <a:schemeClr val="bg1"/>
                  </a:solidFill>
                </a:rPr>
                <a:t>wirbt Stiftungsmittel ein</a:t>
              </a:r>
            </a:p>
          </p:txBody>
        </p:sp>
        <p:sp>
          <p:nvSpPr>
            <p:cNvPr id="5" name="Textfeld 4">
              <a:extLst>
                <a:ext uri="{FF2B5EF4-FFF2-40B4-BE49-F238E27FC236}">
                  <a16:creationId xmlns:a16="http://schemas.microsoft.com/office/drawing/2014/main" id="{B515EBD2-BBB6-40C0-94EF-D7232AE57A00}"/>
                </a:ext>
              </a:extLst>
            </p:cNvPr>
            <p:cNvSpPr txBox="1"/>
            <p:nvPr/>
          </p:nvSpPr>
          <p:spPr>
            <a:xfrm>
              <a:off x="1162975" y="3074539"/>
              <a:ext cx="10333608" cy="961973"/>
            </a:xfrm>
            <a:prstGeom prst="rect">
              <a:avLst/>
            </a:prstGeom>
            <a:solidFill>
              <a:srgbClr val="1C4F9C"/>
            </a:solidFill>
          </p:spPr>
          <p:txBody>
            <a:bodyPr wrap="square" rtlCol="0" anchor="ctr">
              <a:spAutoFit/>
            </a:bodyPr>
            <a:lstStyle/>
            <a:p>
              <a:pPr algn="ctr"/>
              <a:r>
                <a:rPr lang="de-DE" sz="2000" dirty="0">
                  <a:solidFill>
                    <a:schemeClr val="bg1"/>
                  </a:solidFill>
                </a:rPr>
                <a:t>Stiftungsrat</a:t>
              </a:r>
            </a:p>
            <a:p>
              <a:pPr algn="ctr"/>
              <a:r>
                <a:rPr lang="de-DE" sz="1600" dirty="0">
                  <a:solidFill>
                    <a:schemeClr val="bg1"/>
                  </a:solidFill>
                </a:rPr>
                <a:t>Bestellt, berät und kontrolliert den Vorstand</a:t>
              </a:r>
            </a:p>
            <a:p>
              <a:pPr algn="ctr"/>
              <a:r>
                <a:rPr lang="de-DE" sz="1600" dirty="0">
                  <a:solidFill>
                    <a:schemeClr val="bg1"/>
                  </a:solidFill>
                </a:rPr>
                <a:t>Mindestens sieben, höchstens 14 Mitglieder</a:t>
              </a:r>
            </a:p>
          </p:txBody>
        </p:sp>
        <p:sp>
          <p:nvSpPr>
            <p:cNvPr id="6" name="Textfeld 5">
              <a:extLst>
                <a:ext uri="{FF2B5EF4-FFF2-40B4-BE49-F238E27FC236}">
                  <a16:creationId xmlns:a16="http://schemas.microsoft.com/office/drawing/2014/main" id="{B109B56D-477F-42A4-A9DA-00D8076C45AD}"/>
                </a:ext>
              </a:extLst>
            </p:cNvPr>
            <p:cNvSpPr txBox="1"/>
            <p:nvPr/>
          </p:nvSpPr>
          <p:spPr>
            <a:xfrm>
              <a:off x="1162975" y="1083103"/>
              <a:ext cx="4855283" cy="892552"/>
            </a:xfrm>
            <a:prstGeom prst="rect">
              <a:avLst/>
            </a:prstGeom>
            <a:solidFill>
              <a:srgbClr val="1C4F9C"/>
            </a:solidFill>
          </p:spPr>
          <p:txBody>
            <a:bodyPr wrap="square" rtlCol="0" anchor="ctr">
              <a:spAutoFit/>
            </a:bodyPr>
            <a:lstStyle/>
            <a:p>
              <a:pPr algn="ctr"/>
              <a:r>
                <a:rPr lang="de-DE" sz="2000" dirty="0">
                  <a:solidFill>
                    <a:schemeClr val="bg1"/>
                  </a:solidFill>
                </a:rPr>
                <a:t>Multidistriktversammlung </a:t>
              </a:r>
            </a:p>
            <a:p>
              <a:pPr algn="ctr"/>
              <a:r>
                <a:rPr lang="de-DE" sz="1600" dirty="0">
                  <a:solidFill>
                    <a:schemeClr val="bg1"/>
                  </a:solidFill>
                </a:rPr>
                <a:t>Vollversammlung der Delegierten aller deutschen Lions Clubs</a:t>
              </a:r>
            </a:p>
          </p:txBody>
        </p:sp>
        <p:sp>
          <p:nvSpPr>
            <p:cNvPr id="7" name="Textfeld 6">
              <a:extLst>
                <a:ext uri="{FF2B5EF4-FFF2-40B4-BE49-F238E27FC236}">
                  <a16:creationId xmlns:a16="http://schemas.microsoft.com/office/drawing/2014/main" id="{A4EF45C6-6AAF-4467-9CFE-9949A36C5A7D}"/>
                </a:ext>
              </a:extLst>
            </p:cNvPr>
            <p:cNvSpPr txBox="1"/>
            <p:nvPr/>
          </p:nvSpPr>
          <p:spPr>
            <a:xfrm>
              <a:off x="6476999" y="1072409"/>
              <a:ext cx="5019583" cy="892552"/>
            </a:xfrm>
            <a:prstGeom prst="rect">
              <a:avLst/>
            </a:prstGeom>
            <a:solidFill>
              <a:srgbClr val="1C4F9C"/>
            </a:solidFill>
          </p:spPr>
          <p:txBody>
            <a:bodyPr wrap="square" rtlCol="0" anchor="ctr">
              <a:spAutoFit/>
            </a:bodyPr>
            <a:lstStyle/>
            <a:p>
              <a:pPr algn="ctr"/>
              <a:r>
                <a:rPr lang="de-DE" sz="2000" dirty="0" err="1">
                  <a:solidFill>
                    <a:schemeClr val="bg1"/>
                  </a:solidFill>
                </a:rPr>
                <a:t>Governorrat</a:t>
              </a:r>
              <a:r>
                <a:rPr lang="de-DE" sz="2000" dirty="0">
                  <a:solidFill>
                    <a:schemeClr val="bg1"/>
                  </a:solidFill>
                </a:rPr>
                <a:t> </a:t>
              </a:r>
            </a:p>
            <a:p>
              <a:pPr algn="ctr"/>
              <a:r>
                <a:rPr lang="de-DE" sz="1600" dirty="0">
                  <a:solidFill>
                    <a:schemeClr val="bg1"/>
                  </a:solidFill>
                </a:rPr>
                <a:t>Das Führungsgremium der </a:t>
              </a:r>
              <a:br>
                <a:rPr lang="de-DE" sz="1600" dirty="0">
                  <a:solidFill>
                    <a:schemeClr val="bg1"/>
                  </a:solidFill>
                </a:rPr>
              </a:br>
              <a:r>
                <a:rPr lang="de-DE" sz="1600" dirty="0">
                  <a:solidFill>
                    <a:schemeClr val="bg1"/>
                  </a:solidFill>
                </a:rPr>
                <a:t>Lions in Deutschland</a:t>
              </a:r>
            </a:p>
          </p:txBody>
        </p:sp>
        <p:sp>
          <p:nvSpPr>
            <p:cNvPr id="8" name="Textfeld 7">
              <a:extLst>
                <a:ext uri="{FF2B5EF4-FFF2-40B4-BE49-F238E27FC236}">
                  <a16:creationId xmlns:a16="http://schemas.microsoft.com/office/drawing/2014/main" id="{1AAC871B-31AE-484B-BF6B-7334634E9EE0}"/>
                </a:ext>
              </a:extLst>
            </p:cNvPr>
            <p:cNvSpPr txBox="1"/>
            <p:nvPr/>
          </p:nvSpPr>
          <p:spPr>
            <a:xfrm>
              <a:off x="2784476" y="4212393"/>
              <a:ext cx="2718262" cy="995145"/>
            </a:xfrm>
            <a:prstGeom prst="rect">
              <a:avLst/>
            </a:prstGeom>
            <a:noFill/>
          </p:spPr>
          <p:txBody>
            <a:bodyPr wrap="square" rtlCol="0">
              <a:spAutoFit/>
            </a:bodyPr>
            <a:lstStyle/>
            <a:p>
              <a:r>
                <a:rPr lang="de-DE" dirty="0">
                  <a:solidFill>
                    <a:schemeClr val="accent3">
                      <a:lumMod val="75000"/>
                    </a:schemeClr>
                  </a:solidFill>
                </a:rPr>
                <a:t>Bestellt zwei bis vier Mitglieder für jeweils </a:t>
              </a:r>
              <a:br>
                <a:rPr lang="de-DE" dirty="0">
                  <a:solidFill>
                    <a:schemeClr val="accent3">
                      <a:lumMod val="75000"/>
                    </a:schemeClr>
                  </a:solidFill>
                </a:rPr>
              </a:br>
              <a:r>
                <a:rPr lang="de-DE" dirty="0">
                  <a:solidFill>
                    <a:schemeClr val="accent3">
                      <a:lumMod val="75000"/>
                    </a:schemeClr>
                  </a:solidFill>
                </a:rPr>
                <a:t>drei Jahre</a:t>
              </a:r>
            </a:p>
          </p:txBody>
        </p:sp>
        <p:sp>
          <p:nvSpPr>
            <p:cNvPr id="9" name="Textfeld 8">
              <a:extLst>
                <a:ext uri="{FF2B5EF4-FFF2-40B4-BE49-F238E27FC236}">
                  <a16:creationId xmlns:a16="http://schemas.microsoft.com/office/drawing/2014/main" id="{A6DD7C1C-1D31-40E5-8964-852E384E5280}"/>
                </a:ext>
              </a:extLst>
            </p:cNvPr>
            <p:cNvSpPr txBox="1"/>
            <p:nvPr/>
          </p:nvSpPr>
          <p:spPr>
            <a:xfrm>
              <a:off x="7368503" y="4258298"/>
              <a:ext cx="3986037" cy="696601"/>
            </a:xfrm>
            <a:prstGeom prst="rect">
              <a:avLst/>
            </a:prstGeom>
            <a:noFill/>
          </p:spPr>
          <p:txBody>
            <a:bodyPr wrap="square" rtlCol="0">
              <a:spAutoFit/>
            </a:bodyPr>
            <a:lstStyle/>
            <a:p>
              <a:r>
                <a:rPr lang="de-DE" dirty="0">
                  <a:solidFill>
                    <a:schemeClr val="accent3">
                      <a:lumMod val="75000"/>
                    </a:schemeClr>
                  </a:solidFill>
                </a:rPr>
                <a:t>Bestellt verdiente Persönlichkeiten für jeweils fünf Jahre</a:t>
              </a:r>
            </a:p>
          </p:txBody>
        </p:sp>
        <p:sp>
          <p:nvSpPr>
            <p:cNvPr id="10" name="Textfeld 9">
              <a:extLst>
                <a:ext uri="{FF2B5EF4-FFF2-40B4-BE49-F238E27FC236}">
                  <a16:creationId xmlns:a16="http://schemas.microsoft.com/office/drawing/2014/main" id="{AE91C187-75FD-4166-98AF-94B818BEFC79}"/>
                </a:ext>
              </a:extLst>
            </p:cNvPr>
            <p:cNvSpPr txBox="1"/>
            <p:nvPr/>
          </p:nvSpPr>
          <p:spPr>
            <a:xfrm>
              <a:off x="2970761" y="2111223"/>
              <a:ext cx="2542783" cy="995145"/>
            </a:xfrm>
            <a:prstGeom prst="rect">
              <a:avLst/>
            </a:prstGeom>
            <a:noFill/>
          </p:spPr>
          <p:txBody>
            <a:bodyPr wrap="square" rtlCol="0">
              <a:spAutoFit/>
            </a:bodyPr>
            <a:lstStyle/>
            <a:p>
              <a:r>
                <a:rPr lang="de-DE" dirty="0">
                  <a:solidFill>
                    <a:schemeClr val="accent3">
                      <a:lumMod val="75000"/>
                    </a:schemeClr>
                  </a:solidFill>
                </a:rPr>
                <a:t>Bestellt bis zu acht Mitglieder für jeweils vier Jahre</a:t>
              </a:r>
            </a:p>
          </p:txBody>
        </p:sp>
        <p:sp>
          <p:nvSpPr>
            <p:cNvPr id="11" name="Textfeld 10">
              <a:extLst>
                <a:ext uri="{FF2B5EF4-FFF2-40B4-BE49-F238E27FC236}">
                  <a16:creationId xmlns:a16="http://schemas.microsoft.com/office/drawing/2014/main" id="{82C01293-7A1E-4DC7-9510-273E7CD35068}"/>
                </a:ext>
              </a:extLst>
            </p:cNvPr>
            <p:cNvSpPr txBox="1"/>
            <p:nvPr/>
          </p:nvSpPr>
          <p:spPr>
            <a:xfrm>
              <a:off x="8181443" y="2109288"/>
              <a:ext cx="2542783" cy="995145"/>
            </a:xfrm>
            <a:prstGeom prst="rect">
              <a:avLst/>
            </a:prstGeom>
            <a:noFill/>
          </p:spPr>
          <p:txBody>
            <a:bodyPr wrap="square" rtlCol="0">
              <a:spAutoFit/>
            </a:bodyPr>
            <a:lstStyle/>
            <a:p>
              <a:r>
                <a:rPr lang="de-DE" dirty="0">
                  <a:solidFill>
                    <a:schemeClr val="accent3">
                      <a:lumMod val="75000"/>
                    </a:schemeClr>
                  </a:solidFill>
                </a:rPr>
                <a:t>Bestellt bis zu sechs Mitglieder für jeweils zwei Jahre</a:t>
              </a:r>
            </a:p>
          </p:txBody>
        </p:sp>
        <p:sp>
          <p:nvSpPr>
            <p:cNvPr id="12" name="Pfeil: nach oben 9">
              <a:extLst>
                <a:ext uri="{FF2B5EF4-FFF2-40B4-BE49-F238E27FC236}">
                  <a16:creationId xmlns:a16="http://schemas.microsoft.com/office/drawing/2014/main" id="{37A3F6EC-E17D-4AF8-90EA-35D4208E4100}"/>
                </a:ext>
              </a:extLst>
            </p:cNvPr>
            <p:cNvSpPr/>
            <p:nvPr/>
          </p:nvSpPr>
          <p:spPr>
            <a:xfrm rot="10800000">
              <a:off x="2408809" y="4246116"/>
              <a:ext cx="266367" cy="80771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Pfeil: nach oben 14">
              <a:extLst>
                <a:ext uri="{FF2B5EF4-FFF2-40B4-BE49-F238E27FC236}">
                  <a16:creationId xmlns:a16="http://schemas.microsoft.com/office/drawing/2014/main" id="{5B62315F-E569-48FF-9106-C6929DD608AD}"/>
                </a:ext>
              </a:extLst>
            </p:cNvPr>
            <p:cNvSpPr/>
            <p:nvPr/>
          </p:nvSpPr>
          <p:spPr>
            <a:xfrm rot="10800000">
              <a:off x="7846537" y="2167097"/>
              <a:ext cx="266367" cy="80771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Pfeil: nach oben 15">
              <a:extLst>
                <a:ext uri="{FF2B5EF4-FFF2-40B4-BE49-F238E27FC236}">
                  <a16:creationId xmlns:a16="http://schemas.microsoft.com/office/drawing/2014/main" id="{B6C3D614-E5D6-4273-AA54-1B1C4562A1DF}"/>
                </a:ext>
              </a:extLst>
            </p:cNvPr>
            <p:cNvSpPr/>
            <p:nvPr/>
          </p:nvSpPr>
          <p:spPr>
            <a:xfrm rot="10800000">
              <a:off x="2629593" y="2154730"/>
              <a:ext cx="266367" cy="80771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Pfeil: nach oben 16">
              <a:extLst>
                <a:ext uri="{FF2B5EF4-FFF2-40B4-BE49-F238E27FC236}">
                  <a16:creationId xmlns:a16="http://schemas.microsoft.com/office/drawing/2014/main" id="{011B6F46-746D-45AA-A842-601B24CA352C}"/>
                </a:ext>
              </a:extLst>
            </p:cNvPr>
            <p:cNvSpPr/>
            <p:nvPr/>
          </p:nvSpPr>
          <p:spPr>
            <a:xfrm rot="10800000">
              <a:off x="7000797" y="4189957"/>
              <a:ext cx="266367" cy="80771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7" name="Fußzeilenplatzhalter 16">
            <a:extLst>
              <a:ext uri="{FF2B5EF4-FFF2-40B4-BE49-F238E27FC236}">
                <a16:creationId xmlns:a16="http://schemas.microsoft.com/office/drawing/2014/main" id="{75F1CC5C-BCC5-4D90-984F-4D9A5D47B09F}"/>
              </a:ext>
            </a:extLst>
          </p:cNvPr>
          <p:cNvSpPr>
            <a:spLocks noGrp="1"/>
          </p:cNvSpPr>
          <p:nvPr>
            <p:ph type="ftr" sz="quarter" idx="13"/>
          </p:nvPr>
        </p:nvSpPr>
        <p:spPr/>
        <p:txBody>
          <a:bodyPr/>
          <a:lstStyle/>
          <a:p>
            <a:r>
              <a:rPr lang="de-DE"/>
              <a:t>Die Stiftung der Deutschen Lions (Stand 10/2023)</a:t>
            </a:r>
            <a:endParaRPr lang="de-DE" dirty="0"/>
          </a:p>
        </p:txBody>
      </p:sp>
      <p:sp>
        <p:nvSpPr>
          <p:cNvPr id="18" name="Foliennummernplatzhalter 17">
            <a:extLst>
              <a:ext uri="{FF2B5EF4-FFF2-40B4-BE49-F238E27FC236}">
                <a16:creationId xmlns:a16="http://schemas.microsoft.com/office/drawing/2014/main" id="{2EF8DE7D-8716-4705-A62F-210E4FDA3B17}"/>
              </a:ext>
            </a:extLst>
          </p:cNvPr>
          <p:cNvSpPr>
            <a:spLocks noGrp="1"/>
          </p:cNvSpPr>
          <p:nvPr>
            <p:ph type="sldNum" sz="quarter" idx="12"/>
          </p:nvPr>
        </p:nvSpPr>
        <p:spPr/>
        <p:txBody>
          <a:bodyPr/>
          <a:lstStyle/>
          <a:p>
            <a:fld id="{DDF5A8BD-E949-4BEE-BC04-18DF6B43ADBB}" type="slidenum">
              <a:rPr lang="de-DE" smtClean="0"/>
              <a:pPr/>
              <a:t>17</a:t>
            </a:fld>
            <a:endParaRPr lang="de-DE"/>
          </a:p>
        </p:txBody>
      </p:sp>
    </p:spTree>
    <p:extLst>
      <p:ext uri="{BB962C8B-B14F-4D97-AF65-F5344CB8AC3E}">
        <p14:creationId xmlns:p14="http://schemas.microsoft.com/office/powerpoint/2010/main" val="7260405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4E918A-0791-4ACF-A09C-5178FE319FF7}"/>
              </a:ext>
            </a:extLst>
          </p:cNvPr>
          <p:cNvSpPr>
            <a:spLocks noGrp="1"/>
          </p:cNvSpPr>
          <p:nvPr>
            <p:ph type="title"/>
          </p:nvPr>
        </p:nvSpPr>
        <p:spPr/>
        <p:txBody>
          <a:bodyPr/>
          <a:lstStyle/>
          <a:p>
            <a:r>
              <a:rPr lang="de-DE" cap="none" dirty="0"/>
              <a:t>Der Stiftungsvorstand</a:t>
            </a:r>
          </a:p>
        </p:txBody>
      </p:sp>
      <p:sp>
        <p:nvSpPr>
          <p:cNvPr id="3" name="Inhaltsplatzhalter 2">
            <a:extLst>
              <a:ext uri="{FF2B5EF4-FFF2-40B4-BE49-F238E27FC236}">
                <a16:creationId xmlns:a16="http://schemas.microsoft.com/office/drawing/2014/main" id="{9F084D64-9ACA-4A14-995C-A470706A5863}"/>
              </a:ext>
            </a:extLst>
          </p:cNvPr>
          <p:cNvSpPr>
            <a:spLocks noGrp="1"/>
          </p:cNvSpPr>
          <p:nvPr>
            <p:ph idx="1"/>
          </p:nvPr>
        </p:nvSpPr>
        <p:spPr/>
        <p:txBody>
          <a:bodyPr/>
          <a:lstStyle/>
          <a:p>
            <a:pPr marL="0" indent="0">
              <a:buNone/>
            </a:pPr>
            <a:r>
              <a:rPr lang="de-DE" dirty="0"/>
              <a:t>Der Vorstand führt die Geschäfte der Stiftung.</a:t>
            </a:r>
          </a:p>
        </p:txBody>
      </p:sp>
      <p:sp>
        <p:nvSpPr>
          <p:cNvPr id="4" name="Foliennummernplatzhalter 3">
            <a:extLst>
              <a:ext uri="{FF2B5EF4-FFF2-40B4-BE49-F238E27FC236}">
                <a16:creationId xmlns:a16="http://schemas.microsoft.com/office/drawing/2014/main" id="{392B2FD0-92DD-442D-A991-DD4A7D68AAB8}"/>
              </a:ext>
            </a:extLst>
          </p:cNvPr>
          <p:cNvSpPr>
            <a:spLocks noGrp="1"/>
          </p:cNvSpPr>
          <p:nvPr>
            <p:ph type="sldNum" sz="quarter" idx="12"/>
          </p:nvPr>
        </p:nvSpPr>
        <p:spPr/>
        <p:txBody>
          <a:bodyPr/>
          <a:lstStyle/>
          <a:p>
            <a:fld id="{DDF5A8BD-E949-4BEE-BC04-18DF6B43ADBB}" type="slidenum">
              <a:rPr lang="de-DE" smtClean="0"/>
              <a:pPr/>
              <a:t>18</a:t>
            </a:fld>
            <a:endParaRPr lang="de-DE"/>
          </a:p>
        </p:txBody>
      </p:sp>
      <p:sp>
        <p:nvSpPr>
          <p:cNvPr id="5" name="Fußzeilenplatzhalter 4">
            <a:extLst>
              <a:ext uri="{FF2B5EF4-FFF2-40B4-BE49-F238E27FC236}">
                <a16:creationId xmlns:a16="http://schemas.microsoft.com/office/drawing/2014/main" id="{23A3470B-1FEB-4716-A071-3AEC3FF661E9}"/>
              </a:ext>
            </a:extLst>
          </p:cNvPr>
          <p:cNvSpPr>
            <a:spLocks noGrp="1"/>
          </p:cNvSpPr>
          <p:nvPr>
            <p:ph type="ftr" sz="quarter" idx="13"/>
          </p:nvPr>
        </p:nvSpPr>
        <p:spPr/>
        <p:txBody>
          <a:bodyPr/>
          <a:lstStyle/>
          <a:p>
            <a:r>
              <a:rPr lang="de-DE"/>
              <a:t>Die Stiftung der Deutschen Lions (Stand 10/2023)</a:t>
            </a:r>
            <a:endParaRPr lang="de-DE" dirty="0"/>
          </a:p>
        </p:txBody>
      </p:sp>
      <p:pic>
        <p:nvPicPr>
          <p:cNvPr id="7" name="Grafik 6">
            <a:extLst>
              <a:ext uri="{FF2B5EF4-FFF2-40B4-BE49-F238E27FC236}">
                <a16:creationId xmlns:a16="http://schemas.microsoft.com/office/drawing/2014/main" id="{0847621E-EEBA-B8A1-18C9-545C69798A0E}"/>
              </a:ext>
            </a:extLst>
          </p:cNvPr>
          <p:cNvPicPr>
            <a:picLocks noChangeAspect="1"/>
          </p:cNvPicPr>
          <p:nvPr/>
        </p:nvPicPr>
        <p:blipFill>
          <a:blip r:embed="rId2"/>
          <a:stretch>
            <a:fillRect/>
          </a:stretch>
        </p:blipFill>
        <p:spPr>
          <a:xfrm>
            <a:off x="334962" y="2496709"/>
            <a:ext cx="10143596" cy="3537908"/>
          </a:xfrm>
          <a:prstGeom prst="rect">
            <a:avLst/>
          </a:prstGeom>
        </p:spPr>
      </p:pic>
    </p:spTree>
    <p:extLst>
      <p:ext uri="{BB962C8B-B14F-4D97-AF65-F5344CB8AC3E}">
        <p14:creationId xmlns:p14="http://schemas.microsoft.com/office/powerpoint/2010/main" val="2312274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4E918A-0791-4ACF-A09C-5178FE319FF7}"/>
              </a:ext>
            </a:extLst>
          </p:cNvPr>
          <p:cNvSpPr>
            <a:spLocks noGrp="1"/>
          </p:cNvSpPr>
          <p:nvPr>
            <p:ph type="title"/>
          </p:nvPr>
        </p:nvSpPr>
        <p:spPr/>
        <p:txBody>
          <a:bodyPr/>
          <a:lstStyle/>
          <a:p>
            <a:r>
              <a:rPr lang="de-DE" cap="none" dirty="0"/>
              <a:t>Der Stiftungsrat</a:t>
            </a:r>
          </a:p>
        </p:txBody>
      </p:sp>
      <p:sp>
        <p:nvSpPr>
          <p:cNvPr id="3" name="Inhaltsplatzhalter 2">
            <a:extLst>
              <a:ext uri="{FF2B5EF4-FFF2-40B4-BE49-F238E27FC236}">
                <a16:creationId xmlns:a16="http://schemas.microsoft.com/office/drawing/2014/main" id="{9F084D64-9ACA-4A14-995C-A470706A5863}"/>
              </a:ext>
            </a:extLst>
          </p:cNvPr>
          <p:cNvSpPr>
            <a:spLocks noGrp="1"/>
          </p:cNvSpPr>
          <p:nvPr>
            <p:ph idx="1"/>
          </p:nvPr>
        </p:nvSpPr>
        <p:spPr>
          <a:xfrm>
            <a:off x="334964" y="1844676"/>
            <a:ext cx="11522072" cy="692870"/>
          </a:xfrm>
        </p:spPr>
        <p:txBody>
          <a:bodyPr/>
          <a:lstStyle/>
          <a:p>
            <a:pPr marL="0" indent="0">
              <a:buNone/>
            </a:pPr>
            <a:r>
              <a:rPr lang="de-DE" sz="2000" dirty="0"/>
              <a:t>Der ebenfalls ehrenamtliche Stiftungsrat bestellt, berät und kontrolliert den Stiftungsvorstand.</a:t>
            </a:r>
          </a:p>
          <a:p>
            <a:pPr marL="0" indent="0">
              <a:lnSpc>
                <a:spcPct val="100000"/>
              </a:lnSpc>
              <a:buNone/>
            </a:pPr>
            <a:r>
              <a:rPr lang="de-DE" sz="1800" dirty="0"/>
              <a:t>    </a:t>
            </a:r>
          </a:p>
        </p:txBody>
      </p:sp>
      <p:sp>
        <p:nvSpPr>
          <p:cNvPr id="4" name="Foliennummernplatzhalter 3">
            <a:extLst>
              <a:ext uri="{FF2B5EF4-FFF2-40B4-BE49-F238E27FC236}">
                <a16:creationId xmlns:a16="http://schemas.microsoft.com/office/drawing/2014/main" id="{392B2FD0-92DD-442D-A991-DD4A7D68AAB8}"/>
              </a:ext>
            </a:extLst>
          </p:cNvPr>
          <p:cNvSpPr>
            <a:spLocks noGrp="1"/>
          </p:cNvSpPr>
          <p:nvPr>
            <p:ph type="sldNum" sz="quarter" idx="12"/>
          </p:nvPr>
        </p:nvSpPr>
        <p:spPr/>
        <p:txBody>
          <a:bodyPr/>
          <a:lstStyle/>
          <a:p>
            <a:fld id="{DDF5A8BD-E949-4BEE-BC04-18DF6B43ADBB}" type="slidenum">
              <a:rPr lang="de-DE" smtClean="0"/>
              <a:pPr/>
              <a:t>19</a:t>
            </a:fld>
            <a:endParaRPr lang="de-DE"/>
          </a:p>
        </p:txBody>
      </p:sp>
      <p:sp>
        <p:nvSpPr>
          <p:cNvPr id="5" name="Fußzeilenplatzhalter 4">
            <a:extLst>
              <a:ext uri="{FF2B5EF4-FFF2-40B4-BE49-F238E27FC236}">
                <a16:creationId xmlns:a16="http://schemas.microsoft.com/office/drawing/2014/main" id="{23A3470B-1FEB-4716-A071-3AEC3FF661E9}"/>
              </a:ext>
            </a:extLst>
          </p:cNvPr>
          <p:cNvSpPr>
            <a:spLocks noGrp="1"/>
          </p:cNvSpPr>
          <p:nvPr>
            <p:ph type="ftr" sz="quarter" idx="13"/>
          </p:nvPr>
        </p:nvSpPr>
        <p:spPr/>
        <p:txBody>
          <a:bodyPr/>
          <a:lstStyle/>
          <a:p>
            <a:r>
              <a:rPr lang="de-DE"/>
              <a:t>Die Stiftung der Deutschen Lions (Stand 10/2023)</a:t>
            </a:r>
            <a:endParaRPr lang="de-DE" dirty="0"/>
          </a:p>
        </p:txBody>
      </p:sp>
      <p:sp>
        <p:nvSpPr>
          <p:cNvPr id="6" name="Textfeld 5">
            <a:extLst>
              <a:ext uri="{FF2B5EF4-FFF2-40B4-BE49-F238E27FC236}">
                <a16:creationId xmlns:a16="http://schemas.microsoft.com/office/drawing/2014/main" id="{623512F0-949F-4D3D-B644-3A0B8004A44E}"/>
              </a:ext>
            </a:extLst>
          </p:cNvPr>
          <p:cNvSpPr txBox="1"/>
          <p:nvPr/>
        </p:nvSpPr>
        <p:spPr>
          <a:xfrm>
            <a:off x="5394958" y="2359075"/>
            <a:ext cx="6462078" cy="3739485"/>
          </a:xfrm>
          <a:prstGeom prst="rect">
            <a:avLst/>
          </a:prstGeom>
          <a:noFill/>
        </p:spPr>
        <p:txBody>
          <a:bodyPr wrap="square" rtlCol="0">
            <a:spAutoFit/>
          </a:bodyPr>
          <a:lstStyle/>
          <a:p>
            <a:pPr>
              <a:spcBef>
                <a:spcPts val="1000"/>
              </a:spcBef>
              <a:buClr>
                <a:schemeClr val="accent1"/>
              </a:buClr>
            </a:pPr>
            <a:r>
              <a:rPr lang="de-DE" dirty="0">
                <a:solidFill>
                  <a:schemeClr val="accent3">
                    <a:lumMod val="75000"/>
                  </a:schemeClr>
                </a:solidFill>
                <a:latin typeface="+mj-lt"/>
              </a:rPr>
              <a:t>Weitere Stiftungsratsmitglieder:</a:t>
            </a:r>
          </a:p>
          <a:p>
            <a:pPr>
              <a:spcBef>
                <a:spcPts val="1000"/>
              </a:spcBef>
              <a:buClr>
                <a:schemeClr val="accent1"/>
              </a:buClr>
            </a:pPr>
            <a:r>
              <a:rPr lang="de-DE" sz="1600" dirty="0">
                <a:solidFill>
                  <a:schemeClr val="accent3">
                    <a:lumMod val="75000"/>
                  </a:schemeClr>
                </a:solidFill>
                <a:latin typeface="+mj-lt"/>
              </a:rPr>
              <a:t>​​​​​​​Sevilay Huesman-</a:t>
            </a:r>
            <a:r>
              <a:rPr lang="de-DE" sz="1600" dirty="0" err="1">
                <a:solidFill>
                  <a:schemeClr val="accent3">
                    <a:lumMod val="75000"/>
                  </a:schemeClr>
                </a:solidFill>
                <a:latin typeface="+mj-lt"/>
              </a:rPr>
              <a:t>Koecke</a:t>
            </a:r>
            <a:r>
              <a:rPr lang="de-DE" sz="1600" dirty="0">
                <a:solidFill>
                  <a:schemeClr val="accent3">
                    <a:lumMod val="75000"/>
                  </a:schemeClr>
                </a:solidFill>
                <a:latin typeface="+mj-lt"/>
              </a:rPr>
              <a:t> (stellv. Vorsitzende), LC Wörth-Kandel</a:t>
            </a:r>
          </a:p>
          <a:p>
            <a:pPr>
              <a:spcBef>
                <a:spcPts val="1000"/>
              </a:spcBef>
              <a:buClr>
                <a:schemeClr val="accent1"/>
              </a:buClr>
            </a:pPr>
            <a:r>
              <a:rPr lang="de-DE" sz="1600" dirty="0">
                <a:solidFill>
                  <a:schemeClr val="accent3">
                    <a:lumMod val="75000"/>
                  </a:schemeClr>
                </a:solidFill>
                <a:latin typeface="+mj-lt"/>
              </a:rPr>
              <a:t>Claudia </a:t>
            </a:r>
            <a:r>
              <a:rPr lang="de-DE" sz="1600" dirty="0" err="1">
                <a:solidFill>
                  <a:schemeClr val="accent3">
                    <a:lumMod val="75000"/>
                  </a:schemeClr>
                </a:solidFill>
                <a:latin typeface="+mj-lt"/>
              </a:rPr>
              <a:t>Czingon</a:t>
            </a:r>
            <a:r>
              <a:rPr lang="de-DE" sz="1600" dirty="0">
                <a:solidFill>
                  <a:schemeClr val="accent3">
                    <a:lumMod val="75000"/>
                  </a:schemeClr>
                </a:solidFill>
                <a:latin typeface="+mj-lt"/>
              </a:rPr>
              <a:t>, LC Crimmitschau Werdau</a:t>
            </a:r>
          </a:p>
          <a:p>
            <a:pPr>
              <a:spcBef>
                <a:spcPts val="1000"/>
              </a:spcBef>
              <a:buClr>
                <a:schemeClr val="accent1"/>
              </a:buClr>
            </a:pPr>
            <a:r>
              <a:rPr lang="de-DE" sz="1600" dirty="0">
                <a:solidFill>
                  <a:schemeClr val="accent3">
                    <a:lumMod val="75000"/>
                  </a:schemeClr>
                </a:solidFill>
                <a:latin typeface="+mj-lt"/>
              </a:rPr>
              <a:t>Armin </a:t>
            </a:r>
            <a:r>
              <a:rPr lang="de-DE" sz="1600" dirty="0" err="1">
                <a:solidFill>
                  <a:schemeClr val="accent3">
                    <a:lumMod val="75000"/>
                  </a:schemeClr>
                </a:solidFill>
                <a:latin typeface="+mj-lt"/>
              </a:rPr>
              <a:t>Dönnhoff</a:t>
            </a:r>
            <a:r>
              <a:rPr lang="de-DE" sz="1600" dirty="0">
                <a:solidFill>
                  <a:schemeClr val="accent3">
                    <a:lumMod val="75000"/>
                  </a:schemeClr>
                </a:solidFill>
                <a:latin typeface="+mj-lt"/>
              </a:rPr>
              <a:t>, LC Kirn - Mittlere Nahe</a:t>
            </a:r>
          </a:p>
          <a:p>
            <a:pPr>
              <a:spcBef>
                <a:spcPts val="1000"/>
              </a:spcBef>
              <a:buClr>
                <a:schemeClr val="accent1"/>
              </a:buClr>
            </a:pPr>
            <a:r>
              <a:rPr lang="de-DE" sz="1600" dirty="0">
                <a:solidFill>
                  <a:schemeClr val="accent3">
                    <a:lumMod val="75000"/>
                  </a:schemeClr>
                </a:solidFill>
                <a:latin typeface="+mj-lt"/>
              </a:rPr>
              <a:t>Bernd Hartstock, LC Salzwedel</a:t>
            </a:r>
          </a:p>
          <a:p>
            <a:pPr>
              <a:spcBef>
                <a:spcPts val="1000"/>
              </a:spcBef>
              <a:buClr>
                <a:schemeClr val="accent1"/>
              </a:buClr>
            </a:pPr>
            <a:r>
              <a:rPr lang="de-DE" sz="1600" dirty="0">
                <a:solidFill>
                  <a:schemeClr val="accent3">
                    <a:lumMod val="75000"/>
                  </a:schemeClr>
                </a:solidFill>
                <a:latin typeface="+mj-lt"/>
              </a:rPr>
              <a:t>Ottmar P. Heinen, LC Aachen-Dreiländereck</a:t>
            </a:r>
          </a:p>
          <a:p>
            <a:pPr>
              <a:spcBef>
                <a:spcPts val="1000"/>
              </a:spcBef>
              <a:buClr>
                <a:schemeClr val="accent1"/>
              </a:buClr>
            </a:pPr>
            <a:r>
              <a:rPr lang="de-DE" sz="1600" dirty="0">
                <a:solidFill>
                  <a:schemeClr val="accent3">
                    <a:lumMod val="75000"/>
                  </a:schemeClr>
                </a:solidFill>
                <a:latin typeface="+mj-lt"/>
              </a:rPr>
              <a:t>Johann J. Köster, LC Leer</a:t>
            </a:r>
          </a:p>
          <a:p>
            <a:pPr>
              <a:spcBef>
                <a:spcPts val="1000"/>
              </a:spcBef>
              <a:buClr>
                <a:schemeClr val="accent1"/>
              </a:buClr>
            </a:pPr>
            <a:r>
              <a:rPr lang="de-DE" sz="1600" dirty="0">
                <a:solidFill>
                  <a:schemeClr val="accent3">
                    <a:lumMod val="75000"/>
                  </a:schemeClr>
                </a:solidFill>
                <a:latin typeface="+mj-lt"/>
              </a:rPr>
              <a:t>Heiner </a:t>
            </a:r>
            <a:r>
              <a:rPr lang="de-DE" sz="1600" dirty="0" err="1">
                <a:solidFill>
                  <a:schemeClr val="accent3">
                    <a:lumMod val="75000"/>
                  </a:schemeClr>
                </a:solidFill>
                <a:latin typeface="+mj-lt"/>
              </a:rPr>
              <a:t>Piepenstock</a:t>
            </a:r>
            <a:r>
              <a:rPr lang="de-DE" sz="1600" dirty="0">
                <a:solidFill>
                  <a:schemeClr val="accent3">
                    <a:lumMod val="75000"/>
                  </a:schemeClr>
                </a:solidFill>
                <a:latin typeface="+mj-lt"/>
              </a:rPr>
              <a:t>, LC Netzwerk Süd</a:t>
            </a:r>
          </a:p>
          <a:p>
            <a:pPr>
              <a:spcBef>
                <a:spcPts val="1000"/>
              </a:spcBef>
              <a:buClr>
                <a:schemeClr val="accent1"/>
              </a:buClr>
            </a:pPr>
            <a:r>
              <a:rPr lang="de-DE" sz="1600" dirty="0">
                <a:solidFill>
                  <a:schemeClr val="accent3">
                    <a:lumMod val="75000"/>
                  </a:schemeClr>
                </a:solidFill>
                <a:latin typeface="+mj-lt"/>
              </a:rPr>
              <a:t>Bettina </a:t>
            </a:r>
            <a:r>
              <a:rPr lang="de-DE" sz="1600" dirty="0" err="1">
                <a:solidFill>
                  <a:schemeClr val="accent3">
                    <a:lumMod val="75000"/>
                  </a:schemeClr>
                </a:solidFill>
                <a:latin typeface="+mj-lt"/>
              </a:rPr>
              <a:t>Saidowsky</a:t>
            </a:r>
            <a:r>
              <a:rPr lang="de-DE" sz="1600" dirty="0">
                <a:solidFill>
                  <a:schemeClr val="accent3">
                    <a:lumMod val="75000"/>
                  </a:schemeClr>
                </a:solidFill>
                <a:latin typeface="+mj-lt"/>
              </a:rPr>
              <a:t>, LC Siegburg Löwensterne</a:t>
            </a:r>
          </a:p>
          <a:p>
            <a:pPr>
              <a:spcBef>
                <a:spcPts val="1000"/>
              </a:spcBef>
              <a:buClr>
                <a:schemeClr val="accent1"/>
              </a:buClr>
            </a:pPr>
            <a:r>
              <a:rPr lang="de-DE" sz="1600" dirty="0">
                <a:solidFill>
                  <a:schemeClr val="accent3">
                    <a:lumMod val="75000"/>
                  </a:schemeClr>
                </a:solidFill>
                <a:latin typeface="+mj-lt"/>
              </a:rPr>
              <a:t>Prof. Dr. Gerd Stehle, LC Ehingen/ Alb-Donau</a:t>
            </a:r>
          </a:p>
        </p:txBody>
      </p:sp>
      <p:pic>
        <p:nvPicPr>
          <p:cNvPr id="8" name="Grafik 7">
            <a:extLst>
              <a:ext uri="{FF2B5EF4-FFF2-40B4-BE49-F238E27FC236}">
                <a16:creationId xmlns:a16="http://schemas.microsoft.com/office/drawing/2014/main" id="{90D3E391-8371-4BD8-9FB2-B3BF0BB44A22}"/>
              </a:ext>
            </a:extLst>
          </p:cNvPr>
          <p:cNvPicPr>
            <a:picLocks noChangeAspect="1"/>
          </p:cNvPicPr>
          <p:nvPr/>
        </p:nvPicPr>
        <p:blipFill rotWithShape="1">
          <a:blip r:embed="rId2">
            <a:extLst>
              <a:ext uri="{28A0092B-C50C-407E-A947-70E740481C1C}">
                <a14:useLocalDpi xmlns:a14="http://schemas.microsoft.com/office/drawing/2010/main" val="0"/>
              </a:ext>
            </a:extLst>
          </a:blip>
          <a:srcRect l="2974" t="16" r="13246" b="-16"/>
          <a:stretch/>
        </p:blipFill>
        <p:spPr>
          <a:xfrm>
            <a:off x="334962" y="2716247"/>
            <a:ext cx="1269261" cy="1782334"/>
          </a:xfrm>
          <a:prstGeom prst="rect">
            <a:avLst/>
          </a:prstGeom>
        </p:spPr>
      </p:pic>
      <p:sp>
        <p:nvSpPr>
          <p:cNvPr id="11" name="Inhaltsplatzhalter 2">
            <a:extLst>
              <a:ext uri="{FF2B5EF4-FFF2-40B4-BE49-F238E27FC236}">
                <a16:creationId xmlns:a16="http://schemas.microsoft.com/office/drawing/2014/main" id="{33BD3690-7F59-47E4-A7EA-ACCB1599912C}"/>
              </a:ext>
            </a:extLst>
          </p:cNvPr>
          <p:cNvSpPr txBox="1">
            <a:spLocks/>
          </p:cNvSpPr>
          <p:nvPr/>
        </p:nvSpPr>
        <p:spPr>
          <a:xfrm>
            <a:off x="2005553" y="2715959"/>
            <a:ext cx="2988076" cy="1604496"/>
          </a:xfrm>
          <a:prstGeom prst="rect">
            <a:avLst/>
          </a:prstGeom>
        </p:spPr>
        <p:txBody>
          <a:bodyPr vert="horz" lIns="0" tIns="90000" rIns="0" bIns="45720" rtlCol="0">
            <a:noAutofit/>
          </a:bodyPr>
          <a:lstStyle>
            <a:lvl1pPr marL="228600" indent="-228600" algn="l" defTabSz="914400" rtl="0" eaLnBrk="1" latinLnBrk="0" hangingPunct="1">
              <a:lnSpc>
                <a:spcPct val="90000"/>
              </a:lnSpc>
              <a:spcBef>
                <a:spcPts val="1000"/>
              </a:spcBef>
              <a:buClr>
                <a:schemeClr val="accent1"/>
              </a:buClr>
              <a:buFont typeface="HelveticaNeue LT 45 Light" panose="020B0403020202020204" pitchFamily="34" charset="0"/>
              <a:buChar char="•"/>
              <a:defRPr sz="2400" kern="1200">
                <a:solidFill>
                  <a:schemeClr val="accent3">
                    <a:lumMod val="75000"/>
                  </a:schemeClr>
                </a:solidFill>
                <a:latin typeface="+mj-lt"/>
                <a:ea typeface="+mn-ea"/>
                <a:cs typeface="+mn-cs"/>
              </a:defRPr>
            </a:lvl1pPr>
            <a:lvl2pPr marL="542925" indent="-228600" algn="l" defTabSz="914400" rtl="0" eaLnBrk="1" latinLnBrk="0" hangingPunct="1">
              <a:lnSpc>
                <a:spcPct val="90000"/>
              </a:lnSpc>
              <a:spcBef>
                <a:spcPts val="500"/>
              </a:spcBef>
              <a:buFont typeface="Symbol" panose="05050102010706020507" pitchFamily="18" charset="2"/>
              <a:buChar char="-"/>
              <a:defRPr sz="2000" kern="1200">
                <a:solidFill>
                  <a:schemeClr val="accent3">
                    <a:lumMod val="75000"/>
                  </a:schemeClr>
                </a:solidFill>
                <a:latin typeface="+mj-lt"/>
                <a:ea typeface="+mn-ea"/>
                <a:cs typeface="+mn-cs"/>
              </a:defRPr>
            </a:lvl2pPr>
            <a:lvl3pPr marL="895350" indent="-228600" algn="l" defTabSz="914400" rtl="0" eaLnBrk="1" latinLnBrk="0" hangingPunct="1">
              <a:lnSpc>
                <a:spcPct val="90000"/>
              </a:lnSpc>
              <a:spcBef>
                <a:spcPts val="500"/>
              </a:spcBef>
              <a:buFont typeface="Symbol" panose="05050102010706020507" pitchFamily="18" charset="2"/>
              <a:buChar char="-"/>
              <a:defRPr sz="1800" kern="1200">
                <a:solidFill>
                  <a:schemeClr val="accent3">
                    <a:lumMod val="75000"/>
                  </a:schemeClr>
                </a:solidFill>
                <a:latin typeface="+mj-lt"/>
                <a:ea typeface="+mn-ea"/>
                <a:cs typeface="+mn-cs"/>
              </a:defRPr>
            </a:lvl3pPr>
            <a:lvl4pPr marL="1257300" indent="-228600" algn="l" defTabSz="914400" rtl="0" eaLnBrk="1" latinLnBrk="0" hangingPunct="1">
              <a:lnSpc>
                <a:spcPct val="90000"/>
              </a:lnSpc>
              <a:spcBef>
                <a:spcPts val="500"/>
              </a:spcBef>
              <a:buFont typeface="Symbol" panose="05050102010706020507" pitchFamily="18" charset="2"/>
              <a:buChar char="-"/>
              <a:defRPr sz="1600" kern="1200">
                <a:solidFill>
                  <a:schemeClr val="accent3">
                    <a:lumMod val="75000"/>
                  </a:schemeClr>
                </a:solidFill>
                <a:latin typeface="+mj-lt"/>
                <a:ea typeface="+mn-ea"/>
                <a:cs typeface="+mn-cs"/>
              </a:defRPr>
            </a:lvl4pPr>
            <a:lvl5pPr marL="1619250" indent="-228600" algn="l" defTabSz="914400" rtl="0" eaLnBrk="1" latinLnBrk="0" hangingPunct="1">
              <a:lnSpc>
                <a:spcPct val="90000"/>
              </a:lnSpc>
              <a:spcBef>
                <a:spcPts val="500"/>
              </a:spcBef>
              <a:buFont typeface="Symbol" panose="05050102010706020507" pitchFamily="18" charset="2"/>
              <a:buChar char="-"/>
              <a:tabLst/>
              <a:defRPr sz="1600" kern="1200">
                <a:solidFill>
                  <a:schemeClr val="accent3">
                    <a:lumMod val="7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HelveticaNeue LT 45 Light" panose="020B0403020202020204" pitchFamily="34" charset="0"/>
              <a:buNone/>
            </a:pPr>
            <a:r>
              <a:rPr lang="de-DE" sz="2000" dirty="0"/>
              <a:t>Vorsitzender: Thomas Paulus, LC Pforzheim Johannes Reuchlin</a:t>
            </a:r>
          </a:p>
          <a:p>
            <a:pPr marL="0" indent="0">
              <a:buFont typeface="HelveticaNeue LT 45 Light" panose="020B0403020202020204" pitchFamily="34" charset="0"/>
              <a:buNone/>
            </a:pPr>
            <a:endParaRPr lang="de-DE" sz="2000" dirty="0"/>
          </a:p>
          <a:p>
            <a:pPr marL="0" indent="0">
              <a:buFont typeface="HelveticaNeue LT 45 Light" panose="020B0403020202020204" pitchFamily="34" charset="0"/>
              <a:buNone/>
            </a:pPr>
            <a:br>
              <a:rPr lang="de-DE" sz="2000" dirty="0"/>
            </a:br>
            <a:endParaRPr lang="de-DE" sz="2000" dirty="0"/>
          </a:p>
        </p:txBody>
      </p:sp>
    </p:spTree>
    <p:extLst>
      <p:ext uri="{BB962C8B-B14F-4D97-AF65-F5344CB8AC3E}">
        <p14:creationId xmlns:p14="http://schemas.microsoft.com/office/powerpoint/2010/main" val="1309450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14B97C-13AE-4DE6-A9DC-FC3E3F95ACF2}"/>
              </a:ext>
            </a:extLst>
          </p:cNvPr>
          <p:cNvSpPr>
            <a:spLocks noGrp="1"/>
          </p:cNvSpPr>
          <p:nvPr>
            <p:ph type="title"/>
          </p:nvPr>
        </p:nvSpPr>
        <p:spPr/>
        <p:txBody>
          <a:bodyPr/>
          <a:lstStyle/>
          <a:p>
            <a:r>
              <a:rPr lang="de-DE" cap="none" dirty="0"/>
              <a:t>Die Stiftung der Deutschen Lions</a:t>
            </a:r>
          </a:p>
        </p:txBody>
      </p:sp>
      <p:sp>
        <p:nvSpPr>
          <p:cNvPr id="3" name="Fußzeilenplatzhalter 2">
            <a:extLst>
              <a:ext uri="{FF2B5EF4-FFF2-40B4-BE49-F238E27FC236}">
                <a16:creationId xmlns:a16="http://schemas.microsoft.com/office/drawing/2014/main" id="{22152996-D8B5-4A46-ACA9-4918A09B0433}"/>
              </a:ext>
            </a:extLst>
          </p:cNvPr>
          <p:cNvSpPr>
            <a:spLocks noGrp="1"/>
          </p:cNvSpPr>
          <p:nvPr>
            <p:ph type="ftr" sz="quarter" idx="10"/>
          </p:nvPr>
        </p:nvSpPr>
        <p:spPr/>
        <p:txBody>
          <a:bodyPr/>
          <a:lstStyle/>
          <a:p>
            <a:r>
              <a:rPr lang="de-DE"/>
              <a:t>Die Stiftung der Deutschen Lions (Stand 10/2023)</a:t>
            </a:r>
            <a:endParaRPr lang="de-DE" dirty="0"/>
          </a:p>
        </p:txBody>
      </p:sp>
      <p:sp>
        <p:nvSpPr>
          <p:cNvPr id="4" name="Foliennummernplatzhalter 3">
            <a:extLst>
              <a:ext uri="{FF2B5EF4-FFF2-40B4-BE49-F238E27FC236}">
                <a16:creationId xmlns:a16="http://schemas.microsoft.com/office/drawing/2014/main" id="{964A9E0A-2E4D-4879-B8D6-85094BBCD070}"/>
              </a:ext>
            </a:extLst>
          </p:cNvPr>
          <p:cNvSpPr>
            <a:spLocks noGrp="1"/>
          </p:cNvSpPr>
          <p:nvPr>
            <p:ph type="sldNum" sz="quarter" idx="11"/>
          </p:nvPr>
        </p:nvSpPr>
        <p:spPr/>
        <p:txBody>
          <a:bodyPr/>
          <a:lstStyle/>
          <a:p>
            <a:fld id="{DDF5A8BD-E949-4BEE-BC04-18DF6B43ADBB}" type="slidenum">
              <a:rPr lang="de-DE" smtClean="0"/>
              <a:pPr/>
              <a:t>2</a:t>
            </a:fld>
            <a:endParaRPr lang="de-DE" dirty="0"/>
          </a:p>
        </p:txBody>
      </p:sp>
      <p:sp>
        <p:nvSpPr>
          <p:cNvPr id="5" name="Textplatzhalter 4">
            <a:extLst>
              <a:ext uri="{FF2B5EF4-FFF2-40B4-BE49-F238E27FC236}">
                <a16:creationId xmlns:a16="http://schemas.microsoft.com/office/drawing/2014/main" id="{88D8215A-2570-4E34-A21F-1D0393748E8B}"/>
              </a:ext>
            </a:extLst>
          </p:cNvPr>
          <p:cNvSpPr>
            <a:spLocks noGrp="1"/>
          </p:cNvSpPr>
          <p:nvPr>
            <p:ph type="body" sz="quarter" idx="12"/>
          </p:nvPr>
        </p:nvSpPr>
        <p:spPr/>
        <p:txBody>
          <a:bodyPr/>
          <a:lstStyle/>
          <a:p>
            <a:r>
              <a:rPr lang="de-DE" dirty="0"/>
              <a:t> </a:t>
            </a:r>
          </a:p>
        </p:txBody>
      </p:sp>
      <p:sp>
        <p:nvSpPr>
          <p:cNvPr id="6" name="Textplatzhalter 5">
            <a:extLst>
              <a:ext uri="{FF2B5EF4-FFF2-40B4-BE49-F238E27FC236}">
                <a16:creationId xmlns:a16="http://schemas.microsoft.com/office/drawing/2014/main" id="{CE17077C-3608-465A-AB55-5112B1990BA0}"/>
              </a:ext>
            </a:extLst>
          </p:cNvPr>
          <p:cNvSpPr>
            <a:spLocks noGrp="1"/>
          </p:cNvSpPr>
          <p:nvPr>
            <p:ph type="body" sz="quarter" idx="13"/>
          </p:nvPr>
        </p:nvSpPr>
        <p:spPr>
          <a:xfrm>
            <a:off x="1643062" y="1844675"/>
            <a:ext cx="10213969" cy="390526"/>
          </a:xfrm>
        </p:spPr>
        <p:txBody>
          <a:bodyPr/>
          <a:lstStyle/>
          <a:p>
            <a:r>
              <a:rPr lang="de-DE" dirty="0"/>
              <a:t> </a:t>
            </a:r>
          </a:p>
        </p:txBody>
      </p:sp>
      <p:sp>
        <p:nvSpPr>
          <p:cNvPr id="7" name="Textplatzhalter 6">
            <a:extLst>
              <a:ext uri="{FF2B5EF4-FFF2-40B4-BE49-F238E27FC236}">
                <a16:creationId xmlns:a16="http://schemas.microsoft.com/office/drawing/2014/main" id="{AA5AC72A-3FC6-40A9-84F3-40D2F02E24D5}"/>
              </a:ext>
            </a:extLst>
          </p:cNvPr>
          <p:cNvSpPr>
            <a:spLocks noGrp="1"/>
          </p:cNvSpPr>
          <p:nvPr>
            <p:ph type="body" sz="quarter" idx="14"/>
          </p:nvPr>
        </p:nvSpPr>
        <p:spPr/>
        <p:txBody>
          <a:bodyPr/>
          <a:lstStyle/>
          <a:p>
            <a:r>
              <a:rPr lang="de-DE" sz="2400" dirty="0"/>
              <a:t>1</a:t>
            </a:r>
          </a:p>
        </p:txBody>
      </p:sp>
      <p:sp>
        <p:nvSpPr>
          <p:cNvPr id="8" name="Textplatzhalter 7">
            <a:extLst>
              <a:ext uri="{FF2B5EF4-FFF2-40B4-BE49-F238E27FC236}">
                <a16:creationId xmlns:a16="http://schemas.microsoft.com/office/drawing/2014/main" id="{97E2387E-DCB5-4589-B0F9-59D0B1980A20}"/>
              </a:ext>
            </a:extLst>
          </p:cNvPr>
          <p:cNvSpPr>
            <a:spLocks noGrp="1"/>
          </p:cNvSpPr>
          <p:nvPr>
            <p:ph type="body" sz="quarter" idx="15"/>
          </p:nvPr>
        </p:nvSpPr>
        <p:spPr>
          <a:xfrm>
            <a:off x="1643063" y="2358076"/>
            <a:ext cx="10213975" cy="390526"/>
          </a:xfrm>
        </p:spPr>
        <p:txBody>
          <a:bodyPr/>
          <a:lstStyle/>
          <a:p>
            <a:r>
              <a:rPr lang="de-DE" sz="2400" dirty="0"/>
              <a:t>Das klassische Stiftungsgeschäft</a:t>
            </a:r>
          </a:p>
        </p:txBody>
      </p:sp>
      <p:sp>
        <p:nvSpPr>
          <p:cNvPr id="9" name="Textplatzhalter 8">
            <a:extLst>
              <a:ext uri="{FF2B5EF4-FFF2-40B4-BE49-F238E27FC236}">
                <a16:creationId xmlns:a16="http://schemas.microsoft.com/office/drawing/2014/main" id="{C2E7C2F5-1047-46BF-BE77-18F62874C207}"/>
              </a:ext>
            </a:extLst>
          </p:cNvPr>
          <p:cNvSpPr>
            <a:spLocks noGrp="1"/>
          </p:cNvSpPr>
          <p:nvPr>
            <p:ph type="body" sz="quarter" idx="16"/>
          </p:nvPr>
        </p:nvSpPr>
        <p:spPr/>
        <p:txBody>
          <a:bodyPr/>
          <a:lstStyle/>
          <a:p>
            <a:r>
              <a:rPr lang="de-DE" sz="2400" dirty="0"/>
              <a:t>2</a:t>
            </a:r>
          </a:p>
        </p:txBody>
      </p:sp>
      <p:sp>
        <p:nvSpPr>
          <p:cNvPr id="10" name="Textplatzhalter 9">
            <a:extLst>
              <a:ext uri="{FF2B5EF4-FFF2-40B4-BE49-F238E27FC236}">
                <a16:creationId xmlns:a16="http://schemas.microsoft.com/office/drawing/2014/main" id="{6FD64735-D736-461B-9CB7-F0F33C9F2EA7}"/>
              </a:ext>
            </a:extLst>
          </p:cNvPr>
          <p:cNvSpPr>
            <a:spLocks noGrp="1"/>
          </p:cNvSpPr>
          <p:nvPr>
            <p:ph type="body" sz="quarter" idx="17"/>
          </p:nvPr>
        </p:nvSpPr>
        <p:spPr>
          <a:xfrm>
            <a:off x="1643061" y="2844843"/>
            <a:ext cx="10213975" cy="390526"/>
          </a:xfrm>
        </p:spPr>
        <p:txBody>
          <a:bodyPr/>
          <a:lstStyle/>
          <a:p>
            <a:r>
              <a:rPr lang="de-DE" sz="2400" dirty="0"/>
              <a:t>Themen der Stiftung – Was wir tun</a:t>
            </a:r>
          </a:p>
        </p:txBody>
      </p:sp>
      <p:sp>
        <p:nvSpPr>
          <p:cNvPr id="11" name="Textplatzhalter 10">
            <a:extLst>
              <a:ext uri="{FF2B5EF4-FFF2-40B4-BE49-F238E27FC236}">
                <a16:creationId xmlns:a16="http://schemas.microsoft.com/office/drawing/2014/main" id="{75CB09AD-889C-4241-9CCF-79BD1E881F30}"/>
              </a:ext>
            </a:extLst>
          </p:cNvPr>
          <p:cNvSpPr>
            <a:spLocks noGrp="1"/>
          </p:cNvSpPr>
          <p:nvPr>
            <p:ph type="body" sz="quarter" idx="18"/>
          </p:nvPr>
        </p:nvSpPr>
        <p:spPr/>
        <p:txBody>
          <a:bodyPr/>
          <a:lstStyle/>
          <a:p>
            <a:r>
              <a:rPr lang="de-DE" sz="2400" dirty="0"/>
              <a:t>3</a:t>
            </a:r>
          </a:p>
        </p:txBody>
      </p:sp>
      <p:sp>
        <p:nvSpPr>
          <p:cNvPr id="12" name="Textplatzhalter 11">
            <a:extLst>
              <a:ext uri="{FF2B5EF4-FFF2-40B4-BE49-F238E27FC236}">
                <a16:creationId xmlns:a16="http://schemas.microsoft.com/office/drawing/2014/main" id="{BFFFACC2-ED54-447D-97BE-1A6E435C7E5F}"/>
              </a:ext>
            </a:extLst>
          </p:cNvPr>
          <p:cNvSpPr>
            <a:spLocks noGrp="1"/>
          </p:cNvSpPr>
          <p:nvPr>
            <p:ph type="body" sz="quarter" idx="19"/>
          </p:nvPr>
        </p:nvSpPr>
        <p:spPr>
          <a:xfrm>
            <a:off x="1643059" y="3331610"/>
            <a:ext cx="10213975" cy="390526"/>
          </a:xfrm>
        </p:spPr>
        <p:txBody>
          <a:bodyPr/>
          <a:lstStyle/>
          <a:p>
            <a:r>
              <a:rPr lang="de-DE" sz="2400" dirty="0"/>
              <a:t>Struktur der Stiftung – Wer wir sind</a:t>
            </a:r>
          </a:p>
        </p:txBody>
      </p:sp>
      <p:sp>
        <p:nvSpPr>
          <p:cNvPr id="13" name="Textplatzhalter 12">
            <a:extLst>
              <a:ext uri="{FF2B5EF4-FFF2-40B4-BE49-F238E27FC236}">
                <a16:creationId xmlns:a16="http://schemas.microsoft.com/office/drawing/2014/main" id="{A2AF94D7-9741-4475-AFB7-32A42E8EF246}"/>
              </a:ext>
            </a:extLst>
          </p:cNvPr>
          <p:cNvSpPr>
            <a:spLocks noGrp="1"/>
          </p:cNvSpPr>
          <p:nvPr>
            <p:ph type="body" sz="quarter" idx="20"/>
          </p:nvPr>
        </p:nvSpPr>
        <p:spPr/>
        <p:txBody>
          <a:bodyPr/>
          <a:lstStyle/>
          <a:p>
            <a:r>
              <a:rPr lang="de-DE" sz="2400" dirty="0"/>
              <a:t>4</a:t>
            </a:r>
          </a:p>
        </p:txBody>
      </p:sp>
      <p:sp>
        <p:nvSpPr>
          <p:cNvPr id="14" name="Textplatzhalter 13">
            <a:extLst>
              <a:ext uri="{FF2B5EF4-FFF2-40B4-BE49-F238E27FC236}">
                <a16:creationId xmlns:a16="http://schemas.microsoft.com/office/drawing/2014/main" id="{5EA85F2B-C08C-4317-88F0-A5BB9EAB86E8}"/>
              </a:ext>
            </a:extLst>
          </p:cNvPr>
          <p:cNvSpPr>
            <a:spLocks noGrp="1"/>
          </p:cNvSpPr>
          <p:nvPr>
            <p:ph type="body" sz="quarter" idx="21"/>
          </p:nvPr>
        </p:nvSpPr>
        <p:spPr>
          <a:xfrm>
            <a:off x="1643057" y="3818377"/>
            <a:ext cx="10213975" cy="390526"/>
          </a:xfrm>
        </p:spPr>
        <p:txBody>
          <a:bodyPr/>
          <a:lstStyle/>
          <a:p>
            <a:r>
              <a:rPr lang="de-DE" sz="2400" dirty="0"/>
              <a:t>Vom Stiften und Spenden – So können Sie unterstützen</a:t>
            </a:r>
          </a:p>
        </p:txBody>
      </p:sp>
    </p:spTree>
    <p:extLst>
      <p:ext uri="{BB962C8B-B14F-4D97-AF65-F5344CB8AC3E}">
        <p14:creationId xmlns:p14="http://schemas.microsoft.com/office/powerpoint/2010/main" val="3979223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645D7B-37D2-4650-990F-C6F71D347AC7}"/>
              </a:ext>
            </a:extLst>
          </p:cNvPr>
          <p:cNvSpPr>
            <a:spLocks noGrp="1"/>
          </p:cNvSpPr>
          <p:nvPr>
            <p:ph type="title"/>
          </p:nvPr>
        </p:nvSpPr>
        <p:spPr/>
        <p:txBody>
          <a:bodyPr/>
          <a:lstStyle/>
          <a:p>
            <a:r>
              <a:rPr lang="de-DE" cap="none" dirty="0"/>
              <a:t>Das Stiftungskuratorium</a:t>
            </a:r>
          </a:p>
        </p:txBody>
      </p:sp>
      <p:sp>
        <p:nvSpPr>
          <p:cNvPr id="3" name="Inhaltsplatzhalter 2">
            <a:extLst>
              <a:ext uri="{FF2B5EF4-FFF2-40B4-BE49-F238E27FC236}">
                <a16:creationId xmlns:a16="http://schemas.microsoft.com/office/drawing/2014/main" id="{0570EC70-6253-4DB1-B066-4BD5C53C0361}"/>
              </a:ext>
            </a:extLst>
          </p:cNvPr>
          <p:cNvSpPr>
            <a:spLocks noGrp="1"/>
          </p:cNvSpPr>
          <p:nvPr>
            <p:ph idx="1"/>
          </p:nvPr>
        </p:nvSpPr>
        <p:spPr>
          <a:xfrm>
            <a:off x="334963" y="1844675"/>
            <a:ext cx="11522074" cy="4285159"/>
          </a:xfrm>
        </p:spPr>
        <p:txBody>
          <a:bodyPr/>
          <a:lstStyle/>
          <a:p>
            <a:pPr marL="0" indent="0">
              <a:buNone/>
            </a:pPr>
            <a:r>
              <a:rPr lang="de-DE" dirty="0">
                <a:latin typeface="+mn-lt"/>
              </a:rPr>
              <a:t>Das Kuratorium berät Stiftungsrat und Stiftungsvorstand, es bringt Ideen und Initiativen ein. Außerdem hat das Kuratorium die Aufgabe, Stiftungsmittel einzuwerben und Kontakte zu potenziellen Zustiftern zu pflegen.</a:t>
            </a:r>
          </a:p>
          <a:p>
            <a:endParaRPr lang="de-DE" dirty="0">
              <a:latin typeface="+mn-lt"/>
            </a:endParaRPr>
          </a:p>
          <a:p>
            <a:pPr marL="0" indent="0">
              <a:buNone/>
            </a:pPr>
            <a:r>
              <a:rPr lang="de-DE" dirty="0">
                <a:latin typeface="+mn-lt"/>
              </a:rPr>
              <a:t>		Wilhelm Siemen</a:t>
            </a:r>
            <a:br>
              <a:rPr lang="de-DE" dirty="0">
                <a:latin typeface="+mn-lt"/>
              </a:rPr>
            </a:br>
            <a:r>
              <a:rPr lang="de-DE" dirty="0">
                <a:latin typeface="+mn-lt"/>
              </a:rPr>
              <a:t>                      Vorsitzender des Stiftungskuratoriums</a:t>
            </a:r>
            <a:br>
              <a:rPr lang="de-DE" dirty="0">
                <a:latin typeface="+mn-lt"/>
              </a:rPr>
            </a:br>
            <a:r>
              <a:rPr lang="de-DE" dirty="0">
                <a:latin typeface="+mn-lt"/>
              </a:rPr>
              <a:t>		LC Marktredwitz - Fichtelgebirge</a:t>
            </a:r>
          </a:p>
        </p:txBody>
      </p:sp>
      <p:sp>
        <p:nvSpPr>
          <p:cNvPr id="4" name="Foliennummernplatzhalter 3">
            <a:extLst>
              <a:ext uri="{FF2B5EF4-FFF2-40B4-BE49-F238E27FC236}">
                <a16:creationId xmlns:a16="http://schemas.microsoft.com/office/drawing/2014/main" id="{83756203-3265-4A2C-8BFC-8497976E6E11}"/>
              </a:ext>
            </a:extLst>
          </p:cNvPr>
          <p:cNvSpPr>
            <a:spLocks noGrp="1"/>
          </p:cNvSpPr>
          <p:nvPr>
            <p:ph type="sldNum" sz="quarter" idx="12"/>
          </p:nvPr>
        </p:nvSpPr>
        <p:spPr/>
        <p:txBody>
          <a:bodyPr/>
          <a:lstStyle/>
          <a:p>
            <a:fld id="{DDF5A8BD-E949-4BEE-BC04-18DF6B43ADBB}" type="slidenum">
              <a:rPr lang="de-DE" smtClean="0"/>
              <a:pPr/>
              <a:t>20</a:t>
            </a:fld>
            <a:endParaRPr lang="de-DE"/>
          </a:p>
        </p:txBody>
      </p:sp>
      <p:sp>
        <p:nvSpPr>
          <p:cNvPr id="5" name="Fußzeilenplatzhalter 4">
            <a:extLst>
              <a:ext uri="{FF2B5EF4-FFF2-40B4-BE49-F238E27FC236}">
                <a16:creationId xmlns:a16="http://schemas.microsoft.com/office/drawing/2014/main" id="{363A6F02-A778-472C-B780-E5233D6A43DF}"/>
              </a:ext>
            </a:extLst>
          </p:cNvPr>
          <p:cNvSpPr>
            <a:spLocks noGrp="1"/>
          </p:cNvSpPr>
          <p:nvPr>
            <p:ph type="ftr" sz="quarter" idx="13"/>
          </p:nvPr>
        </p:nvSpPr>
        <p:spPr/>
        <p:txBody>
          <a:bodyPr/>
          <a:lstStyle/>
          <a:p>
            <a:r>
              <a:rPr lang="de-DE"/>
              <a:t>Die Stiftung der Deutschen Lions (Stand 10/2023)</a:t>
            </a:r>
            <a:endParaRPr lang="de-DE" dirty="0"/>
          </a:p>
        </p:txBody>
      </p:sp>
      <p:pic>
        <p:nvPicPr>
          <p:cNvPr id="7" name="Grafik 6" descr="Ein Bild, das Mann, Person, Schlips, tragen enthält.&#10;&#10;Automatisch generierte Beschreibung">
            <a:extLst>
              <a:ext uri="{FF2B5EF4-FFF2-40B4-BE49-F238E27FC236}">
                <a16:creationId xmlns:a16="http://schemas.microsoft.com/office/drawing/2014/main" id="{6CDF5A32-0299-4468-900E-6603EFE92C2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34962" y="3520440"/>
            <a:ext cx="1257785" cy="2031806"/>
          </a:xfrm>
          <a:prstGeom prst="rect">
            <a:avLst/>
          </a:prstGeom>
        </p:spPr>
      </p:pic>
    </p:spTree>
    <p:extLst>
      <p:ext uri="{BB962C8B-B14F-4D97-AF65-F5344CB8AC3E}">
        <p14:creationId xmlns:p14="http://schemas.microsoft.com/office/powerpoint/2010/main" val="10240700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cap="none" dirty="0"/>
              <a:t>Der Service für die deutschen Lions: </a:t>
            </a:r>
            <a:br>
              <a:rPr lang="de-DE" cap="none" dirty="0"/>
            </a:br>
            <a:r>
              <a:rPr lang="de-DE" cap="none" dirty="0"/>
              <a:t>Unter EINEM Dach und in neuer Struktur</a:t>
            </a:r>
          </a:p>
        </p:txBody>
      </p:sp>
      <p:sp>
        <p:nvSpPr>
          <p:cNvPr id="3" name="Textplatzhalter 1">
            <a:extLst>
              <a:ext uri="{FF2B5EF4-FFF2-40B4-BE49-F238E27FC236}">
                <a16:creationId xmlns:a16="http://schemas.microsoft.com/office/drawing/2014/main" id="{C82C898E-C75A-4461-B09C-B8050E75527D}"/>
              </a:ext>
            </a:extLst>
          </p:cNvPr>
          <p:cNvSpPr txBox="1">
            <a:spLocks/>
          </p:cNvSpPr>
          <p:nvPr/>
        </p:nvSpPr>
        <p:spPr>
          <a:xfrm>
            <a:off x="1685131" y="1709603"/>
            <a:ext cx="4188888" cy="4570618"/>
          </a:xfrm>
          <a:prstGeom prst="rect">
            <a:avLst/>
          </a:prstGeom>
          <a:solidFill>
            <a:schemeClr val="accent1">
              <a:lumMod val="20000"/>
              <a:lumOff val="80000"/>
            </a:schemeClr>
          </a:solidFill>
        </p:spPr>
        <p:txBody>
          <a:bodyPr/>
          <a:lstStyle>
            <a:lvl1pPr marL="211020" indent="-211020" algn="l" defTabSz="422039" rtl="0" eaLnBrk="1" latinLnBrk="0" hangingPunct="1">
              <a:lnSpc>
                <a:spcPct val="90000"/>
              </a:lnSpc>
              <a:spcBef>
                <a:spcPts val="923"/>
              </a:spcBef>
              <a:buFont typeface="Arial" panose="020B0604020202020204" pitchFamily="34" charset="0"/>
              <a:buChar char="•"/>
              <a:defRPr lang="de-DE" sz="2585" kern="1200" dirty="0" smtClean="0">
                <a:solidFill>
                  <a:schemeClr val="tx1"/>
                </a:solidFill>
                <a:latin typeface="Arial" panose="020B0604020202020204" pitchFamily="34" charset="0"/>
                <a:ea typeface="+mn-ea"/>
                <a:cs typeface="Arial" panose="020B0604020202020204" pitchFamily="34" charset="0"/>
              </a:defRPr>
            </a:lvl1pPr>
            <a:lvl2pPr marL="633058" indent="-211020" algn="l" defTabSz="422039" rtl="0" eaLnBrk="1" latinLnBrk="0" hangingPunct="1">
              <a:lnSpc>
                <a:spcPct val="90000"/>
              </a:lnSpc>
              <a:spcBef>
                <a:spcPts val="462"/>
              </a:spcBef>
              <a:buFont typeface="Arial" panose="020B0604020202020204" pitchFamily="34" charset="0"/>
              <a:buChar char="•"/>
              <a:defRPr lang="de-DE" sz="2585" kern="1200" dirty="0" smtClean="0">
                <a:solidFill>
                  <a:schemeClr val="tx1"/>
                </a:solidFill>
                <a:latin typeface="Arial" panose="020B0604020202020204" pitchFamily="34" charset="0"/>
                <a:ea typeface="+mn-ea"/>
                <a:cs typeface="Arial" panose="020B0604020202020204" pitchFamily="34" charset="0"/>
              </a:defRPr>
            </a:lvl2pPr>
            <a:lvl3pPr marL="1055097" indent="-211020" algn="l" defTabSz="422039" rtl="0" eaLnBrk="1" latinLnBrk="0" hangingPunct="1">
              <a:lnSpc>
                <a:spcPct val="90000"/>
              </a:lnSpc>
              <a:spcBef>
                <a:spcPts val="462"/>
              </a:spcBef>
              <a:buFont typeface="Arial" panose="020B0604020202020204" pitchFamily="34" charset="0"/>
              <a:buChar char="•"/>
              <a:defRPr lang="de-DE" sz="2585" kern="1200" dirty="0" smtClean="0">
                <a:solidFill>
                  <a:schemeClr val="tx1"/>
                </a:solidFill>
                <a:latin typeface="Arial" panose="020B0604020202020204" pitchFamily="34" charset="0"/>
                <a:ea typeface="+mn-ea"/>
                <a:cs typeface="Arial" panose="020B0604020202020204" pitchFamily="34" charset="0"/>
              </a:defRPr>
            </a:lvl3pPr>
            <a:lvl4pPr marL="1477136" indent="-211020" algn="l" defTabSz="422039" rtl="0" eaLnBrk="1" latinLnBrk="0" hangingPunct="1">
              <a:lnSpc>
                <a:spcPct val="90000"/>
              </a:lnSpc>
              <a:spcBef>
                <a:spcPts val="462"/>
              </a:spcBef>
              <a:buFont typeface="Arial" panose="020B0604020202020204" pitchFamily="34" charset="0"/>
              <a:buChar char="•"/>
              <a:defRPr lang="de-DE" sz="2585" kern="1200" dirty="0" smtClean="0">
                <a:solidFill>
                  <a:schemeClr val="tx1"/>
                </a:solidFill>
                <a:latin typeface="Arial" panose="020B0604020202020204" pitchFamily="34" charset="0"/>
                <a:ea typeface="+mn-ea"/>
                <a:cs typeface="Arial" panose="020B0604020202020204" pitchFamily="34" charset="0"/>
              </a:defRPr>
            </a:lvl4pPr>
            <a:lvl5pPr marL="1899175" indent="-211020" algn="l" defTabSz="422039" rtl="0" eaLnBrk="1" latinLnBrk="0" hangingPunct="1">
              <a:lnSpc>
                <a:spcPct val="90000"/>
              </a:lnSpc>
              <a:spcBef>
                <a:spcPts val="462"/>
              </a:spcBef>
              <a:buFont typeface="Arial" panose="020B0604020202020204" pitchFamily="34" charset="0"/>
              <a:buChar char="•"/>
              <a:defRPr lang="de-DE" sz="2585" kern="1200" dirty="0">
                <a:solidFill>
                  <a:schemeClr val="tx1"/>
                </a:solidFill>
                <a:latin typeface="Arial" panose="020B0604020202020204" pitchFamily="34" charset="0"/>
                <a:ea typeface="+mn-ea"/>
                <a:cs typeface="Arial" panose="020B0604020202020204" pitchFamily="34" charset="0"/>
              </a:defRPr>
            </a:lvl5pPr>
            <a:lvl6pPr marL="2321213" indent="-211020" algn="l" defTabSz="844078"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6pPr>
            <a:lvl7pPr marL="2743253" indent="-211020" algn="l" defTabSz="844078"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7pPr>
            <a:lvl8pPr marL="3165291" indent="-211020" algn="l" defTabSz="844078"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8pPr>
            <a:lvl9pPr marL="3587330" indent="-211020" algn="l" defTabSz="844078"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a:lstStyle>
          <a:p>
            <a:pPr marL="0" indent="0" algn="ctr">
              <a:buNone/>
            </a:pPr>
            <a:r>
              <a:rPr lang="de-DE" sz="2800" b="1" dirty="0">
                <a:solidFill>
                  <a:srgbClr val="00338D"/>
                </a:solidFill>
                <a:ea typeface="+mj-ea"/>
              </a:rPr>
              <a:t>Geschäftsstelle </a:t>
            </a:r>
            <a:r>
              <a:rPr lang="de-DE" sz="1800" b="1" dirty="0">
                <a:solidFill>
                  <a:schemeClr val="accent3">
                    <a:lumMod val="75000"/>
                  </a:schemeClr>
                </a:solidFill>
              </a:rPr>
              <a:t>Mitgliederverwaltung                     und Services</a:t>
            </a:r>
            <a:endParaRPr lang="de-DE" sz="2000" b="1" dirty="0">
              <a:solidFill>
                <a:schemeClr val="accent3">
                  <a:lumMod val="75000"/>
                </a:schemeClr>
              </a:solidFill>
            </a:endParaRPr>
          </a:p>
          <a:p>
            <a:pPr marL="342900" indent="-342900">
              <a:lnSpc>
                <a:spcPct val="100000"/>
              </a:lnSpc>
              <a:spcBef>
                <a:spcPts val="0"/>
              </a:spcBef>
              <a:buFont typeface="Symbol" panose="05050102010706020507" pitchFamily="18" charset="2"/>
              <a:buChar char="-"/>
            </a:pPr>
            <a:endParaRPr lang="de-DE" sz="1800" dirty="0">
              <a:solidFill>
                <a:schemeClr val="accent3">
                  <a:lumMod val="75000"/>
                </a:schemeClr>
              </a:solidFill>
            </a:endParaRPr>
          </a:p>
          <a:p>
            <a:pPr>
              <a:lnSpc>
                <a:spcPct val="100000"/>
              </a:lnSpc>
              <a:spcBef>
                <a:spcPts val="0"/>
              </a:spcBef>
              <a:spcAft>
                <a:spcPts val="600"/>
              </a:spcAft>
            </a:pPr>
            <a:r>
              <a:rPr lang="de-DE" sz="1800" dirty="0">
                <a:solidFill>
                  <a:schemeClr val="accent3">
                    <a:lumMod val="75000"/>
                  </a:schemeClr>
                </a:solidFill>
              </a:rPr>
              <a:t>Front Office</a:t>
            </a:r>
          </a:p>
          <a:p>
            <a:pPr>
              <a:lnSpc>
                <a:spcPct val="100000"/>
              </a:lnSpc>
              <a:spcBef>
                <a:spcPts val="0"/>
              </a:spcBef>
              <a:spcAft>
                <a:spcPts val="600"/>
              </a:spcAft>
            </a:pPr>
            <a:r>
              <a:rPr lang="de-DE" sz="1800" dirty="0">
                <a:solidFill>
                  <a:schemeClr val="accent3">
                    <a:lumMod val="75000"/>
                  </a:schemeClr>
                </a:solidFill>
              </a:rPr>
              <a:t>Kommunikation</a:t>
            </a:r>
          </a:p>
          <a:p>
            <a:pPr>
              <a:lnSpc>
                <a:spcPct val="100000"/>
              </a:lnSpc>
              <a:spcBef>
                <a:spcPts val="0"/>
              </a:spcBef>
              <a:spcAft>
                <a:spcPts val="600"/>
              </a:spcAft>
            </a:pPr>
            <a:r>
              <a:rPr lang="de-DE" sz="1800" dirty="0">
                <a:solidFill>
                  <a:schemeClr val="accent3">
                    <a:lumMod val="75000"/>
                  </a:schemeClr>
                </a:solidFill>
              </a:rPr>
              <a:t>Event-Management</a:t>
            </a:r>
          </a:p>
          <a:p>
            <a:pPr>
              <a:lnSpc>
                <a:spcPct val="100000"/>
              </a:lnSpc>
              <a:spcBef>
                <a:spcPts val="0"/>
              </a:spcBef>
              <a:spcAft>
                <a:spcPts val="600"/>
              </a:spcAft>
            </a:pPr>
            <a:r>
              <a:rPr lang="de-DE" sz="1800" dirty="0">
                <a:solidFill>
                  <a:schemeClr val="accent3">
                    <a:lumMod val="75000"/>
                  </a:schemeClr>
                </a:solidFill>
              </a:rPr>
              <a:t>IT/Datensicherung</a:t>
            </a:r>
          </a:p>
          <a:p>
            <a:pPr>
              <a:lnSpc>
                <a:spcPct val="100000"/>
              </a:lnSpc>
              <a:spcBef>
                <a:spcPts val="0"/>
              </a:spcBef>
              <a:spcAft>
                <a:spcPts val="600"/>
              </a:spcAft>
            </a:pPr>
            <a:r>
              <a:rPr lang="de-DE" sz="1800" dirty="0">
                <a:solidFill>
                  <a:schemeClr val="accent3">
                    <a:lumMod val="75000"/>
                  </a:schemeClr>
                </a:solidFill>
              </a:rPr>
              <a:t>Finanzwesen, Personal, Reisekostenabrechnung</a:t>
            </a:r>
          </a:p>
          <a:p>
            <a:pPr>
              <a:lnSpc>
                <a:spcPct val="100000"/>
              </a:lnSpc>
              <a:spcBef>
                <a:spcPts val="0"/>
              </a:spcBef>
              <a:spcAft>
                <a:spcPts val="600"/>
              </a:spcAft>
            </a:pPr>
            <a:r>
              <a:rPr lang="de-DE" sz="1800" dirty="0">
                <a:solidFill>
                  <a:schemeClr val="accent3">
                    <a:lumMod val="75000"/>
                  </a:schemeClr>
                </a:solidFill>
              </a:rPr>
              <a:t>Clubbedarf/Bestellwesen</a:t>
            </a:r>
          </a:p>
          <a:p>
            <a:pPr>
              <a:lnSpc>
                <a:spcPct val="100000"/>
              </a:lnSpc>
              <a:spcBef>
                <a:spcPts val="0"/>
              </a:spcBef>
              <a:spcAft>
                <a:spcPts val="600"/>
              </a:spcAft>
            </a:pPr>
            <a:r>
              <a:rPr lang="de-DE" sz="1800" dirty="0">
                <a:solidFill>
                  <a:schemeClr val="accent3">
                    <a:lumMod val="75000"/>
                  </a:schemeClr>
                </a:solidFill>
              </a:rPr>
              <a:t>Mitgliederbetreuung</a:t>
            </a:r>
          </a:p>
          <a:p>
            <a:pPr>
              <a:lnSpc>
                <a:spcPct val="100000"/>
              </a:lnSpc>
              <a:spcBef>
                <a:spcPts val="0"/>
              </a:spcBef>
              <a:spcAft>
                <a:spcPts val="600"/>
              </a:spcAft>
            </a:pPr>
            <a:r>
              <a:rPr lang="de-DE" sz="1800" dirty="0">
                <a:solidFill>
                  <a:schemeClr val="accent3">
                    <a:lumMod val="75000"/>
                  </a:schemeClr>
                </a:solidFill>
              </a:rPr>
              <a:t>Compliance und Qualitätsmanagement</a:t>
            </a:r>
          </a:p>
          <a:p>
            <a:pPr marL="342900" indent="-342900">
              <a:lnSpc>
                <a:spcPct val="100000"/>
              </a:lnSpc>
              <a:spcBef>
                <a:spcPts val="0"/>
              </a:spcBef>
              <a:buFont typeface="Symbol" panose="05050102010706020507" pitchFamily="18" charset="2"/>
              <a:buChar char="-"/>
            </a:pPr>
            <a:endParaRPr lang="de-DE" sz="1800" b="1" dirty="0"/>
          </a:p>
          <a:p>
            <a:endParaRPr lang="de-DE" sz="2000" dirty="0"/>
          </a:p>
        </p:txBody>
      </p:sp>
      <p:sp>
        <p:nvSpPr>
          <p:cNvPr id="4" name="Textplatzhalter 1">
            <a:extLst>
              <a:ext uri="{FF2B5EF4-FFF2-40B4-BE49-F238E27FC236}">
                <a16:creationId xmlns:a16="http://schemas.microsoft.com/office/drawing/2014/main" id="{ED8483D6-80F6-4AA5-A3F1-299D89BECC7B}"/>
              </a:ext>
            </a:extLst>
          </p:cNvPr>
          <p:cNvSpPr txBox="1">
            <a:spLocks/>
          </p:cNvSpPr>
          <p:nvPr/>
        </p:nvSpPr>
        <p:spPr>
          <a:xfrm>
            <a:off x="6629116" y="1683506"/>
            <a:ext cx="4188888" cy="4596715"/>
          </a:xfrm>
          <a:prstGeom prst="rect">
            <a:avLst/>
          </a:prstGeom>
          <a:solidFill>
            <a:schemeClr val="accent1">
              <a:lumMod val="20000"/>
              <a:lumOff val="80000"/>
            </a:schemeClr>
          </a:solidFill>
        </p:spPr>
        <p:txBody>
          <a:bodyPr/>
          <a:lstStyle>
            <a:lvl1pPr marL="0" indent="0" algn="l" defTabSz="457200" rtl="0" eaLnBrk="1" latinLnBrk="0" hangingPunct="1">
              <a:lnSpc>
                <a:spcPct val="90000"/>
              </a:lnSpc>
              <a:spcBef>
                <a:spcPts val="1000"/>
              </a:spcBef>
              <a:buFont typeface="Arial" panose="020B0604020202020204" pitchFamily="34" charset="0"/>
              <a:buNone/>
              <a:defRPr lang="de-DE" sz="2400" kern="1200">
                <a:solidFill>
                  <a:schemeClr val="tx1"/>
                </a:solidFill>
                <a:latin typeface="Arial" panose="020B0604020202020204" pitchFamily="34" charset="0"/>
                <a:ea typeface="+mn-ea"/>
                <a:cs typeface="Arial" panose="020B0604020202020204" pitchFamily="34" charset="0"/>
              </a:defRPr>
            </a:lvl1pPr>
            <a:lvl2pPr marL="457200" indent="0" algn="l" defTabSz="457200" rtl="0" eaLnBrk="1" latinLnBrk="0" hangingPunct="1">
              <a:lnSpc>
                <a:spcPct val="90000"/>
              </a:lnSpc>
              <a:spcBef>
                <a:spcPts val="500"/>
              </a:spcBef>
              <a:buFont typeface="Arial" panose="020B0604020202020204" pitchFamily="34" charset="0"/>
              <a:buNone/>
              <a:defRPr lang="de-DE"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457200" rtl="0" eaLnBrk="1" latinLnBrk="0" hangingPunct="1">
              <a:lnSpc>
                <a:spcPct val="90000"/>
              </a:lnSpc>
              <a:spcBef>
                <a:spcPts val="500"/>
              </a:spcBef>
              <a:buFont typeface="Arial" panose="020B0604020202020204" pitchFamily="34" charset="0"/>
              <a:buNone/>
              <a:defRPr lang="de-DE"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457200" rtl="0" eaLnBrk="1" latinLnBrk="0" hangingPunct="1">
              <a:lnSpc>
                <a:spcPct val="90000"/>
              </a:lnSpc>
              <a:spcBef>
                <a:spcPts val="500"/>
              </a:spcBef>
              <a:buFont typeface="Arial" panose="020B0604020202020204" pitchFamily="34" charset="0"/>
              <a:buNone/>
              <a:defRPr lang="de-DE"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457200" rtl="0" eaLnBrk="1" latinLnBrk="0" hangingPunct="1">
              <a:lnSpc>
                <a:spcPct val="90000"/>
              </a:lnSpc>
              <a:spcBef>
                <a:spcPts val="500"/>
              </a:spcBef>
              <a:buFont typeface="Arial" panose="020B0604020202020204" pitchFamily="34" charset="0"/>
              <a:buNone/>
              <a:defRPr lang="de-DE"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de-DE" sz="2800" b="1" dirty="0">
                <a:solidFill>
                  <a:srgbClr val="00338D"/>
                </a:solidFill>
                <a:ea typeface="+mj-ea"/>
              </a:rPr>
              <a:t>Stiftung</a:t>
            </a:r>
            <a:r>
              <a:rPr lang="de-DE" sz="2000" b="1" dirty="0"/>
              <a:t>                </a:t>
            </a:r>
            <a:r>
              <a:rPr lang="de-DE" sz="1800" b="1" dirty="0">
                <a:solidFill>
                  <a:schemeClr val="accent3">
                    <a:lumMod val="75000"/>
                  </a:schemeClr>
                </a:solidFill>
              </a:rPr>
              <a:t>Gemeinnützige Aufgaben </a:t>
            </a:r>
            <a:endParaRPr lang="de-DE" sz="2000" b="1" dirty="0">
              <a:solidFill>
                <a:schemeClr val="accent3">
                  <a:lumMod val="75000"/>
                </a:schemeClr>
              </a:solidFill>
            </a:endParaRPr>
          </a:p>
          <a:p>
            <a:endParaRPr lang="de-DE" sz="1800" dirty="0">
              <a:solidFill>
                <a:schemeClr val="accent3">
                  <a:lumMod val="75000"/>
                </a:schemeClr>
              </a:solidFill>
            </a:endParaRPr>
          </a:p>
          <a:p>
            <a:pPr>
              <a:spcBef>
                <a:spcPts val="0"/>
              </a:spcBef>
              <a:spcAft>
                <a:spcPts val="600"/>
              </a:spcAft>
            </a:pPr>
            <a:r>
              <a:rPr lang="de-DE" sz="1800" b="1" dirty="0">
                <a:solidFill>
                  <a:schemeClr val="accent3">
                    <a:lumMod val="75000"/>
                  </a:schemeClr>
                </a:solidFill>
              </a:rPr>
              <a:t>Stiftungsaufgaben</a:t>
            </a:r>
            <a:r>
              <a:rPr lang="de-DE" sz="1800" dirty="0">
                <a:solidFill>
                  <a:schemeClr val="accent3">
                    <a:lumMod val="75000"/>
                  </a:schemeClr>
                </a:solidFill>
              </a:rPr>
              <a:t>:</a:t>
            </a:r>
          </a:p>
          <a:p>
            <a:pPr marL="285750" indent="-285750">
              <a:spcBef>
                <a:spcPts val="0"/>
              </a:spcBef>
              <a:spcAft>
                <a:spcPts val="600"/>
              </a:spcAft>
              <a:buFont typeface="Arial" panose="020B0604020202020204" pitchFamily="34" charset="0"/>
              <a:buChar char="•"/>
            </a:pPr>
            <a:r>
              <a:rPr lang="de-DE" sz="1800" dirty="0">
                <a:solidFill>
                  <a:schemeClr val="accent3">
                    <a:lumMod val="75000"/>
                  </a:schemeClr>
                </a:solidFill>
              </a:rPr>
              <a:t>Zustiftungen &amp; Akquise</a:t>
            </a:r>
          </a:p>
          <a:p>
            <a:pPr marL="285750" indent="-285750">
              <a:spcBef>
                <a:spcPts val="0"/>
              </a:spcBef>
              <a:spcAft>
                <a:spcPts val="600"/>
              </a:spcAft>
              <a:buFont typeface="Arial" panose="020B0604020202020204" pitchFamily="34" charset="0"/>
              <a:buChar char="•"/>
            </a:pPr>
            <a:r>
              <a:rPr lang="de-DE" sz="1800" dirty="0">
                <a:solidFill>
                  <a:schemeClr val="accent3">
                    <a:lumMod val="75000"/>
                  </a:schemeClr>
                </a:solidFill>
              </a:rPr>
              <a:t>Vermögensverwaltung</a:t>
            </a:r>
          </a:p>
          <a:p>
            <a:pPr marL="285750" indent="-285750">
              <a:spcBef>
                <a:spcPts val="0"/>
              </a:spcBef>
              <a:spcAft>
                <a:spcPts val="600"/>
              </a:spcAft>
              <a:buFont typeface="Arial" panose="020B0604020202020204" pitchFamily="34" charset="0"/>
              <a:buChar char="•"/>
            </a:pPr>
            <a:r>
              <a:rPr lang="de-DE" sz="1800" dirty="0">
                <a:solidFill>
                  <a:schemeClr val="accent3">
                    <a:lumMod val="75000"/>
                  </a:schemeClr>
                </a:solidFill>
              </a:rPr>
              <a:t>Strategische Projekte</a:t>
            </a:r>
          </a:p>
          <a:p>
            <a:pPr>
              <a:spcBef>
                <a:spcPts val="300"/>
              </a:spcBef>
              <a:tabLst>
                <a:tab pos="900113" algn="l"/>
              </a:tabLst>
            </a:pPr>
            <a:r>
              <a:rPr lang="de-DE" sz="1800" b="1" dirty="0">
                <a:solidFill>
                  <a:schemeClr val="accent3">
                    <a:lumMod val="75000"/>
                  </a:schemeClr>
                </a:solidFill>
              </a:rPr>
              <a:t>Operative Aufgaben: </a:t>
            </a:r>
          </a:p>
          <a:p>
            <a:pPr marL="285750" indent="-285750">
              <a:spcBef>
                <a:spcPts val="300"/>
              </a:spcBef>
              <a:buFont typeface="Arial" panose="020B0604020202020204" pitchFamily="34" charset="0"/>
              <a:buChar char="•"/>
              <a:tabLst>
                <a:tab pos="900113" algn="l"/>
              </a:tabLst>
            </a:pPr>
            <a:r>
              <a:rPr lang="de-DE" sz="1800" dirty="0">
                <a:solidFill>
                  <a:schemeClr val="accent3">
                    <a:lumMod val="75000"/>
                  </a:schemeClr>
                </a:solidFill>
              </a:rPr>
              <a:t>Akquise Stiftungskapital und Spenden</a:t>
            </a:r>
          </a:p>
          <a:p>
            <a:pPr marL="285750" indent="-285750">
              <a:spcBef>
                <a:spcPts val="300"/>
              </a:spcBef>
              <a:buFont typeface="Arial" panose="020B0604020202020204" pitchFamily="34" charset="0"/>
              <a:buChar char="•"/>
              <a:tabLst>
                <a:tab pos="900113" algn="l"/>
              </a:tabLst>
            </a:pPr>
            <a:r>
              <a:rPr lang="de-DE" sz="1800" dirty="0">
                <a:solidFill>
                  <a:schemeClr val="accent3">
                    <a:lumMod val="75000"/>
                  </a:schemeClr>
                </a:solidFill>
              </a:rPr>
              <a:t>Hilfsprojekte In-/Ausland</a:t>
            </a:r>
          </a:p>
          <a:p>
            <a:pPr marL="285750" indent="-285750">
              <a:spcBef>
                <a:spcPts val="300"/>
              </a:spcBef>
              <a:buFont typeface="Arial" panose="020B0604020202020204" pitchFamily="34" charset="0"/>
              <a:buChar char="•"/>
              <a:tabLst>
                <a:tab pos="900113" algn="l"/>
              </a:tabLst>
            </a:pPr>
            <a:r>
              <a:rPr lang="de-DE" sz="1800" dirty="0">
                <a:solidFill>
                  <a:schemeClr val="accent3">
                    <a:lumMod val="75000"/>
                  </a:schemeClr>
                </a:solidFill>
              </a:rPr>
              <a:t>Projektcontrolling &amp; -verwaltung </a:t>
            </a:r>
          </a:p>
          <a:p>
            <a:pPr marL="285750" indent="-285750">
              <a:spcBef>
                <a:spcPts val="300"/>
              </a:spcBef>
              <a:buFont typeface="Arial" panose="020B0604020202020204" pitchFamily="34" charset="0"/>
              <a:buChar char="•"/>
              <a:tabLst>
                <a:tab pos="900113" algn="l"/>
              </a:tabLst>
            </a:pPr>
            <a:r>
              <a:rPr lang="de-DE" sz="1800" dirty="0">
                <a:solidFill>
                  <a:schemeClr val="accent3">
                    <a:lumMod val="75000"/>
                  </a:schemeClr>
                </a:solidFill>
              </a:rPr>
              <a:t>Jugendaustausch</a:t>
            </a:r>
          </a:p>
          <a:p>
            <a:pPr marL="285750" indent="-285750">
              <a:spcBef>
                <a:spcPts val="300"/>
              </a:spcBef>
              <a:buFont typeface="Arial" panose="020B0604020202020204" pitchFamily="34" charset="0"/>
              <a:buChar char="•"/>
              <a:tabLst>
                <a:tab pos="900113" algn="l"/>
              </a:tabLst>
            </a:pPr>
            <a:r>
              <a:rPr lang="de-DE" sz="1800" dirty="0">
                <a:solidFill>
                  <a:schemeClr val="accent3">
                    <a:lumMod val="75000"/>
                  </a:schemeClr>
                </a:solidFill>
              </a:rPr>
              <a:t>Lions-Quest-Programme</a:t>
            </a:r>
          </a:p>
          <a:p>
            <a:pPr marL="285750" indent="-285750">
              <a:spcBef>
                <a:spcPts val="300"/>
              </a:spcBef>
              <a:buFont typeface="Arial" panose="020B0604020202020204" pitchFamily="34" charset="0"/>
              <a:buChar char="•"/>
              <a:tabLst>
                <a:tab pos="900113" algn="l"/>
              </a:tabLst>
            </a:pPr>
            <a:r>
              <a:rPr lang="de-DE" sz="1800" dirty="0">
                <a:solidFill>
                  <a:schemeClr val="accent3">
                    <a:lumMod val="75000"/>
                  </a:schemeClr>
                </a:solidFill>
              </a:rPr>
              <a:t>SEN </a:t>
            </a:r>
            <a:endParaRPr lang="de-DE" sz="1400" dirty="0">
              <a:solidFill>
                <a:schemeClr val="accent3">
                  <a:lumMod val="75000"/>
                </a:schemeClr>
              </a:solidFill>
            </a:endParaRPr>
          </a:p>
        </p:txBody>
      </p:sp>
      <p:sp>
        <p:nvSpPr>
          <p:cNvPr id="5" name="Fußzeilenplatzhalter 4">
            <a:extLst>
              <a:ext uri="{FF2B5EF4-FFF2-40B4-BE49-F238E27FC236}">
                <a16:creationId xmlns:a16="http://schemas.microsoft.com/office/drawing/2014/main" id="{C9444239-A36D-4A56-A1FB-4ABA6B19741B}"/>
              </a:ext>
            </a:extLst>
          </p:cNvPr>
          <p:cNvSpPr>
            <a:spLocks noGrp="1"/>
          </p:cNvSpPr>
          <p:nvPr>
            <p:ph type="ftr" sz="quarter" idx="13"/>
          </p:nvPr>
        </p:nvSpPr>
        <p:spPr/>
        <p:txBody>
          <a:bodyPr/>
          <a:lstStyle/>
          <a:p>
            <a:r>
              <a:rPr lang="de-DE"/>
              <a:t>Die Stiftung der Deutschen Lions (Stand 10/2023)</a:t>
            </a:r>
            <a:endParaRPr lang="de-DE" dirty="0"/>
          </a:p>
        </p:txBody>
      </p:sp>
      <p:sp>
        <p:nvSpPr>
          <p:cNvPr id="6" name="Foliennummernplatzhalter 5">
            <a:extLst>
              <a:ext uri="{FF2B5EF4-FFF2-40B4-BE49-F238E27FC236}">
                <a16:creationId xmlns:a16="http://schemas.microsoft.com/office/drawing/2014/main" id="{75D23F3B-33DC-433C-8261-F8D376F6391A}"/>
              </a:ext>
            </a:extLst>
          </p:cNvPr>
          <p:cNvSpPr>
            <a:spLocks noGrp="1"/>
          </p:cNvSpPr>
          <p:nvPr>
            <p:ph type="sldNum" sz="quarter" idx="12"/>
          </p:nvPr>
        </p:nvSpPr>
        <p:spPr/>
        <p:txBody>
          <a:bodyPr/>
          <a:lstStyle/>
          <a:p>
            <a:fld id="{DDF5A8BD-E949-4BEE-BC04-18DF6B43ADBB}" type="slidenum">
              <a:rPr lang="de-DE" smtClean="0"/>
              <a:pPr/>
              <a:t>21</a:t>
            </a:fld>
            <a:endParaRPr lang="de-DE"/>
          </a:p>
        </p:txBody>
      </p:sp>
    </p:spTree>
    <p:extLst>
      <p:ext uri="{BB962C8B-B14F-4D97-AF65-F5344CB8AC3E}">
        <p14:creationId xmlns:p14="http://schemas.microsoft.com/office/powerpoint/2010/main" val="15145461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B61C68-4CD4-4C01-98FC-98C70250E21F}"/>
              </a:ext>
            </a:extLst>
          </p:cNvPr>
          <p:cNvSpPr>
            <a:spLocks noGrp="1"/>
          </p:cNvSpPr>
          <p:nvPr>
            <p:ph type="title"/>
          </p:nvPr>
        </p:nvSpPr>
        <p:spPr>
          <a:xfrm>
            <a:off x="334963" y="333379"/>
            <a:ext cx="9065069" cy="1032506"/>
          </a:xfrm>
        </p:spPr>
        <p:txBody>
          <a:bodyPr/>
          <a:lstStyle/>
          <a:p>
            <a:r>
              <a:rPr lang="de-DE" cap="none" dirty="0"/>
              <a:t>Zentrale Servicestelle in Wiesbaden</a:t>
            </a:r>
          </a:p>
        </p:txBody>
      </p:sp>
      <p:sp>
        <p:nvSpPr>
          <p:cNvPr id="3" name="Inhaltsplatzhalter 2">
            <a:extLst>
              <a:ext uri="{FF2B5EF4-FFF2-40B4-BE49-F238E27FC236}">
                <a16:creationId xmlns:a16="http://schemas.microsoft.com/office/drawing/2014/main" id="{E9007334-6F39-4828-B9A6-F48AAFB437BA}"/>
              </a:ext>
            </a:extLst>
          </p:cNvPr>
          <p:cNvSpPr>
            <a:spLocks noGrp="1"/>
          </p:cNvSpPr>
          <p:nvPr>
            <p:ph idx="1"/>
          </p:nvPr>
        </p:nvSpPr>
        <p:spPr>
          <a:xfrm>
            <a:off x="334962" y="1844675"/>
            <a:ext cx="11522075" cy="4285159"/>
          </a:xfrm>
        </p:spPr>
        <p:txBody>
          <a:bodyPr/>
          <a:lstStyle/>
          <a:p>
            <a:pPr marL="0" indent="0">
              <a:buNone/>
            </a:pPr>
            <a:r>
              <a:rPr lang="de-DE" b="1" dirty="0"/>
              <a:t>Die Mitarbeiterinnen und Mitarbeiter der Stiftung sind für Lions die zentrale Servicestelle von der ersten  Projektidee bis zur nachhaltigen Realisierung.</a:t>
            </a:r>
          </a:p>
          <a:p>
            <a:r>
              <a:rPr lang="de-DE" dirty="0"/>
              <a:t>Kontinuierliche und professionelle Beratung</a:t>
            </a:r>
          </a:p>
          <a:p>
            <a:r>
              <a:rPr lang="de-DE" dirty="0"/>
              <a:t>Begleitung und Unterstützung bei allen Vorhaben, Projekten und Aktivitäten</a:t>
            </a:r>
          </a:p>
        </p:txBody>
      </p:sp>
      <p:sp>
        <p:nvSpPr>
          <p:cNvPr id="4" name="Foliennummernplatzhalter 3">
            <a:extLst>
              <a:ext uri="{FF2B5EF4-FFF2-40B4-BE49-F238E27FC236}">
                <a16:creationId xmlns:a16="http://schemas.microsoft.com/office/drawing/2014/main" id="{DDA49CAA-D429-4EC9-8F94-6F707DDEBD5F}"/>
              </a:ext>
            </a:extLst>
          </p:cNvPr>
          <p:cNvSpPr>
            <a:spLocks noGrp="1"/>
          </p:cNvSpPr>
          <p:nvPr>
            <p:ph type="sldNum" sz="quarter" idx="12"/>
          </p:nvPr>
        </p:nvSpPr>
        <p:spPr/>
        <p:txBody>
          <a:bodyPr/>
          <a:lstStyle/>
          <a:p>
            <a:fld id="{DDF5A8BD-E949-4BEE-BC04-18DF6B43ADBB}" type="slidenum">
              <a:rPr lang="de-DE" smtClean="0"/>
              <a:pPr/>
              <a:t>22</a:t>
            </a:fld>
            <a:endParaRPr lang="de-DE"/>
          </a:p>
        </p:txBody>
      </p:sp>
      <p:sp>
        <p:nvSpPr>
          <p:cNvPr id="5" name="Fußzeilenplatzhalter 4">
            <a:extLst>
              <a:ext uri="{FF2B5EF4-FFF2-40B4-BE49-F238E27FC236}">
                <a16:creationId xmlns:a16="http://schemas.microsoft.com/office/drawing/2014/main" id="{09F47B5D-CBC4-44F2-9B6B-37B0CF143F18}"/>
              </a:ext>
            </a:extLst>
          </p:cNvPr>
          <p:cNvSpPr>
            <a:spLocks noGrp="1"/>
          </p:cNvSpPr>
          <p:nvPr>
            <p:ph type="ftr" sz="quarter" idx="13"/>
          </p:nvPr>
        </p:nvSpPr>
        <p:spPr/>
        <p:txBody>
          <a:bodyPr/>
          <a:lstStyle/>
          <a:p>
            <a:r>
              <a:rPr lang="de-DE"/>
              <a:t>Die Stiftung der Deutschen Lions (Stand 10/2023)</a:t>
            </a:r>
            <a:endParaRPr lang="de-DE" dirty="0"/>
          </a:p>
        </p:txBody>
      </p:sp>
      <p:pic>
        <p:nvPicPr>
          <p:cNvPr id="9" name="Picture 6">
            <a:extLst>
              <a:ext uri="{FF2B5EF4-FFF2-40B4-BE49-F238E27FC236}">
                <a16:creationId xmlns:a16="http://schemas.microsoft.com/office/drawing/2014/main" id="{F29A802C-F988-486B-AE3F-C9E91DE8D28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96000" y="4466446"/>
            <a:ext cx="1179162" cy="166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a:extLst>
              <a:ext uri="{FF2B5EF4-FFF2-40B4-BE49-F238E27FC236}">
                <a16:creationId xmlns:a16="http://schemas.microsoft.com/office/drawing/2014/main" id="{4237BBAA-4E90-480C-B4DD-0195A9033FC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17514" y="4545244"/>
            <a:ext cx="882640" cy="1002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6">
            <a:extLst>
              <a:ext uri="{FF2B5EF4-FFF2-40B4-BE49-F238E27FC236}">
                <a16:creationId xmlns:a16="http://schemas.microsoft.com/office/drawing/2014/main" id="{B5429112-42FD-4D55-A4AE-66015948D10E}"/>
              </a:ext>
            </a:extLst>
          </p:cNvPr>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9524" b="99405" l="24080" r="94649"/>
                    </a14:imgEffect>
                  </a14:imgLayer>
                </a14:imgProps>
              </a:ext>
              <a:ext uri="{28A0092B-C50C-407E-A947-70E740481C1C}">
                <a14:useLocalDpi xmlns:a14="http://schemas.microsoft.com/office/drawing/2010/main"/>
              </a:ext>
            </a:extLst>
          </a:blip>
          <a:srcRect/>
          <a:stretch>
            <a:fillRect/>
          </a:stretch>
        </p:blipFill>
        <p:spPr bwMode="auto">
          <a:xfrm>
            <a:off x="3000154" y="4353821"/>
            <a:ext cx="2535849" cy="1543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Additionszeichen 14">
            <a:extLst>
              <a:ext uri="{FF2B5EF4-FFF2-40B4-BE49-F238E27FC236}">
                <a16:creationId xmlns:a16="http://schemas.microsoft.com/office/drawing/2014/main" id="{0683345E-E9FA-4A3B-91F4-D4A7AD646EC8}"/>
              </a:ext>
            </a:extLst>
          </p:cNvPr>
          <p:cNvSpPr/>
          <p:nvPr/>
        </p:nvSpPr>
        <p:spPr>
          <a:xfrm>
            <a:off x="5368952" y="4811808"/>
            <a:ext cx="561003" cy="506319"/>
          </a:xfrm>
          <a:prstGeom prst="mathPlu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Additionszeichen 9">
            <a:extLst>
              <a:ext uri="{FF2B5EF4-FFF2-40B4-BE49-F238E27FC236}">
                <a16:creationId xmlns:a16="http://schemas.microsoft.com/office/drawing/2014/main" id="{FEBD45CB-C4EA-4EB7-98F9-574C1FDD87B6}"/>
              </a:ext>
            </a:extLst>
          </p:cNvPr>
          <p:cNvSpPr/>
          <p:nvPr/>
        </p:nvSpPr>
        <p:spPr>
          <a:xfrm>
            <a:off x="3050829" y="4918995"/>
            <a:ext cx="561003" cy="506319"/>
          </a:xfrm>
          <a:prstGeom prst="mathPlu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095807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7F2CE9-6A60-4268-A08F-994724BC32F0}"/>
              </a:ext>
            </a:extLst>
          </p:cNvPr>
          <p:cNvSpPr>
            <a:spLocks noGrp="1"/>
          </p:cNvSpPr>
          <p:nvPr>
            <p:ph type="title"/>
          </p:nvPr>
        </p:nvSpPr>
        <p:spPr/>
        <p:txBody>
          <a:bodyPr/>
          <a:lstStyle/>
          <a:p>
            <a:r>
              <a:rPr lang="de-DE" cap="none" dirty="0"/>
              <a:t>Zusammenarbeit Haupt- und Ehrenamt</a:t>
            </a:r>
          </a:p>
        </p:txBody>
      </p:sp>
      <p:sp>
        <p:nvSpPr>
          <p:cNvPr id="4" name="Foliennummernplatzhalter 3">
            <a:extLst>
              <a:ext uri="{FF2B5EF4-FFF2-40B4-BE49-F238E27FC236}">
                <a16:creationId xmlns:a16="http://schemas.microsoft.com/office/drawing/2014/main" id="{F2891903-0209-42FB-B26D-A7D8D3550ACD}"/>
              </a:ext>
            </a:extLst>
          </p:cNvPr>
          <p:cNvSpPr>
            <a:spLocks noGrp="1"/>
          </p:cNvSpPr>
          <p:nvPr>
            <p:ph type="sldNum" sz="quarter" idx="12"/>
          </p:nvPr>
        </p:nvSpPr>
        <p:spPr/>
        <p:txBody>
          <a:bodyPr/>
          <a:lstStyle/>
          <a:p>
            <a:fld id="{DDF5A8BD-E949-4BEE-BC04-18DF6B43ADBB}" type="slidenum">
              <a:rPr lang="de-DE" smtClean="0"/>
              <a:pPr/>
              <a:t>23</a:t>
            </a:fld>
            <a:endParaRPr lang="de-DE"/>
          </a:p>
        </p:txBody>
      </p:sp>
      <p:sp>
        <p:nvSpPr>
          <p:cNvPr id="5" name="Fußzeilenplatzhalter 4">
            <a:extLst>
              <a:ext uri="{FF2B5EF4-FFF2-40B4-BE49-F238E27FC236}">
                <a16:creationId xmlns:a16="http://schemas.microsoft.com/office/drawing/2014/main" id="{E0102057-D47B-41D4-A026-8B0D0C2D7F3B}"/>
              </a:ext>
            </a:extLst>
          </p:cNvPr>
          <p:cNvSpPr>
            <a:spLocks noGrp="1"/>
          </p:cNvSpPr>
          <p:nvPr>
            <p:ph type="ftr" sz="quarter" idx="13"/>
          </p:nvPr>
        </p:nvSpPr>
        <p:spPr/>
        <p:txBody>
          <a:bodyPr/>
          <a:lstStyle/>
          <a:p>
            <a:r>
              <a:rPr lang="de-DE"/>
              <a:t>Die Stiftung der Deutschen Lions (Stand 10/2023)</a:t>
            </a:r>
            <a:endParaRPr lang="de-DE" dirty="0"/>
          </a:p>
        </p:txBody>
      </p:sp>
      <p:sp>
        <p:nvSpPr>
          <p:cNvPr id="8" name="Textfeld 7">
            <a:extLst>
              <a:ext uri="{FF2B5EF4-FFF2-40B4-BE49-F238E27FC236}">
                <a16:creationId xmlns:a16="http://schemas.microsoft.com/office/drawing/2014/main" id="{EC014702-E101-4447-BC79-A5B3C8DD4E67}"/>
              </a:ext>
            </a:extLst>
          </p:cNvPr>
          <p:cNvSpPr txBox="1"/>
          <p:nvPr/>
        </p:nvSpPr>
        <p:spPr>
          <a:xfrm>
            <a:off x="1505064" y="3266131"/>
            <a:ext cx="8566915" cy="369332"/>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de-DE" dirty="0">
                <a:solidFill>
                  <a:schemeClr val="accent3">
                    <a:lumMod val="75000"/>
                  </a:schemeClr>
                </a:solidFill>
              </a:rPr>
              <a:t>Ehrenamtliche Beauftragte für die Themen der Stiftung </a:t>
            </a:r>
          </a:p>
        </p:txBody>
      </p:sp>
      <p:sp>
        <p:nvSpPr>
          <p:cNvPr id="12" name="Textfeld 11">
            <a:extLst>
              <a:ext uri="{FF2B5EF4-FFF2-40B4-BE49-F238E27FC236}">
                <a16:creationId xmlns:a16="http://schemas.microsoft.com/office/drawing/2014/main" id="{B59A4F74-6FDF-4846-8141-FBC014053D22}"/>
              </a:ext>
            </a:extLst>
          </p:cNvPr>
          <p:cNvSpPr txBox="1"/>
          <p:nvPr/>
        </p:nvSpPr>
        <p:spPr>
          <a:xfrm>
            <a:off x="1505064" y="5890665"/>
            <a:ext cx="8566915" cy="369332"/>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de-DE" dirty="0">
                <a:solidFill>
                  <a:schemeClr val="accent3">
                    <a:lumMod val="75000"/>
                  </a:schemeClr>
                </a:solidFill>
              </a:rPr>
              <a:t>Hauptamtliches Mitarbeiterteam</a:t>
            </a:r>
          </a:p>
        </p:txBody>
      </p:sp>
      <p:sp>
        <p:nvSpPr>
          <p:cNvPr id="13" name="Textfeld 12">
            <a:extLst>
              <a:ext uri="{FF2B5EF4-FFF2-40B4-BE49-F238E27FC236}">
                <a16:creationId xmlns:a16="http://schemas.microsoft.com/office/drawing/2014/main" id="{90563525-AC7C-47D8-98A8-60A0D85C801E}"/>
              </a:ext>
            </a:extLst>
          </p:cNvPr>
          <p:cNvSpPr txBox="1"/>
          <p:nvPr/>
        </p:nvSpPr>
        <p:spPr>
          <a:xfrm>
            <a:off x="4797552" y="5321402"/>
            <a:ext cx="2574143" cy="523220"/>
          </a:xfrm>
          <a:prstGeom prst="rect">
            <a:avLst/>
          </a:prstGeom>
          <a:noFill/>
        </p:spPr>
        <p:txBody>
          <a:bodyPr wrap="square" rtlCol="0">
            <a:spAutoFit/>
          </a:bodyPr>
          <a:lstStyle/>
          <a:p>
            <a:pPr algn="ctr"/>
            <a:r>
              <a:rPr lang="de-DE" sz="1400" dirty="0">
                <a:solidFill>
                  <a:schemeClr val="accent3">
                    <a:lumMod val="75000"/>
                  </a:schemeClr>
                </a:solidFill>
              </a:rPr>
              <a:t>Volker Weyel</a:t>
            </a:r>
          </a:p>
          <a:p>
            <a:pPr algn="ctr"/>
            <a:r>
              <a:rPr lang="de-DE" sz="1400" dirty="0">
                <a:solidFill>
                  <a:schemeClr val="accent3">
                    <a:lumMod val="75000"/>
                  </a:schemeClr>
                </a:solidFill>
              </a:rPr>
              <a:t>Geschäftsleiter Stiftung</a:t>
            </a:r>
          </a:p>
        </p:txBody>
      </p:sp>
      <p:pic>
        <p:nvPicPr>
          <p:cNvPr id="10" name="Grafik 9">
            <a:extLst>
              <a:ext uri="{FF2B5EF4-FFF2-40B4-BE49-F238E27FC236}">
                <a16:creationId xmlns:a16="http://schemas.microsoft.com/office/drawing/2014/main" id="{C841FD8F-B802-2D21-4EF2-B72847F37EE5}"/>
              </a:ext>
            </a:extLst>
          </p:cNvPr>
          <p:cNvPicPr>
            <a:picLocks noChangeAspect="1"/>
          </p:cNvPicPr>
          <p:nvPr/>
        </p:nvPicPr>
        <p:blipFill>
          <a:blip r:embed="rId2"/>
          <a:stretch>
            <a:fillRect/>
          </a:stretch>
        </p:blipFill>
        <p:spPr>
          <a:xfrm>
            <a:off x="2084060" y="1590990"/>
            <a:ext cx="1256696" cy="1256696"/>
          </a:xfrm>
          <a:prstGeom prst="rect">
            <a:avLst/>
          </a:prstGeom>
        </p:spPr>
      </p:pic>
      <p:pic>
        <p:nvPicPr>
          <p:cNvPr id="15" name="Grafik 14">
            <a:extLst>
              <a:ext uri="{FF2B5EF4-FFF2-40B4-BE49-F238E27FC236}">
                <a16:creationId xmlns:a16="http://schemas.microsoft.com/office/drawing/2014/main" id="{0366BB94-3923-8A16-A866-EBA97A234095}"/>
              </a:ext>
            </a:extLst>
          </p:cNvPr>
          <p:cNvPicPr>
            <a:picLocks noChangeAspect="1"/>
          </p:cNvPicPr>
          <p:nvPr/>
        </p:nvPicPr>
        <p:blipFill>
          <a:blip r:embed="rId3"/>
          <a:stretch>
            <a:fillRect/>
          </a:stretch>
        </p:blipFill>
        <p:spPr>
          <a:xfrm>
            <a:off x="4169204" y="1602764"/>
            <a:ext cx="1256696" cy="1256696"/>
          </a:xfrm>
          <a:prstGeom prst="rect">
            <a:avLst/>
          </a:prstGeom>
        </p:spPr>
      </p:pic>
      <p:pic>
        <p:nvPicPr>
          <p:cNvPr id="17" name="Grafik 16">
            <a:extLst>
              <a:ext uri="{FF2B5EF4-FFF2-40B4-BE49-F238E27FC236}">
                <a16:creationId xmlns:a16="http://schemas.microsoft.com/office/drawing/2014/main" id="{6911C3F8-708D-A3C4-C379-96874B886E5E}"/>
              </a:ext>
            </a:extLst>
          </p:cNvPr>
          <p:cNvPicPr>
            <a:picLocks noChangeAspect="1"/>
          </p:cNvPicPr>
          <p:nvPr/>
        </p:nvPicPr>
        <p:blipFill>
          <a:blip r:embed="rId4"/>
          <a:stretch>
            <a:fillRect/>
          </a:stretch>
        </p:blipFill>
        <p:spPr>
          <a:xfrm>
            <a:off x="6254348" y="1590990"/>
            <a:ext cx="1256696" cy="1256696"/>
          </a:xfrm>
          <a:prstGeom prst="rect">
            <a:avLst/>
          </a:prstGeom>
        </p:spPr>
      </p:pic>
      <p:pic>
        <p:nvPicPr>
          <p:cNvPr id="19" name="Grafik 18">
            <a:extLst>
              <a:ext uri="{FF2B5EF4-FFF2-40B4-BE49-F238E27FC236}">
                <a16:creationId xmlns:a16="http://schemas.microsoft.com/office/drawing/2014/main" id="{256B4830-B7B1-2B78-12AD-7BBDEC1A3ECA}"/>
              </a:ext>
            </a:extLst>
          </p:cNvPr>
          <p:cNvPicPr>
            <a:picLocks noChangeAspect="1"/>
          </p:cNvPicPr>
          <p:nvPr/>
        </p:nvPicPr>
        <p:blipFill>
          <a:blip r:embed="rId5"/>
          <a:stretch>
            <a:fillRect/>
          </a:stretch>
        </p:blipFill>
        <p:spPr>
          <a:xfrm>
            <a:off x="8339492" y="1596179"/>
            <a:ext cx="1256696" cy="1256696"/>
          </a:xfrm>
          <a:prstGeom prst="rect">
            <a:avLst/>
          </a:prstGeom>
        </p:spPr>
      </p:pic>
      <p:sp>
        <p:nvSpPr>
          <p:cNvPr id="20" name="Textfeld 19">
            <a:extLst>
              <a:ext uri="{FF2B5EF4-FFF2-40B4-BE49-F238E27FC236}">
                <a16:creationId xmlns:a16="http://schemas.microsoft.com/office/drawing/2014/main" id="{E96BFBC4-711B-CFFA-ABD3-37B3DDDF7B08}"/>
              </a:ext>
            </a:extLst>
          </p:cNvPr>
          <p:cNvSpPr txBox="1"/>
          <p:nvPr/>
        </p:nvSpPr>
        <p:spPr>
          <a:xfrm>
            <a:off x="2026746" y="2874101"/>
            <a:ext cx="1440942" cy="307777"/>
          </a:xfrm>
          <a:prstGeom prst="rect">
            <a:avLst/>
          </a:prstGeom>
          <a:noFill/>
        </p:spPr>
        <p:txBody>
          <a:bodyPr wrap="square" rtlCol="0">
            <a:spAutoFit/>
          </a:bodyPr>
          <a:lstStyle/>
          <a:p>
            <a:r>
              <a:rPr lang="de-DE" sz="1400" dirty="0">
                <a:solidFill>
                  <a:schemeClr val="accent3">
                    <a:lumMod val="75000"/>
                  </a:schemeClr>
                </a:solidFill>
              </a:rPr>
              <a:t>Daniel Isenrich</a:t>
            </a:r>
          </a:p>
        </p:txBody>
      </p:sp>
      <p:sp>
        <p:nvSpPr>
          <p:cNvPr id="23" name="Textfeld 22">
            <a:extLst>
              <a:ext uri="{FF2B5EF4-FFF2-40B4-BE49-F238E27FC236}">
                <a16:creationId xmlns:a16="http://schemas.microsoft.com/office/drawing/2014/main" id="{75AA557E-31E9-C0B0-2098-CD03F7FFB87A}"/>
              </a:ext>
            </a:extLst>
          </p:cNvPr>
          <p:cNvSpPr txBox="1"/>
          <p:nvPr/>
        </p:nvSpPr>
        <p:spPr>
          <a:xfrm>
            <a:off x="4077081" y="2874100"/>
            <a:ext cx="1440942" cy="307777"/>
          </a:xfrm>
          <a:prstGeom prst="rect">
            <a:avLst/>
          </a:prstGeom>
          <a:noFill/>
        </p:spPr>
        <p:txBody>
          <a:bodyPr wrap="square" rtlCol="0">
            <a:spAutoFit/>
          </a:bodyPr>
          <a:lstStyle/>
          <a:p>
            <a:r>
              <a:rPr lang="de-DE" sz="1400" dirty="0">
                <a:solidFill>
                  <a:schemeClr val="accent3">
                    <a:lumMod val="75000"/>
                  </a:schemeClr>
                </a:solidFill>
              </a:rPr>
              <a:t>Jutta Künast-Ilg</a:t>
            </a:r>
          </a:p>
        </p:txBody>
      </p:sp>
      <p:sp>
        <p:nvSpPr>
          <p:cNvPr id="24" name="Textfeld 23">
            <a:extLst>
              <a:ext uri="{FF2B5EF4-FFF2-40B4-BE49-F238E27FC236}">
                <a16:creationId xmlns:a16="http://schemas.microsoft.com/office/drawing/2014/main" id="{356C27DC-88D1-0A37-884F-A5EB586FF145}"/>
              </a:ext>
            </a:extLst>
          </p:cNvPr>
          <p:cNvSpPr txBox="1"/>
          <p:nvPr/>
        </p:nvSpPr>
        <p:spPr>
          <a:xfrm>
            <a:off x="5818553" y="2874099"/>
            <a:ext cx="2128286" cy="307777"/>
          </a:xfrm>
          <a:prstGeom prst="rect">
            <a:avLst/>
          </a:prstGeom>
          <a:noFill/>
        </p:spPr>
        <p:txBody>
          <a:bodyPr wrap="square" rtlCol="0">
            <a:spAutoFit/>
          </a:bodyPr>
          <a:lstStyle/>
          <a:p>
            <a:r>
              <a:rPr lang="de-DE" sz="1400" dirty="0">
                <a:solidFill>
                  <a:schemeClr val="accent3">
                    <a:lumMod val="75000"/>
                  </a:schemeClr>
                </a:solidFill>
              </a:rPr>
              <a:t>Frank-Alexander Maier</a:t>
            </a:r>
          </a:p>
        </p:txBody>
      </p:sp>
      <p:sp>
        <p:nvSpPr>
          <p:cNvPr id="25" name="Textfeld 24">
            <a:extLst>
              <a:ext uri="{FF2B5EF4-FFF2-40B4-BE49-F238E27FC236}">
                <a16:creationId xmlns:a16="http://schemas.microsoft.com/office/drawing/2014/main" id="{CD62E413-7D87-76FF-457D-F21CF1F6629A}"/>
              </a:ext>
            </a:extLst>
          </p:cNvPr>
          <p:cNvSpPr txBox="1"/>
          <p:nvPr/>
        </p:nvSpPr>
        <p:spPr>
          <a:xfrm>
            <a:off x="8339492" y="2874496"/>
            <a:ext cx="1440942" cy="307777"/>
          </a:xfrm>
          <a:prstGeom prst="rect">
            <a:avLst/>
          </a:prstGeom>
          <a:noFill/>
        </p:spPr>
        <p:txBody>
          <a:bodyPr wrap="square" rtlCol="0">
            <a:spAutoFit/>
          </a:bodyPr>
          <a:lstStyle/>
          <a:p>
            <a:r>
              <a:rPr lang="de-DE" sz="1400" dirty="0">
                <a:solidFill>
                  <a:schemeClr val="accent3">
                    <a:lumMod val="75000"/>
                  </a:schemeClr>
                </a:solidFill>
              </a:rPr>
              <a:t>Fabian Rüsch</a:t>
            </a:r>
          </a:p>
        </p:txBody>
      </p:sp>
      <p:sp>
        <p:nvSpPr>
          <p:cNvPr id="28" name="Rechteck 27">
            <a:extLst>
              <a:ext uri="{FF2B5EF4-FFF2-40B4-BE49-F238E27FC236}">
                <a16:creationId xmlns:a16="http://schemas.microsoft.com/office/drawing/2014/main" id="{E7AC055D-6301-EA76-EEB8-E3F8D6BB7670}"/>
              </a:ext>
            </a:extLst>
          </p:cNvPr>
          <p:cNvSpPr/>
          <p:nvPr/>
        </p:nvSpPr>
        <p:spPr>
          <a:xfrm>
            <a:off x="1505064" y="1481328"/>
            <a:ext cx="8566915" cy="1700548"/>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descr="Ein Bild, das Person, Mann, Krawatte, tragend enthält.&#10;&#10;Automatisch generierte Beschreibung">
            <a:extLst>
              <a:ext uri="{FF2B5EF4-FFF2-40B4-BE49-F238E27FC236}">
                <a16:creationId xmlns:a16="http://schemas.microsoft.com/office/drawing/2014/main" id="{13AA8201-0E22-FCA1-00AB-BE240F4F470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56719" y="3989677"/>
            <a:ext cx="1339860" cy="1277333"/>
          </a:xfrm>
          <a:prstGeom prst="rect">
            <a:avLst/>
          </a:prstGeom>
          <a:ln w="38100">
            <a:solidFill>
              <a:schemeClr val="accent1"/>
            </a:solidFill>
          </a:ln>
        </p:spPr>
      </p:pic>
    </p:spTree>
    <p:extLst>
      <p:ext uri="{BB962C8B-B14F-4D97-AF65-F5344CB8AC3E}">
        <p14:creationId xmlns:p14="http://schemas.microsoft.com/office/powerpoint/2010/main" val="8579320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k 16" descr="Ein Bild, das Person, Wand, drinnen, darstellend enthält.&#10;&#10;Automatisch generierte Beschreibung">
            <a:extLst>
              <a:ext uri="{FF2B5EF4-FFF2-40B4-BE49-F238E27FC236}">
                <a16:creationId xmlns:a16="http://schemas.microsoft.com/office/drawing/2014/main" id="{03E0B1B0-AC16-4965-8F0A-44CD9187494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90080" y="1796908"/>
            <a:ext cx="1656561" cy="1651039"/>
          </a:xfrm>
          <a:prstGeom prst="rect">
            <a:avLst/>
          </a:prstGeom>
        </p:spPr>
      </p:pic>
      <p:pic>
        <p:nvPicPr>
          <p:cNvPr id="16" name="Grafik 15" descr="Ein Bild, das Person, Wand, drinnen, darstellend enthält.&#10;&#10;Automatisch generierte Beschreibung">
            <a:extLst>
              <a:ext uri="{FF2B5EF4-FFF2-40B4-BE49-F238E27FC236}">
                <a16:creationId xmlns:a16="http://schemas.microsoft.com/office/drawing/2014/main" id="{F7DE2E4C-540B-4BF2-9D5C-CAE3535A3D7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095"/>
          <a:stretch/>
        </p:blipFill>
        <p:spPr>
          <a:xfrm>
            <a:off x="4380688" y="4140635"/>
            <a:ext cx="1597120" cy="1644944"/>
          </a:xfrm>
          <a:prstGeom prst="rect">
            <a:avLst/>
          </a:prstGeom>
        </p:spPr>
      </p:pic>
      <p:sp>
        <p:nvSpPr>
          <p:cNvPr id="2" name="Titel 1">
            <a:extLst>
              <a:ext uri="{FF2B5EF4-FFF2-40B4-BE49-F238E27FC236}">
                <a16:creationId xmlns:a16="http://schemas.microsoft.com/office/drawing/2014/main" id="{8F6AAA90-0551-439D-82B8-2CF01A43C75F}"/>
              </a:ext>
            </a:extLst>
          </p:cNvPr>
          <p:cNvSpPr>
            <a:spLocks noGrp="1"/>
          </p:cNvSpPr>
          <p:nvPr>
            <p:ph type="title"/>
          </p:nvPr>
        </p:nvSpPr>
        <p:spPr/>
        <p:txBody>
          <a:bodyPr/>
          <a:lstStyle/>
          <a:p>
            <a:r>
              <a:rPr lang="de-DE" cap="none" dirty="0" err="1"/>
              <a:t>We</a:t>
            </a:r>
            <a:r>
              <a:rPr lang="de-DE" cap="none" dirty="0"/>
              <a:t> Help </a:t>
            </a:r>
            <a:r>
              <a:rPr lang="de-DE" cap="none" dirty="0" err="1"/>
              <a:t>to</a:t>
            </a:r>
            <a:r>
              <a:rPr lang="de-DE" cap="none" dirty="0"/>
              <a:t> </a:t>
            </a:r>
            <a:r>
              <a:rPr lang="de-DE" cap="none" dirty="0" err="1"/>
              <a:t>Serve</a:t>
            </a:r>
            <a:endParaRPr lang="de-DE" cap="none" dirty="0"/>
          </a:p>
        </p:txBody>
      </p:sp>
      <p:sp>
        <p:nvSpPr>
          <p:cNvPr id="4" name="Foliennummernplatzhalter 3">
            <a:extLst>
              <a:ext uri="{FF2B5EF4-FFF2-40B4-BE49-F238E27FC236}">
                <a16:creationId xmlns:a16="http://schemas.microsoft.com/office/drawing/2014/main" id="{171A12FD-366B-4922-9B88-601A8AEA850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F5A8BD-E949-4BEE-BC04-18DF6B43ADBB}" type="slidenum">
              <a:rPr kumimoji="0" lang="de-DE" sz="1000" b="0" i="0" u="none" strike="noStrike" kern="1200" cap="none" spc="0" normalizeH="0" baseline="0" noProof="0" smtClean="0">
                <a:ln>
                  <a:noFill/>
                </a:ln>
                <a:solidFill>
                  <a:srgbClr val="55565A">
                    <a:lumMod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de-DE" sz="1000" b="0" i="0" u="none" strike="noStrike" kern="1200" cap="none" spc="0" normalizeH="0" baseline="0" noProof="0">
              <a:ln>
                <a:noFill/>
              </a:ln>
              <a:solidFill>
                <a:srgbClr val="55565A">
                  <a:lumMod val="75000"/>
                </a:srgbClr>
              </a:solidFill>
              <a:effectLst/>
              <a:uLnTx/>
              <a:uFillTx/>
              <a:latin typeface="Arial"/>
              <a:ea typeface="+mn-ea"/>
              <a:cs typeface="+mn-cs"/>
            </a:endParaRPr>
          </a:p>
        </p:txBody>
      </p:sp>
      <p:sp>
        <p:nvSpPr>
          <p:cNvPr id="5" name="Fußzeilenplatzhalter 4">
            <a:extLst>
              <a:ext uri="{FF2B5EF4-FFF2-40B4-BE49-F238E27FC236}">
                <a16:creationId xmlns:a16="http://schemas.microsoft.com/office/drawing/2014/main" id="{BCE7020D-829A-4FFD-9691-A45A9DB1B409}"/>
              </a:ext>
            </a:extLst>
          </p:cNvPr>
          <p:cNvSpPr>
            <a:spLocks noGrp="1"/>
          </p:cNvSpPr>
          <p:nvPr>
            <p:ph type="ft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srgbClr val="55565A">
                    <a:lumMod val="75000"/>
                  </a:srgbClr>
                </a:solidFill>
                <a:effectLst/>
                <a:uLnTx/>
                <a:uFillTx/>
                <a:latin typeface="Arial"/>
                <a:ea typeface="+mn-ea"/>
                <a:cs typeface="+mn-cs"/>
              </a:rPr>
              <a:t>Die Stiftung der Deutschen Lions (Stand 10/2023)</a:t>
            </a:r>
            <a:endParaRPr kumimoji="0" lang="de-DE" sz="1000" b="0" i="0" u="none" strike="noStrike" kern="1200" cap="none" spc="0" normalizeH="0" baseline="0" noProof="0" dirty="0">
              <a:ln>
                <a:noFill/>
              </a:ln>
              <a:solidFill>
                <a:srgbClr val="55565A">
                  <a:lumMod val="75000"/>
                </a:srgbClr>
              </a:solidFill>
              <a:effectLst/>
              <a:uLnTx/>
              <a:uFillTx/>
              <a:latin typeface="Arial"/>
              <a:ea typeface="+mn-ea"/>
              <a:cs typeface="+mn-cs"/>
            </a:endParaRPr>
          </a:p>
        </p:txBody>
      </p:sp>
      <p:pic>
        <p:nvPicPr>
          <p:cNvPr id="15" name="Grafik 14" descr="Ein Bild, das Person, Wand, Mann, drinnen enthält.&#10;&#10;Automatisch generierte Beschreibung">
            <a:extLst>
              <a:ext uri="{FF2B5EF4-FFF2-40B4-BE49-F238E27FC236}">
                <a16:creationId xmlns:a16="http://schemas.microsoft.com/office/drawing/2014/main" id="{091823C2-507C-492D-B1D3-979D1C1A5CF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6187" y="4121321"/>
            <a:ext cx="1649447" cy="1649447"/>
          </a:xfrm>
          <a:prstGeom prst="rect">
            <a:avLst/>
          </a:prstGeom>
        </p:spPr>
      </p:pic>
      <p:pic>
        <p:nvPicPr>
          <p:cNvPr id="25" name="Grafik 24" descr="Ein Bild, das Person, drinnen, Wand, Frau enthält.&#10;&#10;Automatisch generierte Beschreibung">
            <a:extLst>
              <a:ext uri="{FF2B5EF4-FFF2-40B4-BE49-F238E27FC236}">
                <a16:creationId xmlns:a16="http://schemas.microsoft.com/office/drawing/2014/main" id="{A8020513-E10B-48B4-B3BB-4B2917D7637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61426" y="1796908"/>
            <a:ext cx="1651039" cy="1651039"/>
          </a:xfrm>
          <a:prstGeom prst="rect">
            <a:avLst/>
          </a:prstGeom>
        </p:spPr>
      </p:pic>
      <p:pic>
        <p:nvPicPr>
          <p:cNvPr id="27" name="Grafik 26" descr="Ein Bild, das Person, Frau, lächelnd, darstellend enthält.&#10;&#10;Automatisch generierte Beschreibung">
            <a:extLst>
              <a:ext uri="{FF2B5EF4-FFF2-40B4-BE49-F238E27FC236}">
                <a16:creationId xmlns:a16="http://schemas.microsoft.com/office/drawing/2014/main" id="{73F43E5B-8FDF-4F4B-949A-0EC60A91E1C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6187" y="1761352"/>
            <a:ext cx="1651039" cy="1651039"/>
          </a:xfrm>
          <a:prstGeom prst="rect">
            <a:avLst/>
          </a:prstGeom>
        </p:spPr>
      </p:pic>
      <p:pic>
        <p:nvPicPr>
          <p:cNvPr id="33" name="Grafik 32" descr="Ein Bild, das Person, Mann, darstellend, tragen enthält.&#10;&#10;Automatisch generierte Beschreibung">
            <a:extLst>
              <a:ext uri="{FF2B5EF4-FFF2-40B4-BE49-F238E27FC236}">
                <a16:creationId xmlns:a16="http://schemas.microsoft.com/office/drawing/2014/main" id="{1739875F-A699-4685-A8B4-CFFF3497E64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438580" y="4174155"/>
            <a:ext cx="1597119" cy="1597119"/>
          </a:xfrm>
          <a:prstGeom prst="rect">
            <a:avLst/>
          </a:prstGeom>
        </p:spPr>
      </p:pic>
      <p:sp>
        <p:nvSpPr>
          <p:cNvPr id="34" name="Textfeld 33">
            <a:extLst>
              <a:ext uri="{FF2B5EF4-FFF2-40B4-BE49-F238E27FC236}">
                <a16:creationId xmlns:a16="http://schemas.microsoft.com/office/drawing/2014/main" id="{71B7F504-B074-422D-A0F1-8D428C9E6A25}"/>
              </a:ext>
            </a:extLst>
          </p:cNvPr>
          <p:cNvSpPr txBox="1"/>
          <p:nvPr/>
        </p:nvSpPr>
        <p:spPr>
          <a:xfrm>
            <a:off x="4981073" y="968435"/>
            <a:ext cx="6876629" cy="338554"/>
          </a:xfrm>
          <a:prstGeom prst="rect">
            <a:avLst/>
          </a:prstGeom>
          <a:noFill/>
        </p:spPr>
        <p:txBody>
          <a:bodyPr wrap="square" rtlCol="0">
            <a:spAutoFit/>
          </a:bodyPr>
          <a:lstStyle/>
          <a:p>
            <a:pPr algn="r"/>
            <a:r>
              <a:rPr lang="de-DE" sz="1600" dirty="0">
                <a:solidFill>
                  <a:schemeClr val="accent3">
                    <a:lumMod val="75000"/>
                  </a:schemeClr>
                </a:solidFill>
              </a:rPr>
              <a:t>Alle Kontaktdaten der Mitarbeiter/-innen unter </a:t>
            </a:r>
            <a:r>
              <a:rPr lang="de-DE" sz="1600" dirty="0">
                <a:solidFill>
                  <a:schemeClr val="accent3">
                    <a:lumMod val="75000"/>
                  </a:schemeClr>
                </a:solidFill>
                <a:hlinkClick r:id="rId8"/>
              </a:rPr>
              <a:t>https://stiftung.lions.de/team</a:t>
            </a:r>
            <a:r>
              <a:rPr lang="de-DE" sz="1600" dirty="0">
                <a:solidFill>
                  <a:schemeClr val="accent3">
                    <a:lumMod val="75000"/>
                  </a:schemeClr>
                </a:solidFill>
              </a:rPr>
              <a:t> </a:t>
            </a:r>
          </a:p>
        </p:txBody>
      </p:sp>
      <p:sp>
        <p:nvSpPr>
          <p:cNvPr id="3" name="Textfeld 2">
            <a:extLst>
              <a:ext uri="{FF2B5EF4-FFF2-40B4-BE49-F238E27FC236}">
                <a16:creationId xmlns:a16="http://schemas.microsoft.com/office/drawing/2014/main" id="{1BFC7FA1-72F8-4A72-3600-C0025B00B687}"/>
              </a:ext>
            </a:extLst>
          </p:cNvPr>
          <p:cNvSpPr txBox="1"/>
          <p:nvPr/>
        </p:nvSpPr>
        <p:spPr>
          <a:xfrm>
            <a:off x="384925" y="3618712"/>
            <a:ext cx="1651039" cy="307777"/>
          </a:xfrm>
          <a:prstGeom prst="rect">
            <a:avLst/>
          </a:prstGeom>
          <a:noFill/>
        </p:spPr>
        <p:txBody>
          <a:bodyPr wrap="square" rtlCol="0">
            <a:spAutoFit/>
          </a:bodyPr>
          <a:lstStyle/>
          <a:p>
            <a:r>
              <a:rPr lang="de-DE" sz="1400" dirty="0">
                <a:solidFill>
                  <a:schemeClr val="accent3">
                    <a:lumMod val="75000"/>
                  </a:schemeClr>
                </a:solidFill>
              </a:rPr>
              <a:t>Rita Bella-Ada</a:t>
            </a:r>
          </a:p>
        </p:txBody>
      </p:sp>
      <p:sp>
        <p:nvSpPr>
          <p:cNvPr id="18" name="Textfeld 17">
            <a:extLst>
              <a:ext uri="{FF2B5EF4-FFF2-40B4-BE49-F238E27FC236}">
                <a16:creationId xmlns:a16="http://schemas.microsoft.com/office/drawing/2014/main" id="{9E8DFBC9-1327-2021-C2CD-70D1E1292F34}"/>
              </a:ext>
            </a:extLst>
          </p:cNvPr>
          <p:cNvSpPr txBox="1"/>
          <p:nvPr/>
        </p:nvSpPr>
        <p:spPr>
          <a:xfrm>
            <a:off x="2381299" y="3583884"/>
            <a:ext cx="1651039" cy="307777"/>
          </a:xfrm>
          <a:prstGeom prst="rect">
            <a:avLst/>
          </a:prstGeom>
          <a:noFill/>
        </p:spPr>
        <p:txBody>
          <a:bodyPr wrap="square" rtlCol="0">
            <a:spAutoFit/>
          </a:bodyPr>
          <a:lstStyle/>
          <a:p>
            <a:r>
              <a:rPr lang="de-DE" sz="1400" dirty="0">
                <a:solidFill>
                  <a:schemeClr val="accent3">
                    <a:lumMod val="75000"/>
                  </a:schemeClr>
                </a:solidFill>
              </a:rPr>
              <a:t>Silke Grunow</a:t>
            </a:r>
          </a:p>
        </p:txBody>
      </p:sp>
      <p:sp>
        <p:nvSpPr>
          <p:cNvPr id="20" name="Textfeld 19">
            <a:extLst>
              <a:ext uri="{FF2B5EF4-FFF2-40B4-BE49-F238E27FC236}">
                <a16:creationId xmlns:a16="http://schemas.microsoft.com/office/drawing/2014/main" id="{C8C76BE3-18DE-8D35-A975-4D33263DE2A6}"/>
              </a:ext>
            </a:extLst>
          </p:cNvPr>
          <p:cNvSpPr txBox="1"/>
          <p:nvPr/>
        </p:nvSpPr>
        <p:spPr>
          <a:xfrm>
            <a:off x="4302715" y="3576131"/>
            <a:ext cx="1651039" cy="307777"/>
          </a:xfrm>
          <a:prstGeom prst="rect">
            <a:avLst/>
          </a:prstGeom>
          <a:noFill/>
        </p:spPr>
        <p:txBody>
          <a:bodyPr wrap="square" rtlCol="0">
            <a:spAutoFit/>
          </a:bodyPr>
          <a:lstStyle/>
          <a:p>
            <a:r>
              <a:rPr lang="de-DE" sz="1400" dirty="0">
                <a:solidFill>
                  <a:schemeClr val="accent3">
                    <a:lumMod val="75000"/>
                  </a:schemeClr>
                </a:solidFill>
              </a:rPr>
              <a:t>Claudia Knoop</a:t>
            </a:r>
          </a:p>
        </p:txBody>
      </p:sp>
      <p:sp>
        <p:nvSpPr>
          <p:cNvPr id="22" name="Textfeld 21">
            <a:extLst>
              <a:ext uri="{FF2B5EF4-FFF2-40B4-BE49-F238E27FC236}">
                <a16:creationId xmlns:a16="http://schemas.microsoft.com/office/drawing/2014/main" id="{9E1D45CB-D628-DADC-2FBA-C9C3AA92DCAA}"/>
              </a:ext>
            </a:extLst>
          </p:cNvPr>
          <p:cNvSpPr txBox="1"/>
          <p:nvPr/>
        </p:nvSpPr>
        <p:spPr>
          <a:xfrm>
            <a:off x="6383288" y="3588760"/>
            <a:ext cx="1651039" cy="307777"/>
          </a:xfrm>
          <a:prstGeom prst="rect">
            <a:avLst/>
          </a:prstGeom>
          <a:noFill/>
        </p:spPr>
        <p:txBody>
          <a:bodyPr wrap="square" rtlCol="0">
            <a:spAutoFit/>
          </a:bodyPr>
          <a:lstStyle/>
          <a:p>
            <a:r>
              <a:rPr lang="de-DE" sz="1400" dirty="0">
                <a:solidFill>
                  <a:schemeClr val="accent3">
                    <a:lumMod val="75000"/>
                  </a:schemeClr>
                </a:solidFill>
              </a:rPr>
              <a:t>Johanna Kunz</a:t>
            </a:r>
          </a:p>
        </p:txBody>
      </p:sp>
      <p:sp>
        <p:nvSpPr>
          <p:cNvPr id="23" name="Textfeld 22">
            <a:extLst>
              <a:ext uri="{FF2B5EF4-FFF2-40B4-BE49-F238E27FC236}">
                <a16:creationId xmlns:a16="http://schemas.microsoft.com/office/drawing/2014/main" id="{D5F70E29-F5A3-3D00-D435-B5B2D873E840}"/>
              </a:ext>
            </a:extLst>
          </p:cNvPr>
          <p:cNvSpPr txBox="1"/>
          <p:nvPr/>
        </p:nvSpPr>
        <p:spPr>
          <a:xfrm>
            <a:off x="8379662" y="3580051"/>
            <a:ext cx="1651039" cy="307777"/>
          </a:xfrm>
          <a:prstGeom prst="rect">
            <a:avLst/>
          </a:prstGeom>
          <a:noFill/>
        </p:spPr>
        <p:txBody>
          <a:bodyPr wrap="square" rtlCol="0">
            <a:spAutoFit/>
          </a:bodyPr>
          <a:lstStyle/>
          <a:p>
            <a:r>
              <a:rPr lang="de-DE" sz="1400" dirty="0">
                <a:solidFill>
                  <a:schemeClr val="accent3">
                    <a:lumMod val="75000"/>
                  </a:schemeClr>
                </a:solidFill>
              </a:rPr>
              <a:t>Tanja McCassity</a:t>
            </a:r>
          </a:p>
        </p:txBody>
      </p:sp>
      <p:sp>
        <p:nvSpPr>
          <p:cNvPr id="24" name="Textfeld 23">
            <a:extLst>
              <a:ext uri="{FF2B5EF4-FFF2-40B4-BE49-F238E27FC236}">
                <a16:creationId xmlns:a16="http://schemas.microsoft.com/office/drawing/2014/main" id="{0FAF3D4D-08E0-AF38-E1CE-86CA1E1456FB}"/>
              </a:ext>
            </a:extLst>
          </p:cNvPr>
          <p:cNvSpPr txBox="1"/>
          <p:nvPr/>
        </p:nvSpPr>
        <p:spPr>
          <a:xfrm>
            <a:off x="10248933" y="3592204"/>
            <a:ext cx="1651039" cy="307777"/>
          </a:xfrm>
          <a:prstGeom prst="rect">
            <a:avLst/>
          </a:prstGeom>
          <a:noFill/>
        </p:spPr>
        <p:txBody>
          <a:bodyPr wrap="square" rtlCol="0">
            <a:spAutoFit/>
          </a:bodyPr>
          <a:lstStyle/>
          <a:p>
            <a:r>
              <a:rPr lang="de-DE" sz="1400" dirty="0">
                <a:solidFill>
                  <a:schemeClr val="accent3">
                    <a:lumMod val="75000"/>
                  </a:schemeClr>
                </a:solidFill>
              </a:rPr>
              <a:t>Iris Menzel</a:t>
            </a:r>
          </a:p>
        </p:txBody>
      </p:sp>
      <p:sp>
        <p:nvSpPr>
          <p:cNvPr id="28" name="Textfeld 27">
            <a:extLst>
              <a:ext uri="{FF2B5EF4-FFF2-40B4-BE49-F238E27FC236}">
                <a16:creationId xmlns:a16="http://schemas.microsoft.com/office/drawing/2014/main" id="{1D0EA22F-B5D5-EC48-1B7F-07E260779112}"/>
              </a:ext>
            </a:extLst>
          </p:cNvPr>
          <p:cNvSpPr txBox="1"/>
          <p:nvPr/>
        </p:nvSpPr>
        <p:spPr>
          <a:xfrm>
            <a:off x="2379138" y="5917771"/>
            <a:ext cx="1651039" cy="307777"/>
          </a:xfrm>
          <a:prstGeom prst="rect">
            <a:avLst/>
          </a:prstGeom>
          <a:noFill/>
        </p:spPr>
        <p:txBody>
          <a:bodyPr wrap="square" rtlCol="0">
            <a:spAutoFit/>
          </a:bodyPr>
          <a:lstStyle/>
          <a:p>
            <a:r>
              <a:rPr lang="de-DE" sz="1400" dirty="0">
                <a:solidFill>
                  <a:schemeClr val="accent3">
                    <a:lumMod val="75000"/>
                  </a:schemeClr>
                </a:solidFill>
              </a:rPr>
              <a:t>Laurent Wagner</a:t>
            </a:r>
          </a:p>
        </p:txBody>
      </p:sp>
      <p:sp>
        <p:nvSpPr>
          <p:cNvPr id="30" name="Textfeld 29">
            <a:extLst>
              <a:ext uri="{FF2B5EF4-FFF2-40B4-BE49-F238E27FC236}">
                <a16:creationId xmlns:a16="http://schemas.microsoft.com/office/drawing/2014/main" id="{7CD32924-E133-8E65-13F1-9E9A80803266}"/>
              </a:ext>
            </a:extLst>
          </p:cNvPr>
          <p:cNvSpPr txBox="1"/>
          <p:nvPr/>
        </p:nvSpPr>
        <p:spPr>
          <a:xfrm>
            <a:off x="4312392" y="5917771"/>
            <a:ext cx="1651039" cy="307777"/>
          </a:xfrm>
          <a:prstGeom prst="rect">
            <a:avLst/>
          </a:prstGeom>
          <a:noFill/>
        </p:spPr>
        <p:txBody>
          <a:bodyPr wrap="square" rtlCol="0">
            <a:spAutoFit/>
          </a:bodyPr>
          <a:lstStyle/>
          <a:p>
            <a:r>
              <a:rPr lang="de-DE" sz="1400" dirty="0">
                <a:solidFill>
                  <a:schemeClr val="accent3">
                    <a:lumMod val="75000"/>
                  </a:schemeClr>
                </a:solidFill>
              </a:rPr>
              <a:t>Evelin Warnke</a:t>
            </a:r>
          </a:p>
        </p:txBody>
      </p:sp>
      <p:sp>
        <p:nvSpPr>
          <p:cNvPr id="32" name="Textfeld 31">
            <a:extLst>
              <a:ext uri="{FF2B5EF4-FFF2-40B4-BE49-F238E27FC236}">
                <a16:creationId xmlns:a16="http://schemas.microsoft.com/office/drawing/2014/main" id="{08FF7EDC-5A61-005B-9525-722CD57F6B93}"/>
              </a:ext>
            </a:extLst>
          </p:cNvPr>
          <p:cNvSpPr txBox="1"/>
          <p:nvPr/>
        </p:nvSpPr>
        <p:spPr>
          <a:xfrm>
            <a:off x="6369586" y="5917771"/>
            <a:ext cx="1651039" cy="307777"/>
          </a:xfrm>
          <a:prstGeom prst="rect">
            <a:avLst/>
          </a:prstGeom>
          <a:noFill/>
        </p:spPr>
        <p:txBody>
          <a:bodyPr wrap="square" rtlCol="0">
            <a:spAutoFit/>
          </a:bodyPr>
          <a:lstStyle/>
          <a:p>
            <a:r>
              <a:rPr lang="de-DE" sz="1400" dirty="0">
                <a:solidFill>
                  <a:schemeClr val="accent3">
                    <a:lumMod val="75000"/>
                  </a:schemeClr>
                </a:solidFill>
              </a:rPr>
              <a:t>Volker Weyel</a:t>
            </a:r>
          </a:p>
        </p:txBody>
      </p:sp>
      <p:sp>
        <p:nvSpPr>
          <p:cNvPr id="36" name="Textfeld 35">
            <a:extLst>
              <a:ext uri="{FF2B5EF4-FFF2-40B4-BE49-F238E27FC236}">
                <a16:creationId xmlns:a16="http://schemas.microsoft.com/office/drawing/2014/main" id="{B1F790BB-4233-CCBE-D2A5-09840CAD5BCD}"/>
              </a:ext>
            </a:extLst>
          </p:cNvPr>
          <p:cNvSpPr txBox="1"/>
          <p:nvPr/>
        </p:nvSpPr>
        <p:spPr>
          <a:xfrm>
            <a:off x="364729" y="5899773"/>
            <a:ext cx="1651039" cy="307777"/>
          </a:xfrm>
          <a:prstGeom prst="rect">
            <a:avLst/>
          </a:prstGeom>
          <a:noFill/>
        </p:spPr>
        <p:txBody>
          <a:bodyPr wrap="square" rtlCol="0">
            <a:spAutoFit/>
          </a:bodyPr>
          <a:lstStyle/>
          <a:p>
            <a:r>
              <a:rPr lang="de-DE" sz="1400" dirty="0">
                <a:solidFill>
                  <a:schemeClr val="accent3">
                    <a:lumMod val="75000"/>
                  </a:schemeClr>
                </a:solidFill>
              </a:rPr>
              <a:t>Dr. Peter Sicking</a:t>
            </a:r>
          </a:p>
        </p:txBody>
      </p:sp>
      <p:pic>
        <p:nvPicPr>
          <p:cNvPr id="7" name="Grafik 6" descr="Ein Bild, das Person, Wand, Im Haus, Lächeln enthält.&#10;&#10;Automatisch generierte Beschreibung">
            <a:extLst>
              <a:ext uri="{FF2B5EF4-FFF2-40B4-BE49-F238E27FC236}">
                <a16:creationId xmlns:a16="http://schemas.microsoft.com/office/drawing/2014/main" id="{2044DA95-9E33-F7A4-FF5F-BF521BFAA21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14487" y="1796908"/>
            <a:ext cx="1565050" cy="1648519"/>
          </a:xfrm>
          <a:prstGeom prst="rect">
            <a:avLst/>
          </a:prstGeom>
        </p:spPr>
      </p:pic>
      <p:pic>
        <p:nvPicPr>
          <p:cNvPr id="10" name="Grafik 9" descr="Ein Bild, das Wand, Person, Im Haus, Frau enthält.&#10;&#10;Automatisch generierte Beschreibung">
            <a:extLst>
              <a:ext uri="{FF2B5EF4-FFF2-40B4-BE49-F238E27FC236}">
                <a16:creationId xmlns:a16="http://schemas.microsoft.com/office/drawing/2014/main" id="{5CEC131C-BD53-37C4-5619-AE6BAEDE620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58569" y="1796908"/>
            <a:ext cx="1577083" cy="1648519"/>
          </a:xfrm>
          <a:prstGeom prst="rect">
            <a:avLst/>
          </a:prstGeom>
        </p:spPr>
      </p:pic>
      <p:pic>
        <p:nvPicPr>
          <p:cNvPr id="12" name="Grafik 11" descr="Ein Bild, das Person, Lächeln, Grün enthält.&#10;&#10;Automatisch generierte Beschreibung">
            <a:extLst>
              <a:ext uri="{FF2B5EF4-FFF2-40B4-BE49-F238E27FC236}">
                <a16:creationId xmlns:a16="http://schemas.microsoft.com/office/drawing/2014/main" id="{66283874-C9E0-772B-F62D-D9B160E01BAB}"/>
              </a:ext>
            </a:extLst>
          </p:cNvPr>
          <p:cNvPicPr>
            <a:picLocks noChangeAspect="1"/>
          </p:cNvPicPr>
          <p:nvPr/>
        </p:nvPicPr>
        <p:blipFill rotWithShape="1">
          <a:blip r:embed="rId11">
            <a:extLst>
              <a:ext uri="{28A0092B-C50C-407E-A947-70E740481C1C}">
                <a14:useLocalDpi xmlns:a14="http://schemas.microsoft.com/office/drawing/2010/main" val="0"/>
              </a:ext>
            </a:extLst>
          </a:blip>
          <a:srcRect l="7510" t="-296" r="5833" b="29341"/>
          <a:stretch/>
        </p:blipFill>
        <p:spPr>
          <a:xfrm>
            <a:off x="10248933" y="1796908"/>
            <a:ext cx="1482898" cy="1615483"/>
          </a:xfrm>
          <a:prstGeom prst="rect">
            <a:avLst/>
          </a:prstGeom>
        </p:spPr>
      </p:pic>
      <p:pic>
        <p:nvPicPr>
          <p:cNvPr id="21" name="Grafik 20" descr="Ein Bild, das Person, Mann, Krawatte, tragend enthält.&#10;&#10;Automatisch generierte Beschreibung">
            <a:extLst>
              <a:ext uri="{FF2B5EF4-FFF2-40B4-BE49-F238E27FC236}">
                <a16:creationId xmlns:a16="http://schemas.microsoft.com/office/drawing/2014/main" id="{5248B5AC-7479-E975-CDB2-97A8B5EB871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369586" y="4157066"/>
            <a:ext cx="1709951" cy="1630153"/>
          </a:xfrm>
          <a:prstGeom prst="rect">
            <a:avLst/>
          </a:prstGeom>
        </p:spPr>
      </p:pic>
    </p:spTree>
    <p:extLst>
      <p:ext uri="{BB962C8B-B14F-4D97-AF65-F5344CB8AC3E}">
        <p14:creationId xmlns:p14="http://schemas.microsoft.com/office/powerpoint/2010/main" val="3916980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ieren 8">
            <a:extLst>
              <a:ext uri="{FF2B5EF4-FFF2-40B4-BE49-F238E27FC236}">
                <a16:creationId xmlns:a16="http://schemas.microsoft.com/office/drawing/2014/main" id="{5ADB4B24-1B10-49F5-ACEC-9D5A66E50DC6}"/>
              </a:ext>
            </a:extLst>
          </p:cNvPr>
          <p:cNvGrpSpPr/>
          <p:nvPr/>
        </p:nvGrpSpPr>
        <p:grpSpPr>
          <a:xfrm>
            <a:off x="9546085" y="759013"/>
            <a:ext cx="1887692" cy="5071339"/>
            <a:chOff x="4986920" y="445769"/>
            <a:chExt cx="2476870" cy="5990411"/>
          </a:xfrm>
        </p:grpSpPr>
        <p:pic>
          <p:nvPicPr>
            <p:cNvPr id="10" name="Grafik 9">
              <a:extLst>
                <a:ext uri="{FF2B5EF4-FFF2-40B4-BE49-F238E27FC236}">
                  <a16:creationId xmlns:a16="http://schemas.microsoft.com/office/drawing/2014/main" id="{3F15B819-0B3C-40EC-82D4-4224E293114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994910" y="445769"/>
              <a:ext cx="2468880" cy="5990411"/>
            </a:xfrm>
            <a:prstGeom prst="rect">
              <a:avLst/>
            </a:prstGeom>
          </p:spPr>
        </p:pic>
        <p:pic>
          <p:nvPicPr>
            <p:cNvPr id="12" name="Grafik 11" descr="Ein Bild, das springen, Spiel enthält.&#10;&#10;Automatisch generierte Beschreibung">
              <a:extLst>
                <a:ext uri="{FF2B5EF4-FFF2-40B4-BE49-F238E27FC236}">
                  <a16:creationId xmlns:a16="http://schemas.microsoft.com/office/drawing/2014/main" id="{77C36FD7-FEE5-411C-80F1-EFC8B7063F3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479"/>
            <a:stretch/>
          </p:blipFill>
          <p:spPr>
            <a:xfrm>
              <a:off x="4986920" y="605790"/>
              <a:ext cx="2398996" cy="5454968"/>
            </a:xfrm>
            <a:prstGeom prst="rect">
              <a:avLst/>
            </a:prstGeom>
          </p:spPr>
        </p:pic>
      </p:grpSp>
      <p:sp>
        <p:nvSpPr>
          <p:cNvPr id="2" name="Titel 1">
            <a:extLst>
              <a:ext uri="{FF2B5EF4-FFF2-40B4-BE49-F238E27FC236}">
                <a16:creationId xmlns:a16="http://schemas.microsoft.com/office/drawing/2014/main" id="{8F6AAA90-0551-439D-82B8-2CF01A43C75F}"/>
              </a:ext>
            </a:extLst>
          </p:cNvPr>
          <p:cNvSpPr>
            <a:spLocks noGrp="1"/>
          </p:cNvSpPr>
          <p:nvPr>
            <p:ph type="title"/>
          </p:nvPr>
        </p:nvSpPr>
        <p:spPr/>
        <p:txBody>
          <a:bodyPr/>
          <a:lstStyle/>
          <a:p>
            <a:r>
              <a:rPr lang="de-DE" cap="none" dirty="0"/>
              <a:t>Stiftungsservice und -produkte</a:t>
            </a:r>
          </a:p>
        </p:txBody>
      </p:sp>
      <p:sp>
        <p:nvSpPr>
          <p:cNvPr id="3" name="Inhaltsplatzhalter 2">
            <a:extLst>
              <a:ext uri="{FF2B5EF4-FFF2-40B4-BE49-F238E27FC236}">
                <a16:creationId xmlns:a16="http://schemas.microsoft.com/office/drawing/2014/main" id="{5F1A55D6-CFA0-48D8-881D-C5614871E4FF}"/>
              </a:ext>
            </a:extLst>
          </p:cNvPr>
          <p:cNvSpPr>
            <a:spLocks noGrp="1"/>
          </p:cNvSpPr>
          <p:nvPr>
            <p:ph idx="1"/>
          </p:nvPr>
        </p:nvSpPr>
        <p:spPr>
          <a:xfrm>
            <a:off x="411725" y="4783903"/>
            <a:ext cx="9051510" cy="1818827"/>
          </a:xfrm>
        </p:spPr>
        <p:txBody>
          <a:bodyPr/>
          <a:lstStyle/>
          <a:p>
            <a:r>
              <a:rPr lang="de-DE" sz="2000" dirty="0"/>
              <a:t>Alle Materialien sind im Webshop der Stiftung bestellbar.</a:t>
            </a:r>
          </a:p>
          <a:p>
            <a:r>
              <a:rPr lang="de-DE" sz="2000" dirty="0"/>
              <a:t>Flyer zu den Projekten kostenlos und versandkostenfrei bis 100 Stück </a:t>
            </a:r>
          </a:p>
          <a:p>
            <a:r>
              <a:rPr lang="de-DE" sz="2000" dirty="0">
                <a:solidFill>
                  <a:schemeClr val="accent1"/>
                </a:solidFill>
                <a:hlinkClick r:id="rId4">
                  <a:extLst>
                    <a:ext uri="{A12FA001-AC4F-418D-AE19-62706E023703}">
                      <ahyp:hlinkClr xmlns:ahyp="http://schemas.microsoft.com/office/drawing/2018/hyperlinkcolor" val="tx"/>
                    </a:ext>
                  </a:extLst>
                </a:hlinkClick>
              </a:rPr>
              <a:t>https://www.lions-webshop.de/</a:t>
            </a:r>
            <a:r>
              <a:rPr lang="de-DE" sz="2000" dirty="0">
                <a:solidFill>
                  <a:schemeClr val="accent1"/>
                </a:solidFill>
              </a:rPr>
              <a:t> </a:t>
            </a:r>
          </a:p>
        </p:txBody>
      </p:sp>
      <p:sp>
        <p:nvSpPr>
          <p:cNvPr id="4" name="Foliennummernplatzhalter 3">
            <a:extLst>
              <a:ext uri="{FF2B5EF4-FFF2-40B4-BE49-F238E27FC236}">
                <a16:creationId xmlns:a16="http://schemas.microsoft.com/office/drawing/2014/main" id="{171A12FD-366B-4922-9B88-601A8AEA850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F5A8BD-E949-4BEE-BC04-18DF6B43ADBB}" type="slidenum">
              <a:rPr kumimoji="0" lang="de-DE" sz="1000" b="0" i="0" u="none" strike="noStrike" kern="1200" cap="none" spc="0" normalizeH="0" baseline="0" noProof="0" smtClean="0">
                <a:ln>
                  <a:noFill/>
                </a:ln>
                <a:solidFill>
                  <a:srgbClr val="55565A">
                    <a:lumMod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de-DE" sz="1000" b="0" i="0" u="none" strike="noStrike" kern="1200" cap="none" spc="0" normalizeH="0" baseline="0" noProof="0">
              <a:ln>
                <a:noFill/>
              </a:ln>
              <a:solidFill>
                <a:srgbClr val="55565A">
                  <a:lumMod val="75000"/>
                </a:srgbClr>
              </a:solidFill>
              <a:effectLst/>
              <a:uLnTx/>
              <a:uFillTx/>
              <a:latin typeface="Arial"/>
              <a:ea typeface="+mn-ea"/>
              <a:cs typeface="+mn-cs"/>
            </a:endParaRPr>
          </a:p>
        </p:txBody>
      </p:sp>
      <p:sp>
        <p:nvSpPr>
          <p:cNvPr id="5" name="Fußzeilenplatzhalter 4">
            <a:extLst>
              <a:ext uri="{FF2B5EF4-FFF2-40B4-BE49-F238E27FC236}">
                <a16:creationId xmlns:a16="http://schemas.microsoft.com/office/drawing/2014/main" id="{BCE7020D-829A-4FFD-9691-A45A9DB1B409}"/>
              </a:ext>
            </a:extLst>
          </p:cNvPr>
          <p:cNvSpPr>
            <a:spLocks noGrp="1"/>
          </p:cNvSpPr>
          <p:nvPr>
            <p:ph type="ft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srgbClr val="55565A">
                    <a:lumMod val="75000"/>
                  </a:srgbClr>
                </a:solidFill>
                <a:effectLst/>
                <a:uLnTx/>
                <a:uFillTx/>
                <a:latin typeface="Arial"/>
                <a:ea typeface="+mn-ea"/>
                <a:cs typeface="+mn-cs"/>
              </a:rPr>
              <a:t>Die Stiftung der Deutschen Lions (Stand 10/2023)</a:t>
            </a:r>
            <a:endParaRPr kumimoji="0" lang="de-DE" sz="1000" b="0" i="0" u="none" strike="noStrike" kern="1200" cap="none" spc="0" normalizeH="0" baseline="0" noProof="0" dirty="0">
              <a:ln>
                <a:noFill/>
              </a:ln>
              <a:solidFill>
                <a:srgbClr val="55565A">
                  <a:lumMod val="75000"/>
                </a:srgbClr>
              </a:solidFill>
              <a:effectLst/>
              <a:uLnTx/>
              <a:uFillTx/>
              <a:latin typeface="Arial"/>
              <a:ea typeface="+mn-ea"/>
              <a:cs typeface="+mn-cs"/>
            </a:endParaRPr>
          </a:p>
        </p:txBody>
      </p:sp>
      <p:sp>
        <p:nvSpPr>
          <p:cNvPr id="6" name="Textfeld 5">
            <a:extLst>
              <a:ext uri="{FF2B5EF4-FFF2-40B4-BE49-F238E27FC236}">
                <a16:creationId xmlns:a16="http://schemas.microsoft.com/office/drawing/2014/main" id="{7F570BE7-8E6C-495B-9EA5-54ADD5889B24}"/>
              </a:ext>
            </a:extLst>
          </p:cNvPr>
          <p:cNvSpPr txBox="1"/>
          <p:nvPr/>
        </p:nvSpPr>
        <p:spPr>
          <a:xfrm>
            <a:off x="9546085" y="5830352"/>
            <a:ext cx="1887692" cy="307777"/>
          </a:xfrm>
          <a:prstGeom prst="rect">
            <a:avLst/>
          </a:prstGeom>
          <a:noFill/>
        </p:spPr>
        <p:txBody>
          <a:bodyPr wrap="square" rtlCol="0">
            <a:spAutoFit/>
          </a:bodyPr>
          <a:lstStyle/>
          <a:p>
            <a:pPr algn="ctr"/>
            <a:r>
              <a:rPr lang="de-DE" sz="1400" dirty="0">
                <a:solidFill>
                  <a:schemeClr val="accent3">
                    <a:lumMod val="75000"/>
                  </a:schemeClr>
                </a:solidFill>
              </a:rPr>
              <a:t>Roll-Up</a:t>
            </a:r>
          </a:p>
        </p:txBody>
      </p:sp>
      <p:pic>
        <p:nvPicPr>
          <p:cNvPr id="11" name="Grafik 10">
            <a:extLst>
              <a:ext uri="{FF2B5EF4-FFF2-40B4-BE49-F238E27FC236}">
                <a16:creationId xmlns:a16="http://schemas.microsoft.com/office/drawing/2014/main" id="{356F34DC-A816-E3FE-022F-95FFB0F57F2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4963" y="1685984"/>
            <a:ext cx="7086600" cy="2936060"/>
          </a:xfrm>
          <a:prstGeom prst="rect">
            <a:avLst/>
          </a:prstGeom>
        </p:spPr>
      </p:pic>
    </p:spTree>
    <p:extLst>
      <p:ext uri="{BB962C8B-B14F-4D97-AF65-F5344CB8AC3E}">
        <p14:creationId xmlns:p14="http://schemas.microsoft.com/office/powerpoint/2010/main" val="1021562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6AAA90-0551-439D-82B8-2CF01A43C75F}"/>
              </a:ext>
            </a:extLst>
          </p:cNvPr>
          <p:cNvSpPr>
            <a:spLocks noGrp="1"/>
          </p:cNvSpPr>
          <p:nvPr>
            <p:ph type="title"/>
          </p:nvPr>
        </p:nvSpPr>
        <p:spPr/>
        <p:txBody>
          <a:bodyPr/>
          <a:lstStyle/>
          <a:p>
            <a:r>
              <a:rPr lang="de-DE" cap="none" dirty="0"/>
              <a:t>Stiftungsservice und -produkte</a:t>
            </a:r>
          </a:p>
        </p:txBody>
      </p:sp>
      <p:sp>
        <p:nvSpPr>
          <p:cNvPr id="3" name="Inhaltsplatzhalter 2">
            <a:extLst>
              <a:ext uri="{FF2B5EF4-FFF2-40B4-BE49-F238E27FC236}">
                <a16:creationId xmlns:a16="http://schemas.microsoft.com/office/drawing/2014/main" id="{5F1A55D6-CFA0-48D8-881D-C5614871E4FF}"/>
              </a:ext>
            </a:extLst>
          </p:cNvPr>
          <p:cNvSpPr>
            <a:spLocks noGrp="1"/>
          </p:cNvSpPr>
          <p:nvPr>
            <p:ph idx="1"/>
          </p:nvPr>
        </p:nvSpPr>
        <p:spPr>
          <a:xfrm>
            <a:off x="6825876" y="1830999"/>
            <a:ext cx="4962616" cy="2558944"/>
          </a:xfrm>
        </p:spPr>
        <p:txBody>
          <a:bodyPr/>
          <a:lstStyle/>
          <a:p>
            <a:pPr marL="0" indent="0">
              <a:buNone/>
            </a:pPr>
            <a:endParaRPr lang="de-DE" dirty="0"/>
          </a:p>
          <a:p>
            <a:r>
              <a:rPr lang="de-DE" dirty="0"/>
              <a:t>Imagebroschüre, Jahresberichte und Flyer auch digital abrufbar unter: </a:t>
            </a:r>
            <a:r>
              <a:rPr lang="de-DE" dirty="0">
                <a:solidFill>
                  <a:schemeClr val="accent1"/>
                </a:solidFill>
                <a:hlinkClick r:id="rId2">
                  <a:extLst>
                    <a:ext uri="{A12FA001-AC4F-418D-AE19-62706E023703}">
                      <ahyp:hlinkClr xmlns:ahyp="http://schemas.microsoft.com/office/drawing/2018/hyperlinkcolor" val="tx"/>
                    </a:ext>
                  </a:extLst>
                </a:hlinkClick>
              </a:rPr>
              <a:t>https://stiftung.lions.de/dokumente</a:t>
            </a:r>
            <a:r>
              <a:rPr lang="de-DE" dirty="0">
                <a:solidFill>
                  <a:schemeClr val="accent1"/>
                </a:solidFill>
              </a:rPr>
              <a:t> </a:t>
            </a:r>
          </a:p>
          <a:p>
            <a:endParaRPr lang="de-DE" dirty="0"/>
          </a:p>
        </p:txBody>
      </p:sp>
      <p:sp>
        <p:nvSpPr>
          <p:cNvPr id="4" name="Foliennummernplatzhalter 3">
            <a:extLst>
              <a:ext uri="{FF2B5EF4-FFF2-40B4-BE49-F238E27FC236}">
                <a16:creationId xmlns:a16="http://schemas.microsoft.com/office/drawing/2014/main" id="{171A12FD-366B-4922-9B88-601A8AEA8506}"/>
              </a:ext>
            </a:extLst>
          </p:cNvPr>
          <p:cNvSpPr>
            <a:spLocks noGrp="1"/>
          </p:cNvSpPr>
          <p:nvPr>
            <p:ph type="sldNum" sz="quarter" idx="12"/>
          </p:nvPr>
        </p:nvSpPr>
        <p:spPr>
          <a:xfrm>
            <a:off x="7351960" y="6469089"/>
            <a:ext cx="2743200" cy="28737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F5A8BD-E949-4BEE-BC04-18DF6B43ADBB}" type="slidenum">
              <a:rPr kumimoji="0" lang="de-DE" sz="1000" b="0" i="0" u="none" strike="noStrike" kern="1200" cap="none" spc="0" normalizeH="0" baseline="0" noProof="0" smtClean="0">
                <a:ln>
                  <a:noFill/>
                </a:ln>
                <a:solidFill>
                  <a:srgbClr val="55565A">
                    <a:lumMod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de-DE" sz="1000" b="0" i="0" u="none" strike="noStrike" kern="1200" cap="none" spc="0" normalizeH="0" baseline="0" noProof="0">
              <a:ln>
                <a:noFill/>
              </a:ln>
              <a:solidFill>
                <a:srgbClr val="55565A">
                  <a:lumMod val="75000"/>
                </a:srgbClr>
              </a:solidFill>
              <a:effectLst/>
              <a:uLnTx/>
              <a:uFillTx/>
              <a:latin typeface="Arial"/>
              <a:ea typeface="+mn-ea"/>
              <a:cs typeface="+mn-cs"/>
            </a:endParaRPr>
          </a:p>
        </p:txBody>
      </p:sp>
      <p:sp>
        <p:nvSpPr>
          <p:cNvPr id="5" name="Fußzeilenplatzhalter 4">
            <a:extLst>
              <a:ext uri="{FF2B5EF4-FFF2-40B4-BE49-F238E27FC236}">
                <a16:creationId xmlns:a16="http://schemas.microsoft.com/office/drawing/2014/main" id="{BCE7020D-829A-4FFD-9691-A45A9DB1B409}"/>
              </a:ext>
            </a:extLst>
          </p:cNvPr>
          <p:cNvSpPr>
            <a:spLocks noGrp="1"/>
          </p:cNvSpPr>
          <p:nvPr>
            <p:ph type="ft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srgbClr val="55565A">
                    <a:lumMod val="75000"/>
                  </a:srgbClr>
                </a:solidFill>
                <a:effectLst/>
                <a:uLnTx/>
                <a:uFillTx/>
                <a:latin typeface="Arial"/>
                <a:ea typeface="+mn-ea"/>
                <a:cs typeface="+mn-cs"/>
              </a:rPr>
              <a:t>Die Stiftung der Deutschen Lions (Stand 10/2023)</a:t>
            </a:r>
            <a:endParaRPr kumimoji="0" lang="de-DE" sz="1000" b="0" i="0" u="none" strike="noStrike" kern="1200" cap="none" spc="0" normalizeH="0" baseline="0" noProof="0" dirty="0">
              <a:ln>
                <a:noFill/>
              </a:ln>
              <a:solidFill>
                <a:srgbClr val="55565A">
                  <a:lumMod val="75000"/>
                </a:srgbClr>
              </a:solidFill>
              <a:effectLst/>
              <a:uLnTx/>
              <a:uFillTx/>
              <a:latin typeface="Arial"/>
              <a:ea typeface="+mn-ea"/>
              <a:cs typeface="+mn-cs"/>
            </a:endParaRPr>
          </a:p>
        </p:txBody>
      </p:sp>
      <p:pic>
        <p:nvPicPr>
          <p:cNvPr id="7" name="Grafik 6">
            <a:extLst>
              <a:ext uri="{FF2B5EF4-FFF2-40B4-BE49-F238E27FC236}">
                <a16:creationId xmlns:a16="http://schemas.microsoft.com/office/drawing/2014/main" id="{F951E9A4-9E06-BD80-9FD0-42EB95E3E02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359924">
            <a:off x="3208915" y="1973267"/>
            <a:ext cx="3183068" cy="4507613"/>
          </a:xfrm>
          <a:prstGeom prst="rect">
            <a:avLst/>
          </a:prstGeom>
          <a:effectLst>
            <a:outerShdw blurRad="63500" sx="102000" sy="102000" algn="ctr" rotWithShape="0">
              <a:prstClr val="black">
                <a:alpha val="40000"/>
              </a:prstClr>
            </a:outerShdw>
          </a:effectLst>
        </p:spPr>
      </p:pic>
      <p:pic>
        <p:nvPicPr>
          <p:cNvPr id="13" name="Grafik 12">
            <a:extLst>
              <a:ext uri="{FF2B5EF4-FFF2-40B4-BE49-F238E27FC236}">
                <a16:creationId xmlns:a16="http://schemas.microsoft.com/office/drawing/2014/main" id="{36F02750-7212-4C54-873F-003283498816}"/>
              </a:ext>
            </a:extLst>
          </p:cNvPr>
          <p:cNvPicPr>
            <a:picLocks noChangeAspect="1"/>
          </p:cNvPicPr>
          <p:nvPr/>
        </p:nvPicPr>
        <p:blipFill>
          <a:blip r:embed="rId4"/>
          <a:stretch>
            <a:fillRect/>
          </a:stretch>
        </p:blipFill>
        <p:spPr>
          <a:xfrm rot="299993">
            <a:off x="387177" y="1528252"/>
            <a:ext cx="3210993" cy="4865701"/>
          </a:xfrm>
          <a:prstGeom prst="rect">
            <a:avLst/>
          </a:prstGeom>
          <a:ln>
            <a:solidFill>
              <a:schemeClr val="bg1">
                <a:lumMod val="65000"/>
              </a:schemeClr>
            </a:solidFill>
          </a:ln>
          <a:effectLst>
            <a:outerShdw blurRad="50800" dist="38100" algn="l" rotWithShape="0">
              <a:prstClr val="black">
                <a:alpha val="40000"/>
              </a:prstClr>
            </a:outerShdw>
          </a:effectLst>
        </p:spPr>
      </p:pic>
      <p:pic>
        <p:nvPicPr>
          <p:cNvPr id="8" name="Grafik 7">
            <a:extLst>
              <a:ext uri="{FF2B5EF4-FFF2-40B4-BE49-F238E27FC236}">
                <a16:creationId xmlns:a16="http://schemas.microsoft.com/office/drawing/2014/main" id="{63C7FBF7-FF7B-4641-BBDC-CCBB4D9E969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364008">
            <a:off x="2274204" y="3366927"/>
            <a:ext cx="1519526" cy="3197250"/>
          </a:xfrm>
          <a:prstGeom prst="rect">
            <a:avLst/>
          </a:prstGeom>
          <a:effectLst>
            <a:outerShdw blurRad="50800" dist="38100" algn="l" rotWithShape="0">
              <a:prstClr val="black">
                <a:alpha val="40000"/>
              </a:prstClr>
            </a:outerShdw>
          </a:effectLst>
        </p:spPr>
      </p:pic>
    </p:spTree>
    <p:extLst>
      <p:ext uri="{BB962C8B-B14F-4D97-AF65-F5344CB8AC3E}">
        <p14:creationId xmlns:p14="http://schemas.microsoft.com/office/powerpoint/2010/main" val="31981798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6AAA90-0551-439D-82B8-2CF01A43C75F}"/>
              </a:ext>
            </a:extLst>
          </p:cNvPr>
          <p:cNvSpPr>
            <a:spLocks noGrp="1"/>
          </p:cNvSpPr>
          <p:nvPr>
            <p:ph type="title"/>
          </p:nvPr>
        </p:nvSpPr>
        <p:spPr>
          <a:xfrm>
            <a:off x="334963" y="333379"/>
            <a:ext cx="11522074" cy="1032506"/>
          </a:xfrm>
        </p:spPr>
        <p:txBody>
          <a:bodyPr anchor="b">
            <a:normAutofit/>
          </a:bodyPr>
          <a:lstStyle/>
          <a:p>
            <a:r>
              <a:rPr lang="de-DE" cap="none" dirty="0"/>
              <a:t>Stiftungsservice und -produkte</a:t>
            </a:r>
          </a:p>
        </p:txBody>
      </p:sp>
      <p:sp>
        <p:nvSpPr>
          <p:cNvPr id="3" name="Inhaltsplatzhalter 2">
            <a:extLst>
              <a:ext uri="{FF2B5EF4-FFF2-40B4-BE49-F238E27FC236}">
                <a16:creationId xmlns:a16="http://schemas.microsoft.com/office/drawing/2014/main" id="{5F1A55D6-CFA0-48D8-881D-C5614871E4FF}"/>
              </a:ext>
            </a:extLst>
          </p:cNvPr>
          <p:cNvSpPr>
            <a:spLocks noGrp="1"/>
          </p:cNvSpPr>
          <p:nvPr>
            <p:ph sz="half" idx="2"/>
          </p:nvPr>
        </p:nvSpPr>
        <p:spPr>
          <a:xfrm>
            <a:off x="4761604" y="1900634"/>
            <a:ext cx="6698428" cy="3084610"/>
          </a:xfrm>
        </p:spPr>
        <p:txBody>
          <a:bodyPr>
            <a:normAutofit lnSpcReduction="10000"/>
          </a:bodyPr>
          <a:lstStyle/>
          <a:p>
            <a:pPr marL="0" indent="0">
              <a:buNone/>
            </a:pPr>
            <a:endParaRPr lang="de-DE" dirty="0"/>
          </a:p>
          <a:p>
            <a:r>
              <a:rPr lang="de-DE" sz="4000" b="1" dirty="0"/>
              <a:t>Stiftungsbriefmarke</a:t>
            </a:r>
          </a:p>
          <a:p>
            <a:r>
              <a:rPr lang="de-DE" dirty="0"/>
              <a:t>Set mit je 20 selbstklebenden Briefmarken mit 80 Cent und 5 Cent (zur Ergänzung zum Standardbriefporto) sind zum Preis von 26 Euro erhältlich. </a:t>
            </a:r>
          </a:p>
          <a:p>
            <a:r>
              <a:rPr lang="de-DE" dirty="0"/>
              <a:t>Davon gehen rund 5 Euro in die gemeinnützigen Projekte der Lions.</a:t>
            </a:r>
          </a:p>
        </p:txBody>
      </p:sp>
      <p:sp>
        <p:nvSpPr>
          <p:cNvPr id="4" name="Foliennummernplatzhalter 3">
            <a:extLst>
              <a:ext uri="{FF2B5EF4-FFF2-40B4-BE49-F238E27FC236}">
                <a16:creationId xmlns:a16="http://schemas.microsoft.com/office/drawing/2014/main" id="{171A12FD-366B-4922-9B88-601A8AEA8506}"/>
              </a:ext>
            </a:extLst>
          </p:cNvPr>
          <p:cNvSpPr>
            <a:spLocks noGrp="1"/>
          </p:cNvSpPr>
          <p:nvPr>
            <p:ph type="sldNum" sz="quarter" idx="12"/>
          </p:nvPr>
        </p:nvSpPr>
        <p:spPr>
          <a:xfrm>
            <a:off x="7351960" y="6459041"/>
            <a:ext cx="2743200" cy="287378"/>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DDF5A8BD-E949-4BEE-BC04-18DF6B43ADBB}" type="slidenum">
              <a:rPr kumimoji="0" lang="de-DE"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27</a:t>
            </a:fld>
            <a:endParaRPr kumimoji="0" lang="de-DE" b="0" i="0" u="none" strike="noStrike" kern="1200" cap="none" spc="0" normalizeH="0" baseline="0" noProof="0">
              <a:ln>
                <a:noFill/>
              </a:ln>
              <a:effectLst/>
              <a:uLnTx/>
              <a:uFillTx/>
            </a:endParaRPr>
          </a:p>
        </p:txBody>
      </p:sp>
      <p:sp>
        <p:nvSpPr>
          <p:cNvPr id="5" name="Fußzeilenplatzhalter 4">
            <a:extLst>
              <a:ext uri="{FF2B5EF4-FFF2-40B4-BE49-F238E27FC236}">
                <a16:creationId xmlns:a16="http://schemas.microsoft.com/office/drawing/2014/main" id="{BCE7020D-829A-4FFD-9691-A45A9DB1B409}"/>
              </a:ext>
            </a:extLst>
          </p:cNvPr>
          <p:cNvSpPr>
            <a:spLocks noGrp="1"/>
          </p:cNvSpPr>
          <p:nvPr>
            <p:ph type="ftr" sz="quarter" idx="13"/>
          </p:nvPr>
        </p:nvSpPr>
        <p:spPr>
          <a:xfrm>
            <a:off x="334962" y="6459041"/>
            <a:ext cx="5341929" cy="287378"/>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r>
              <a:rPr kumimoji="0" lang="de-DE" b="0" i="0" u="none" strike="noStrike" kern="1200" cap="none" spc="0" normalizeH="0" baseline="0" noProof="0">
                <a:ln>
                  <a:noFill/>
                </a:ln>
                <a:effectLst/>
                <a:uLnTx/>
                <a:uFillTx/>
              </a:rPr>
              <a:t>Die Stiftung der Deutschen Lions (Stand 10/2023)</a:t>
            </a:r>
            <a:endParaRPr kumimoji="0" lang="de-DE" b="0" i="0" u="none" strike="noStrike" kern="1200" cap="none" spc="0" normalizeH="0" baseline="0" noProof="0" dirty="0">
              <a:ln>
                <a:noFill/>
              </a:ln>
              <a:effectLst/>
              <a:uLnTx/>
              <a:uFillTx/>
            </a:endParaRPr>
          </a:p>
        </p:txBody>
      </p:sp>
      <p:pic>
        <p:nvPicPr>
          <p:cNvPr id="8" name="Bildplatzhalter 14">
            <a:extLst>
              <a:ext uri="{FF2B5EF4-FFF2-40B4-BE49-F238E27FC236}">
                <a16:creationId xmlns:a16="http://schemas.microsoft.com/office/drawing/2014/main" id="{E7C5BF88-29A4-4F75-ABAE-29804E0649C3}"/>
              </a:ext>
            </a:extLst>
          </p:cNvPr>
          <p:cNvPicPr>
            <a:picLocks noGrp="1" noChangeAspect="1"/>
          </p:cNvPicPr>
          <p:nvPr>
            <p:ph type="pic" sz="quarter" idx="14"/>
          </p:nvPr>
        </p:nvPicPr>
        <p:blipFill rotWithShape="1">
          <a:blip r:embed="rId2" cstate="screen">
            <a:extLst>
              <a:ext uri="{28A0092B-C50C-407E-A947-70E740481C1C}">
                <a14:useLocalDpi xmlns:a14="http://schemas.microsoft.com/office/drawing/2010/main"/>
              </a:ext>
            </a:extLst>
          </a:blip>
          <a:srcRect/>
          <a:stretch>
            <a:fillRect/>
          </a:stretch>
        </p:blipFill>
        <p:spPr>
          <a:xfrm>
            <a:off x="334962" y="1550796"/>
            <a:ext cx="4332288" cy="4647136"/>
          </a:xfrm>
        </p:spPr>
      </p:pic>
    </p:spTree>
    <p:extLst>
      <p:ext uri="{BB962C8B-B14F-4D97-AF65-F5344CB8AC3E}">
        <p14:creationId xmlns:p14="http://schemas.microsoft.com/office/powerpoint/2010/main" val="23602667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6AAA90-0551-439D-82B8-2CF01A43C75F}"/>
              </a:ext>
            </a:extLst>
          </p:cNvPr>
          <p:cNvSpPr>
            <a:spLocks noGrp="1"/>
          </p:cNvSpPr>
          <p:nvPr>
            <p:ph type="title"/>
          </p:nvPr>
        </p:nvSpPr>
        <p:spPr>
          <a:xfrm>
            <a:off x="334963" y="333379"/>
            <a:ext cx="11522074" cy="1032506"/>
          </a:xfrm>
        </p:spPr>
        <p:txBody>
          <a:bodyPr anchor="b">
            <a:normAutofit/>
          </a:bodyPr>
          <a:lstStyle/>
          <a:p>
            <a:r>
              <a:rPr lang="de-DE" cap="none" dirty="0"/>
              <a:t>Stiftungsservice und -produkte</a:t>
            </a:r>
          </a:p>
        </p:txBody>
      </p:sp>
      <p:sp>
        <p:nvSpPr>
          <p:cNvPr id="3" name="Inhaltsplatzhalter 2">
            <a:extLst>
              <a:ext uri="{FF2B5EF4-FFF2-40B4-BE49-F238E27FC236}">
                <a16:creationId xmlns:a16="http://schemas.microsoft.com/office/drawing/2014/main" id="{5F1A55D6-CFA0-48D8-881D-C5614871E4FF}"/>
              </a:ext>
            </a:extLst>
          </p:cNvPr>
          <p:cNvSpPr>
            <a:spLocks noGrp="1"/>
          </p:cNvSpPr>
          <p:nvPr>
            <p:ph sz="half" idx="2"/>
          </p:nvPr>
        </p:nvSpPr>
        <p:spPr>
          <a:xfrm>
            <a:off x="4876800" y="1841184"/>
            <a:ext cx="6698428" cy="4288154"/>
          </a:xfrm>
        </p:spPr>
        <p:txBody>
          <a:bodyPr>
            <a:normAutofit/>
          </a:bodyPr>
          <a:lstStyle/>
          <a:p>
            <a:pPr marL="0" indent="0">
              <a:buNone/>
            </a:pPr>
            <a:endParaRPr lang="de-DE" dirty="0"/>
          </a:p>
          <a:p>
            <a:r>
              <a:rPr lang="de-DE" sz="3600" b="1" dirty="0"/>
              <a:t>Stiftungslöwe</a:t>
            </a:r>
          </a:p>
          <a:p>
            <a:r>
              <a:rPr lang="de-DE" dirty="0"/>
              <a:t>Schon fast ein Wahrzeichen der Stiftung. Hochwertiger Porzellanlöwe der Marke Rosenthal. </a:t>
            </a:r>
          </a:p>
          <a:p>
            <a:r>
              <a:rPr lang="de-DE" dirty="0"/>
              <a:t>Mit Geschenkkarton für € 48,-</a:t>
            </a:r>
            <a:br>
              <a:rPr lang="de-DE" dirty="0"/>
            </a:br>
            <a:r>
              <a:rPr lang="de-DE" dirty="0"/>
              <a:t>oder ohne Geschenkkarton für € 39,50 erhältlich.</a:t>
            </a:r>
          </a:p>
          <a:p>
            <a:endParaRPr lang="de-DE" dirty="0"/>
          </a:p>
        </p:txBody>
      </p:sp>
      <p:sp>
        <p:nvSpPr>
          <p:cNvPr id="4" name="Foliennummernplatzhalter 3">
            <a:extLst>
              <a:ext uri="{FF2B5EF4-FFF2-40B4-BE49-F238E27FC236}">
                <a16:creationId xmlns:a16="http://schemas.microsoft.com/office/drawing/2014/main" id="{171A12FD-366B-4922-9B88-601A8AEA8506}"/>
              </a:ext>
            </a:extLst>
          </p:cNvPr>
          <p:cNvSpPr>
            <a:spLocks noGrp="1"/>
          </p:cNvSpPr>
          <p:nvPr>
            <p:ph type="sldNum" sz="quarter" idx="12"/>
          </p:nvPr>
        </p:nvSpPr>
        <p:spPr>
          <a:xfrm>
            <a:off x="7351960" y="6459041"/>
            <a:ext cx="2743200" cy="287378"/>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DDF5A8BD-E949-4BEE-BC04-18DF6B43ADBB}" type="slidenum">
              <a:rPr kumimoji="0" lang="de-DE"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28</a:t>
            </a:fld>
            <a:endParaRPr kumimoji="0" lang="de-DE" b="0" i="0" u="none" strike="noStrike" kern="1200" cap="none" spc="0" normalizeH="0" baseline="0" noProof="0">
              <a:ln>
                <a:noFill/>
              </a:ln>
              <a:effectLst/>
              <a:uLnTx/>
              <a:uFillTx/>
            </a:endParaRPr>
          </a:p>
        </p:txBody>
      </p:sp>
      <p:sp>
        <p:nvSpPr>
          <p:cNvPr id="5" name="Fußzeilenplatzhalter 4">
            <a:extLst>
              <a:ext uri="{FF2B5EF4-FFF2-40B4-BE49-F238E27FC236}">
                <a16:creationId xmlns:a16="http://schemas.microsoft.com/office/drawing/2014/main" id="{BCE7020D-829A-4FFD-9691-A45A9DB1B409}"/>
              </a:ext>
            </a:extLst>
          </p:cNvPr>
          <p:cNvSpPr>
            <a:spLocks noGrp="1"/>
          </p:cNvSpPr>
          <p:nvPr>
            <p:ph type="ftr" sz="quarter" idx="13"/>
          </p:nvPr>
        </p:nvSpPr>
        <p:spPr>
          <a:xfrm>
            <a:off x="334962" y="6459041"/>
            <a:ext cx="5341929" cy="287378"/>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r>
              <a:rPr kumimoji="0" lang="de-DE" b="0" i="0" u="none" strike="noStrike" kern="1200" cap="none" spc="0" normalizeH="0" baseline="0" noProof="0">
                <a:ln>
                  <a:noFill/>
                </a:ln>
                <a:effectLst/>
                <a:uLnTx/>
                <a:uFillTx/>
              </a:rPr>
              <a:t>Die Stiftung der Deutschen Lions (Stand 10/2023)</a:t>
            </a:r>
            <a:endParaRPr kumimoji="0" lang="de-DE" b="0" i="0" u="none" strike="noStrike" kern="1200" cap="none" spc="0" normalizeH="0" baseline="0" noProof="0" dirty="0">
              <a:ln>
                <a:noFill/>
              </a:ln>
              <a:effectLst/>
              <a:uLnTx/>
              <a:uFillTx/>
            </a:endParaRPr>
          </a:p>
        </p:txBody>
      </p:sp>
      <p:pic>
        <p:nvPicPr>
          <p:cNvPr id="7" name="Grafik 6" descr="Ein Bild, das Katze, sitzend, drinnen, Tisch enthält.&#10;&#10;Automatisch generierte Beschreibung">
            <a:extLst>
              <a:ext uri="{FF2B5EF4-FFF2-40B4-BE49-F238E27FC236}">
                <a16:creationId xmlns:a16="http://schemas.microsoft.com/office/drawing/2014/main" id="{83960F0E-D6E3-41AF-A4DC-50EA60CA4D3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34962" y="1556441"/>
            <a:ext cx="4332288" cy="4647136"/>
          </a:xfrm>
          <a:custGeom>
            <a:avLst/>
            <a:gdLst>
              <a:gd name="connsiteX0" fmla="*/ 0 w 4394200"/>
              <a:gd name="connsiteY0" fmla="*/ 0 h 4906534"/>
              <a:gd name="connsiteX1" fmla="*/ 4394200 w 4394200"/>
              <a:gd name="connsiteY1" fmla="*/ 0 h 4906534"/>
              <a:gd name="connsiteX2" fmla="*/ 4394200 w 4394200"/>
              <a:gd name="connsiteY2" fmla="*/ 4906534 h 4906534"/>
              <a:gd name="connsiteX3" fmla="*/ 0 w 4394200"/>
              <a:gd name="connsiteY3" fmla="*/ 4906534 h 4906534"/>
              <a:gd name="connsiteX4" fmla="*/ 0 w 4394200"/>
              <a:gd name="connsiteY4" fmla="*/ 0 h 4906534"/>
              <a:gd name="connsiteX0" fmla="*/ 0 w 4394200"/>
              <a:gd name="connsiteY0" fmla="*/ 0 h 4906534"/>
              <a:gd name="connsiteX1" fmla="*/ 4003675 w 4394200"/>
              <a:gd name="connsiteY1" fmla="*/ 0 h 4906534"/>
              <a:gd name="connsiteX2" fmla="*/ 4394200 w 4394200"/>
              <a:gd name="connsiteY2" fmla="*/ 4906534 h 4906534"/>
              <a:gd name="connsiteX3" fmla="*/ 0 w 4394200"/>
              <a:gd name="connsiteY3" fmla="*/ 4906534 h 4906534"/>
              <a:gd name="connsiteX4" fmla="*/ 0 w 4394200"/>
              <a:gd name="connsiteY4" fmla="*/ 0 h 4906534"/>
              <a:gd name="connsiteX0" fmla="*/ 0 w 4394200"/>
              <a:gd name="connsiteY0" fmla="*/ 0 h 4906534"/>
              <a:gd name="connsiteX1" fmla="*/ 3970338 w 4394200"/>
              <a:gd name="connsiteY1" fmla="*/ 0 h 4906534"/>
              <a:gd name="connsiteX2" fmla="*/ 4394200 w 4394200"/>
              <a:gd name="connsiteY2" fmla="*/ 4906534 h 4906534"/>
              <a:gd name="connsiteX3" fmla="*/ 0 w 4394200"/>
              <a:gd name="connsiteY3" fmla="*/ 4906534 h 4906534"/>
              <a:gd name="connsiteX4" fmla="*/ 0 w 4394200"/>
              <a:gd name="connsiteY4" fmla="*/ 0 h 4906534"/>
              <a:gd name="connsiteX0" fmla="*/ 0 w 4394200"/>
              <a:gd name="connsiteY0" fmla="*/ 0 h 4906534"/>
              <a:gd name="connsiteX1" fmla="*/ 3947704 w 4394200"/>
              <a:gd name="connsiteY1" fmla="*/ 0 h 4906534"/>
              <a:gd name="connsiteX2" fmla="*/ 4394200 w 4394200"/>
              <a:gd name="connsiteY2" fmla="*/ 4906534 h 4906534"/>
              <a:gd name="connsiteX3" fmla="*/ 0 w 4394200"/>
              <a:gd name="connsiteY3" fmla="*/ 4906534 h 4906534"/>
              <a:gd name="connsiteX4" fmla="*/ 0 w 4394200"/>
              <a:gd name="connsiteY4" fmla="*/ 0 h 4906534"/>
              <a:gd name="connsiteX0" fmla="*/ 0 w 4776450"/>
              <a:gd name="connsiteY0" fmla="*/ 0 h 4906534"/>
              <a:gd name="connsiteX1" fmla="*/ 3947704 w 4776450"/>
              <a:gd name="connsiteY1" fmla="*/ 0 h 4906534"/>
              <a:gd name="connsiteX2" fmla="*/ 4776450 w 4776450"/>
              <a:gd name="connsiteY2" fmla="*/ 4906534 h 4906534"/>
              <a:gd name="connsiteX3" fmla="*/ 0 w 4776450"/>
              <a:gd name="connsiteY3" fmla="*/ 4906534 h 4906534"/>
              <a:gd name="connsiteX4" fmla="*/ 0 w 4776450"/>
              <a:gd name="connsiteY4" fmla="*/ 0 h 4906534"/>
              <a:gd name="connsiteX0" fmla="*/ 0 w 4575266"/>
              <a:gd name="connsiteY0" fmla="*/ 0 h 4906534"/>
              <a:gd name="connsiteX1" fmla="*/ 3947704 w 4575266"/>
              <a:gd name="connsiteY1" fmla="*/ 0 h 4906534"/>
              <a:gd name="connsiteX2" fmla="*/ 4575266 w 4575266"/>
              <a:gd name="connsiteY2" fmla="*/ 4906534 h 4906534"/>
              <a:gd name="connsiteX3" fmla="*/ 0 w 4575266"/>
              <a:gd name="connsiteY3" fmla="*/ 4906534 h 4906534"/>
              <a:gd name="connsiteX4" fmla="*/ 0 w 4575266"/>
              <a:gd name="connsiteY4" fmla="*/ 0 h 4906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5266" h="4906534">
                <a:moveTo>
                  <a:pt x="0" y="0"/>
                </a:moveTo>
                <a:lnTo>
                  <a:pt x="3947704" y="0"/>
                </a:lnTo>
                <a:lnTo>
                  <a:pt x="4575266" y="4906534"/>
                </a:lnTo>
                <a:lnTo>
                  <a:pt x="0" y="4906534"/>
                </a:lnTo>
                <a:lnTo>
                  <a:pt x="0" y="0"/>
                </a:lnTo>
                <a:close/>
              </a:path>
            </a:pathLst>
          </a:custGeom>
          <a:noFill/>
        </p:spPr>
      </p:pic>
    </p:spTree>
    <p:extLst>
      <p:ext uri="{BB962C8B-B14F-4D97-AF65-F5344CB8AC3E}">
        <p14:creationId xmlns:p14="http://schemas.microsoft.com/office/powerpoint/2010/main" val="32171362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B1E719-82DF-4EDE-AAF7-6DF450EEE227}"/>
              </a:ext>
            </a:extLst>
          </p:cNvPr>
          <p:cNvSpPr>
            <a:spLocks noGrp="1"/>
          </p:cNvSpPr>
          <p:nvPr>
            <p:ph type="ctrTitle"/>
          </p:nvPr>
        </p:nvSpPr>
        <p:spPr/>
        <p:txBody>
          <a:bodyPr/>
          <a:lstStyle/>
          <a:p>
            <a:r>
              <a:rPr lang="de-DE" cap="none" dirty="0"/>
              <a:t>Vom Stiften und Spenden</a:t>
            </a:r>
          </a:p>
        </p:txBody>
      </p:sp>
      <p:sp>
        <p:nvSpPr>
          <p:cNvPr id="3" name="Untertitel 2">
            <a:extLst>
              <a:ext uri="{FF2B5EF4-FFF2-40B4-BE49-F238E27FC236}">
                <a16:creationId xmlns:a16="http://schemas.microsoft.com/office/drawing/2014/main" id="{CA254A79-BF80-4B97-AC1C-893E045C3A53}"/>
              </a:ext>
            </a:extLst>
          </p:cNvPr>
          <p:cNvSpPr>
            <a:spLocks noGrp="1"/>
          </p:cNvSpPr>
          <p:nvPr>
            <p:ph type="subTitle" idx="1"/>
          </p:nvPr>
        </p:nvSpPr>
        <p:spPr/>
        <p:txBody>
          <a:bodyPr/>
          <a:lstStyle/>
          <a:p>
            <a:r>
              <a:rPr lang="de-DE" dirty="0"/>
              <a:t>So können Sie unterstützen</a:t>
            </a:r>
          </a:p>
        </p:txBody>
      </p:sp>
    </p:spTree>
    <p:extLst>
      <p:ext uri="{BB962C8B-B14F-4D97-AF65-F5344CB8AC3E}">
        <p14:creationId xmlns:p14="http://schemas.microsoft.com/office/powerpoint/2010/main" val="3147934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D02935-2E2F-4325-A17D-E433233E047A}"/>
              </a:ext>
            </a:extLst>
          </p:cNvPr>
          <p:cNvSpPr>
            <a:spLocks noGrp="1"/>
          </p:cNvSpPr>
          <p:nvPr>
            <p:ph type="ctrTitle"/>
          </p:nvPr>
        </p:nvSpPr>
        <p:spPr/>
        <p:txBody>
          <a:bodyPr/>
          <a:lstStyle/>
          <a:p>
            <a:r>
              <a:rPr lang="de-DE" cap="none" dirty="0"/>
              <a:t>Das klassische Stiftungsgeschäft </a:t>
            </a:r>
          </a:p>
        </p:txBody>
      </p:sp>
    </p:spTree>
    <p:extLst>
      <p:ext uri="{BB962C8B-B14F-4D97-AF65-F5344CB8AC3E}">
        <p14:creationId xmlns:p14="http://schemas.microsoft.com/office/powerpoint/2010/main" val="16108864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6ACB71-B35C-45A5-90EF-6A226F95501B}"/>
              </a:ext>
            </a:extLst>
          </p:cNvPr>
          <p:cNvSpPr>
            <a:spLocks noGrp="1"/>
          </p:cNvSpPr>
          <p:nvPr>
            <p:ph type="title"/>
          </p:nvPr>
        </p:nvSpPr>
        <p:spPr/>
        <p:txBody>
          <a:bodyPr/>
          <a:lstStyle/>
          <a:p>
            <a:r>
              <a:rPr lang="de-DE" cap="none" dirty="0"/>
              <a:t>Wollen Sie Gutes tun?</a:t>
            </a:r>
          </a:p>
        </p:txBody>
      </p:sp>
      <p:sp>
        <p:nvSpPr>
          <p:cNvPr id="3" name="Inhaltsplatzhalter 2">
            <a:extLst>
              <a:ext uri="{FF2B5EF4-FFF2-40B4-BE49-F238E27FC236}">
                <a16:creationId xmlns:a16="http://schemas.microsoft.com/office/drawing/2014/main" id="{EEF4D094-4667-4D11-9503-44C1FC33D491}"/>
              </a:ext>
            </a:extLst>
          </p:cNvPr>
          <p:cNvSpPr>
            <a:spLocks noGrp="1"/>
          </p:cNvSpPr>
          <p:nvPr>
            <p:ph idx="1"/>
          </p:nvPr>
        </p:nvSpPr>
        <p:spPr>
          <a:xfrm>
            <a:off x="334963" y="1844675"/>
            <a:ext cx="9297309" cy="4285159"/>
          </a:xfrm>
        </p:spPr>
        <p:txBody>
          <a:bodyPr/>
          <a:lstStyle/>
          <a:p>
            <a:pPr marL="0" indent="0">
              <a:buNone/>
            </a:pPr>
            <a:r>
              <a:rPr lang="de-DE" sz="2200" b="1" dirty="0"/>
              <a:t>Sie können die Ziele von Lions Deutschland auf vielen Wegen unterstützen:</a:t>
            </a:r>
          </a:p>
          <a:p>
            <a:r>
              <a:rPr lang="de-DE" sz="2200" dirty="0"/>
              <a:t>Spenden an die Stiftung für Projekte zur sofortigen Verwendung</a:t>
            </a:r>
          </a:p>
          <a:p>
            <a:r>
              <a:rPr lang="de-DE" sz="2200" dirty="0"/>
              <a:t>Zustiftungen zum Stiftungsvermögen</a:t>
            </a:r>
          </a:p>
          <a:p>
            <a:r>
              <a:rPr lang="de-DE" sz="2200" dirty="0"/>
              <a:t>Einsetzung der Stiftung im Testament als Erbin oder auch als Vermächtnisnehmerin </a:t>
            </a:r>
          </a:p>
          <a:p>
            <a:r>
              <a:rPr lang="de-DE" sz="2200" dirty="0"/>
              <a:t>Einrichtung einer Treuhandstiftung - auch durch Clubs oder Distrikte </a:t>
            </a:r>
          </a:p>
          <a:p>
            <a:r>
              <a:rPr lang="de-DE" sz="2200" dirty="0"/>
              <a:t>Eine Jahresspende der deutschen Lions, analog der Spende an LCIF</a:t>
            </a:r>
          </a:p>
          <a:p>
            <a:pPr marL="0" indent="0">
              <a:buNone/>
            </a:pPr>
            <a:endParaRPr lang="de-DE" sz="2200" dirty="0"/>
          </a:p>
          <a:p>
            <a:pPr marL="0" indent="0">
              <a:buNone/>
            </a:pPr>
            <a:r>
              <a:rPr lang="de-DE" sz="2200" b="1" dirty="0"/>
              <a:t>Jede dieser Zuwendungsformen an die Stiftung ist steuerbegünstigt. </a:t>
            </a:r>
            <a:endParaRPr lang="de-DE" sz="2200" dirty="0"/>
          </a:p>
        </p:txBody>
      </p:sp>
      <p:sp>
        <p:nvSpPr>
          <p:cNvPr id="4" name="Foliennummernplatzhalter 3">
            <a:extLst>
              <a:ext uri="{FF2B5EF4-FFF2-40B4-BE49-F238E27FC236}">
                <a16:creationId xmlns:a16="http://schemas.microsoft.com/office/drawing/2014/main" id="{FC8536EA-BB71-4601-84AE-3CCF421A36ED}"/>
              </a:ext>
            </a:extLst>
          </p:cNvPr>
          <p:cNvSpPr>
            <a:spLocks noGrp="1"/>
          </p:cNvSpPr>
          <p:nvPr>
            <p:ph type="sldNum" sz="quarter" idx="12"/>
          </p:nvPr>
        </p:nvSpPr>
        <p:spPr/>
        <p:txBody>
          <a:bodyPr/>
          <a:lstStyle/>
          <a:p>
            <a:fld id="{DDF5A8BD-E949-4BEE-BC04-18DF6B43ADBB}" type="slidenum">
              <a:rPr lang="de-DE" smtClean="0"/>
              <a:pPr/>
              <a:t>30</a:t>
            </a:fld>
            <a:endParaRPr lang="de-DE"/>
          </a:p>
        </p:txBody>
      </p:sp>
      <p:sp>
        <p:nvSpPr>
          <p:cNvPr id="5" name="Fußzeilenplatzhalter 4">
            <a:extLst>
              <a:ext uri="{FF2B5EF4-FFF2-40B4-BE49-F238E27FC236}">
                <a16:creationId xmlns:a16="http://schemas.microsoft.com/office/drawing/2014/main" id="{52E0090A-781F-4FAF-9C0C-5ACCD1400866}"/>
              </a:ext>
            </a:extLst>
          </p:cNvPr>
          <p:cNvSpPr>
            <a:spLocks noGrp="1"/>
          </p:cNvSpPr>
          <p:nvPr>
            <p:ph type="ftr" sz="quarter" idx="13"/>
          </p:nvPr>
        </p:nvSpPr>
        <p:spPr/>
        <p:txBody>
          <a:bodyPr/>
          <a:lstStyle/>
          <a:p>
            <a:r>
              <a:rPr lang="de-DE"/>
              <a:t>Die Stiftung der Deutschen Lions (Stand 10/2023)</a:t>
            </a:r>
            <a:endParaRPr lang="de-DE" dirty="0"/>
          </a:p>
        </p:txBody>
      </p:sp>
      <p:pic>
        <p:nvPicPr>
          <p:cNvPr id="6" name="Grafik 5">
            <a:extLst>
              <a:ext uri="{FF2B5EF4-FFF2-40B4-BE49-F238E27FC236}">
                <a16:creationId xmlns:a16="http://schemas.microsoft.com/office/drawing/2014/main" id="{30533D59-3B5A-45AB-BCF7-6E7BAAD74387}"/>
              </a:ext>
            </a:extLst>
          </p:cNvPr>
          <p:cNvPicPr>
            <a:picLocks noChangeAspect="1"/>
          </p:cNvPicPr>
          <p:nvPr/>
        </p:nvPicPr>
        <p:blipFill>
          <a:blip r:embed="rId2"/>
          <a:stretch>
            <a:fillRect/>
          </a:stretch>
        </p:blipFill>
        <p:spPr>
          <a:xfrm>
            <a:off x="9515355" y="0"/>
            <a:ext cx="2341682" cy="6270116"/>
          </a:xfrm>
          <a:prstGeom prst="rect">
            <a:avLst/>
          </a:prstGeom>
        </p:spPr>
      </p:pic>
    </p:spTree>
    <p:extLst>
      <p:ext uri="{BB962C8B-B14F-4D97-AF65-F5344CB8AC3E}">
        <p14:creationId xmlns:p14="http://schemas.microsoft.com/office/powerpoint/2010/main" val="39157060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DF57083-592A-4B91-82C7-65ADECC3D8F0}"/>
              </a:ext>
            </a:extLst>
          </p:cNvPr>
          <p:cNvSpPr>
            <a:spLocks noGrp="1"/>
          </p:cNvSpPr>
          <p:nvPr>
            <p:ph type="title"/>
          </p:nvPr>
        </p:nvSpPr>
        <p:spPr/>
        <p:txBody>
          <a:bodyPr/>
          <a:lstStyle/>
          <a:p>
            <a:r>
              <a:rPr lang="de-DE" cap="none" dirty="0"/>
              <a:t>Einfach und direkt über ein Konto:</a:t>
            </a:r>
          </a:p>
        </p:txBody>
      </p:sp>
      <p:sp>
        <p:nvSpPr>
          <p:cNvPr id="2" name="Textplatzhalter 1">
            <a:extLst>
              <a:ext uri="{FF2B5EF4-FFF2-40B4-BE49-F238E27FC236}">
                <a16:creationId xmlns:a16="http://schemas.microsoft.com/office/drawing/2014/main" id="{94D70A61-2D44-44F1-B391-0DF764DAF68C}"/>
              </a:ext>
            </a:extLst>
          </p:cNvPr>
          <p:cNvSpPr>
            <a:spLocks noGrp="1"/>
          </p:cNvSpPr>
          <p:nvPr>
            <p:ph type="body" idx="4294967295"/>
          </p:nvPr>
        </p:nvSpPr>
        <p:spPr>
          <a:xfrm>
            <a:off x="334962" y="1844675"/>
            <a:ext cx="8991918" cy="4351337"/>
          </a:xfrm>
        </p:spPr>
        <p:txBody>
          <a:bodyPr/>
          <a:lstStyle/>
          <a:p>
            <a:pPr marL="0" indent="0">
              <a:buNone/>
            </a:pPr>
            <a:r>
              <a:rPr lang="de-DE" b="1" dirty="0"/>
              <a:t>Spendenkonto:</a:t>
            </a:r>
          </a:p>
          <a:p>
            <a:pPr marL="0" indent="0">
              <a:buNone/>
            </a:pPr>
            <a:r>
              <a:rPr lang="de-DE" dirty="0"/>
              <a:t>Frankfurter Volksbank eG</a:t>
            </a:r>
          </a:p>
          <a:p>
            <a:pPr marL="0" indent="0">
              <a:buNone/>
            </a:pPr>
            <a:r>
              <a:rPr lang="de-DE" dirty="0"/>
              <a:t>IBAN: DE40 5019 0000 0000 4005 05</a:t>
            </a:r>
          </a:p>
          <a:p>
            <a:pPr marL="0" indent="0">
              <a:buNone/>
            </a:pPr>
            <a:r>
              <a:rPr lang="de-DE" dirty="0"/>
              <a:t>BIC: FFVBDEFF</a:t>
            </a:r>
          </a:p>
          <a:p>
            <a:pPr marL="0" indent="0">
              <a:buNone/>
            </a:pPr>
            <a:r>
              <a:rPr lang="de-DE" dirty="0"/>
              <a:t>Mit wenigen Klicks online spenden: </a:t>
            </a:r>
          </a:p>
          <a:p>
            <a:pPr marL="0" indent="0">
              <a:buNone/>
            </a:pPr>
            <a:r>
              <a:rPr lang="de-DE" dirty="0">
                <a:hlinkClick r:id="rId3"/>
              </a:rPr>
              <a:t>https://stiftung.lions.de/spenden</a:t>
            </a:r>
            <a:endParaRPr lang="de-DE" dirty="0"/>
          </a:p>
          <a:p>
            <a:pPr marL="0" indent="0">
              <a:buNone/>
            </a:pPr>
            <a:endParaRPr lang="de-DE" b="1" dirty="0"/>
          </a:p>
          <a:p>
            <a:pPr marL="0" indent="0">
              <a:buNone/>
            </a:pPr>
            <a:r>
              <a:rPr lang="de-DE" b="1" dirty="0"/>
              <a:t>Jeder kann stiften und spenden: </a:t>
            </a:r>
          </a:p>
          <a:p>
            <a:pPr marL="0" indent="0">
              <a:buNone/>
            </a:pPr>
            <a:r>
              <a:rPr lang="de-DE" dirty="0"/>
              <a:t>Clubs, Fördervereine, Förderer und Partner</a:t>
            </a:r>
          </a:p>
          <a:p>
            <a:pPr marL="0" indent="0">
              <a:buNone/>
            </a:pPr>
            <a:r>
              <a:rPr lang="de-DE" sz="1800" b="1" dirty="0"/>
              <a:t>Alle Spenden und Zuwendungen an die Stiftung sind steuerlich absetzbar!</a:t>
            </a:r>
          </a:p>
          <a:p>
            <a:endParaRPr lang="de-DE" dirty="0"/>
          </a:p>
          <a:p>
            <a:endParaRPr lang="de-DE" dirty="0"/>
          </a:p>
        </p:txBody>
      </p:sp>
      <p:sp>
        <p:nvSpPr>
          <p:cNvPr id="4" name="Fußzeilenplatzhalter 3">
            <a:extLst>
              <a:ext uri="{FF2B5EF4-FFF2-40B4-BE49-F238E27FC236}">
                <a16:creationId xmlns:a16="http://schemas.microsoft.com/office/drawing/2014/main" id="{07C86F63-633C-420D-A05D-998BD76DE661}"/>
              </a:ext>
            </a:extLst>
          </p:cNvPr>
          <p:cNvSpPr>
            <a:spLocks noGrp="1"/>
          </p:cNvSpPr>
          <p:nvPr>
            <p:ph type="ftr" sz="quarter" idx="13"/>
          </p:nvPr>
        </p:nvSpPr>
        <p:spPr/>
        <p:txBody>
          <a:bodyPr/>
          <a:lstStyle/>
          <a:p>
            <a:r>
              <a:rPr lang="de-DE"/>
              <a:t>Die Stiftung der Deutschen Lions (Stand 10/2023)</a:t>
            </a:r>
            <a:endParaRPr lang="de-DE" dirty="0"/>
          </a:p>
        </p:txBody>
      </p:sp>
      <p:sp>
        <p:nvSpPr>
          <p:cNvPr id="5" name="Foliennummernplatzhalter 4">
            <a:extLst>
              <a:ext uri="{FF2B5EF4-FFF2-40B4-BE49-F238E27FC236}">
                <a16:creationId xmlns:a16="http://schemas.microsoft.com/office/drawing/2014/main" id="{FEB6E589-6515-4794-A278-1C98C066A0FB}"/>
              </a:ext>
            </a:extLst>
          </p:cNvPr>
          <p:cNvSpPr>
            <a:spLocks noGrp="1"/>
          </p:cNvSpPr>
          <p:nvPr>
            <p:ph type="sldNum" sz="quarter" idx="12"/>
          </p:nvPr>
        </p:nvSpPr>
        <p:spPr/>
        <p:txBody>
          <a:bodyPr/>
          <a:lstStyle/>
          <a:p>
            <a:fld id="{DDF5A8BD-E949-4BEE-BC04-18DF6B43ADBB}" type="slidenum">
              <a:rPr lang="de-DE" smtClean="0"/>
              <a:pPr/>
              <a:t>31</a:t>
            </a:fld>
            <a:endParaRPr lang="de-DE"/>
          </a:p>
        </p:txBody>
      </p:sp>
      <p:pic>
        <p:nvPicPr>
          <p:cNvPr id="7" name="Picture 2">
            <a:extLst>
              <a:ext uri="{FF2B5EF4-FFF2-40B4-BE49-F238E27FC236}">
                <a16:creationId xmlns:a16="http://schemas.microsoft.com/office/drawing/2014/main" id="{EA284454-66A0-4F12-98AB-E44D6C7A8E2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712734" y="3362561"/>
            <a:ext cx="2578128" cy="769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feld 8">
            <a:extLst>
              <a:ext uri="{FF2B5EF4-FFF2-40B4-BE49-F238E27FC236}">
                <a16:creationId xmlns:a16="http://schemas.microsoft.com/office/drawing/2014/main" id="{8A373055-DE42-45CA-8B48-545F09032280}"/>
              </a:ext>
            </a:extLst>
          </p:cNvPr>
          <p:cNvSpPr txBox="1"/>
          <p:nvPr/>
        </p:nvSpPr>
        <p:spPr>
          <a:xfrm>
            <a:off x="8088389" y="4249049"/>
            <a:ext cx="3455707" cy="307777"/>
          </a:xfrm>
          <a:prstGeom prst="rect">
            <a:avLst/>
          </a:prstGeom>
          <a:noFill/>
        </p:spPr>
        <p:txBody>
          <a:bodyPr wrap="square" rtlCol="0">
            <a:spAutoFit/>
          </a:bodyPr>
          <a:lstStyle/>
          <a:p>
            <a:r>
              <a:rPr lang="de-DE" sz="1400" dirty="0">
                <a:solidFill>
                  <a:schemeClr val="accent3">
                    <a:lumMod val="75000"/>
                  </a:schemeClr>
                </a:solidFill>
              </a:rPr>
              <a:t>Zertifiziert nach DIN EN ISO 9001:2015</a:t>
            </a:r>
          </a:p>
        </p:txBody>
      </p:sp>
      <p:sp>
        <p:nvSpPr>
          <p:cNvPr id="10" name="Textfeld 9">
            <a:extLst>
              <a:ext uri="{FF2B5EF4-FFF2-40B4-BE49-F238E27FC236}">
                <a16:creationId xmlns:a16="http://schemas.microsoft.com/office/drawing/2014/main" id="{7D2B5E36-0646-47CD-96BB-241740679BBD}"/>
              </a:ext>
            </a:extLst>
          </p:cNvPr>
          <p:cNvSpPr txBox="1"/>
          <p:nvPr/>
        </p:nvSpPr>
        <p:spPr>
          <a:xfrm>
            <a:off x="8618496" y="2929545"/>
            <a:ext cx="2578128" cy="338554"/>
          </a:xfrm>
          <a:prstGeom prst="rect">
            <a:avLst/>
          </a:prstGeom>
          <a:noFill/>
        </p:spPr>
        <p:txBody>
          <a:bodyPr wrap="square" rtlCol="0">
            <a:spAutoFit/>
          </a:bodyPr>
          <a:lstStyle/>
          <a:p>
            <a:r>
              <a:rPr lang="de-DE" sz="1600" i="1" dirty="0">
                <a:solidFill>
                  <a:schemeClr val="accent3">
                    <a:lumMod val="75000"/>
                  </a:schemeClr>
                </a:solidFill>
              </a:rPr>
              <a:t>Transparent und geprüft:</a:t>
            </a:r>
          </a:p>
        </p:txBody>
      </p:sp>
    </p:spTree>
    <p:extLst>
      <p:ext uri="{BB962C8B-B14F-4D97-AF65-F5344CB8AC3E}">
        <p14:creationId xmlns:p14="http://schemas.microsoft.com/office/powerpoint/2010/main" val="20152212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descr="Ein Bild, das Gras, draußen, Pflanze, Parken enthält.&#10;&#10;Automatisch generierte Beschreibung">
            <a:extLst>
              <a:ext uri="{FF2B5EF4-FFF2-40B4-BE49-F238E27FC236}">
                <a16:creationId xmlns:a16="http://schemas.microsoft.com/office/drawing/2014/main" id="{1552DB27-0460-4F03-8049-E0CF62FB60E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93306" y="1858890"/>
            <a:ext cx="12165478" cy="4999110"/>
          </a:xfrm>
          <a:prstGeom prst="rect">
            <a:avLst/>
          </a:prstGeom>
        </p:spPr>
      </p:pic>
      <p:sp>
        <p:nvSpPr>
          <p:cNvPr id="8" name="Titel 7">
            <a:extLst>
              <a:ext uri="{FF2B5EF4-FFF2-40B4-BE49-F238E27FC236}">
                <a16:creationId xmlns:a16="http://schemas.microsoft.com/office/drawing/2014/main" id="{19B32CD1-C5F1-446F-A6F5-F766D71B850A}"/>
              </a:ext>
            </a:extLst>
          </p:cNvPr>
          <p:cNvSpPr>
            <a:spLocks noGrp="1"/>
          </p:cNvSpPr>
          <p:nvPr>
            <p:ph type="title"/>
          </p:nvPr>
        </p:nvSpPr>
        <p:spPr/>
        <p:txBody>
          <a:bodyPr/>
          <a:lstStyle/>
          <a:p>
            <a:endParaRPr lang="de-DE"/>
          </a:p>
        </p:txBody>
      </p:sp>
      <p:sp>
        <p:nvSpPr>
          <p:cNvPr id="9" name="Rechteck 8">
            <a:extLst>
              <a:ext uri="{FF2B5EF4-FFF2-40B4-BE49-F238E27FC236}">
                <a16:creationId xmlns:a16="http://schemas.microsoft.com/office/drawing/2014/main" id="{867161C9-A0CA-47BD-A2E7-06845E794619}"/>
              </a:ext>
            </a:extLst>
          </p:cNvPr>
          <p:cNvSpPr/>
          <p:nvPr/>
        </p:nvSpPr>
        <p:spPr>
          <a:xfrm>
            <a:off x="93306" y="1"/>
            <a:ext cx="12165478" cy="1858889"/>
          </a:xfrm>
          <a:prstGeom prst="rect">
            <a:avLst/>
          </a:prstGeom>
          <a:solidFill>
            <a:srgbClr val="143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439D5FD4-4D4E-4C5B-B50A-DB8A247B0CED}"/>
              </a:ext>
            </a:extLst>
          </p:cNvPr>
          <p:cNvSpPr/>
          <p:nvPr/>
        </p:nvSpPr>
        <p:spPr>
          <a:xfrm>
            <a:off x="91062" y="1867812"/>
            <a:ext cx="12165478" cy="23375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AFCFA8D8-9D50-49CB-A79F-8B5697149D12}"/>
              </a:ext>
            </a:extLst>
          </p:cNvPr>
          <p:cNvSpPr txBox="1"/>
          <p:nvPr/>
        </p:nvSpPr>
        <p:spPr>
          <a:xfrm>
            <a:off x="793436" y="320469"/>
            <a:ext cx="5402424" cy="707886"/>
          </a:xfrm>
          <a:prstGeom prst="rect">
            <a:avLst/>
          </a:prstGeom>
          <a:noFill/>
        </p:spPr>
        <p:txBody>
          <a:bodyPr wrap="square" rtlCol="0">
            <a:spAutoFit/>
          </a:bodyPr>
          <a:lstStyle/>
          <a:p>
            <a:r>
              <a:rPr lang="de-DE" sz="4000" b="1" dirty="0">
                <a:solidFill>
                  <a:schemeClr val="bg1"/>
                </a:solidFill>
              </a:rPr>
              <a:t>Stiftung</a:t>
            </a:r>
          </a:p>
        </p:txBody>
      </p:sp>
      <p:sp>
        <p:nvSpPr>
          <p:cNvPr id="16" name="Textfeld 15">
            <a:extLst>
              <a:ext uri="{FF2B5EF4-FFF2-40B4-BE49-F238E27FC236}">
                <a16:creationId xmlns:a16="http://schemas.microsoft.com/office/drawing/2014/main" id="{21C8F0FC-21F6-41F1-841D-7F9290B322A2}"/>
              </a:ext>
            </a:extLst>
          </p:cNvPr>
          <p:cNvSpPr txBox="1"/>
          <p:nvPr/>
        </p:nvSpPr>
        <p:spPr>
          <a:xfrm>
            <a:off x="793436" y="1121250"/>
            <a:ext cx="6102220" cy="461665"/>
          </a:xfrm>
          <a:prstGeom prst="rect">
            <a:avLst/>
          </a:prstGeom>
          <a:noFill/>
        </p:spPr>
        <p:txBody>
          <a:bodyPr wrap="square">
            <a:spAutoFit/>
          </a:bodyPr>
          <a:lstStyle/>
          <a:p>
            <a:r>
              <a:rPr lang="de-DE" sz="2400" dirty="0">
                <a:solidFill>
                  <a:schemeClr val="bg1"/>
                </a:solidFill>
              </a:rPr>
              <a:t>der Deutschen Lions</a:t>
            </a:r>
          </a:p>
        </p:txBody>
      </p:sp>
      <p:sp>
        <p:nvSpPr>
          <p:cNvPr id="18" name="Textfeld 17">
            <a:extLst>
              <a:ext uri="{FF2B5EF4-FFF2-40B4-BE49-F238E27FC236}">
                <a16:creationId xmlns:a16="http://schemas.microsoft.com/office/drawing/2014/main" id="{6F070C7F-2F50-49DD-801E-1A4D59680828}"/>
              </a:ext>
            </a:extLst>
          </p:cNvPr>
          <p:cNvSpPr txBox="1"/>
          <p:nvPr/>
        </p:nvSpPr>
        <p:spPr>
          <a:xfrm>
            <a:off x="6098689" y="3548283"/>
            <a:ext cx="6102220" cy="769441"/>
          </a:xfrm>
          <a:prstGeom prst="rect">
            <a:avLst/>
          </a:prstGeom>
          <a:noFill/>
        </p:spPr>
        <p:txBody>
          <a:bodyPr wrap="square">
            <a:spAutoFit/>
          </a:bodyPr>
          <a:lstStyle/>
          <a:p>
            <a:r>
              <a:rPr lang="de-DE" sz="4400" b="1" dirty="0">
                <a:solidFill>
                  <a:schemeClr val="bg1"/>
                </a:solidFill>
              </a:rPr>
              <a:t>Wir sind für Sie da.</a:t>
            </a:r>
          </a:p>
        </p:txBody>
      </p:sp>
      <p:pic>
        <p:nvPicPr>
          <p:cNvPr id="20" name="Grafik 19">
            <a:extLst>
              <a:ext uri="{FF2B5EF4-FFF2-40B4-BE49-F238E27FC236}">
                <a16:creationId xmlns:a16="http://schemas.microsoft.com/office/drawing/2014/main" id="{3E6A4013-276C-47FD-8C3C-24108AC6F28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72751" y="3583205"/>
            <a:ext cx="2295330" cy="2171630"/>
          </a:xfrm>
          <a:prstGeom prst="rect">
            <a:avLst/>
          </a:prstGeom>
        </p:spPr>
      </p:pic>
      <p:cxnSp>
        <p:nvCxnSpPr>
          <p:cNvPr id="22" name="Gerader Verbinder 21">
            <a:extLst>
              <a:ext uri="{FF2B5EF4-FFF2-40B4-BE49-F238E27FC236}">
                <a16:creationId xmlns:a16="http://schemas.microsoft.com/office/drawing/2014/main" id="{713165AC-3ED0-4535-A587-4A7D86DB2E96}"/>
              </a:ext>
            </a:extLst>
          </p:cNvPr>
          <p:cNvCxnSpPr>
            <a:cxnSpLocks/>
          </p:cNvCxnSpPr>
          <p:nvPr/>
        </p:nvCxnSpPr>
        <p:spPr>
          <a:xfrm>
            <a:off x="868099" y="1051505"/>
            <a:ext cx="1956123"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25" name="Grafik 24">
            <a:extLst>
              <a:ext uri="{FF2B5EF4-FFF2-40B4-BE49-F238E27FC236}">
                <a16:creationId xmlns:a16="http://schemas.microsoft.com/office/drawing/2014/main" id="{3D817F56-90E7-4ADE-8B90-7E229E8C8897}"/>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9984" b="89976" l="1644" r="89954">
                        <a14:foregroundMark x1="7220" y1="60267" x2="7220" y2="60267"/>
                        <a14:foregroundMark x1="6038" y1="57397" x2="6038" y2="57397"/>
                        <a14:foregroundMark x1="6475" y1="59903" x2="6475" y2="59903"/>
                        <a14:foregroundMark x1="6038" y1="64632" x2="6038" y2="64632"/>
                        <a14:foregroundMark x1="5935" y1="56871" x2="5935" y2="56871"/>
                        <a14:foregroundMark x1="4214" y1="69038" x2="4214" y2="69038"/>
                        <a14:foregroundMark x1="1747" y1="57559" x2="1747" y2="57559"/>
                        <a14:foregroundMark x1="1747" y1="57559" x2="1747" y2="57559"/>
                        <a14:foregroundMark x1="6141" y1="68513" x2="6141" y2="68513"/>
                        <a14:foregroundMark x1="3905" y1="68351" x2="3905" y2="68351"/>
                        <a14:foregroundMark x1="3905" y1="68351" x2="3905" y2="68351"/>
                        <a14:foregroundMark x1="8094" y1="68674" x2="8094" y2="68674"/>
                        <a14:foregroundMark x1="4959" y1="67664" x2="4959" y2="67664"/>
                        <a14:foregroundMark x1="1644" y1="61439" x2="1644" y2="61439"/>
                      </a14:backgroundRemoval>
                    </a14:imgEffect>
                  </a14:imgLayer>
                </a14:imgProps>
              </a:ext>
              <a:ext uri="{28A0092B-C50C-407E-A947-70E740481C1C}">
                <a14:useLocalDpi xmlns:a14="http://schemas.microsoft.com/office/drawing/2010/main"/>
              </a:ext>
            </a:extLst>
          </a:blip>
          <a:srcRect l="12880" t="51069"/>
          <a:stretch/>
        </p:blipFill>
        <p:spPr>
          <a:xfrm>
            <a:off x="91062" y="5209405"/>
            <a:ext cx="9398080" cy="3355711"/>
          </a:xfrm>
          <a:prstGeom prst="rect">
            <a:avLst/>
          </a:prstGeom>
        </p:spPr>
      </p:pic>
      <p:sp>
        <p:nvSpPr>
          <p:cNvPr id="28" name="Textfeld 27">
            <a:extLst>
              <a:ext uri="{FF2B5EF4-FFF2-40B4-BE49-F238E27FC236}">
                <a16:creationId xmlns:a16="http://schemas.microsoft.com/office/drawing/2014/main" id="{9617C087-A4AF-41BE-990A-57A2BEDD599C}"/>
              </a:ext>
            </a:extLst>
          </p:cNvPr>
          <p:cNvSpPr txBox="1"/>
          <p:nvPr/>
        </p:nvSpPr>
        <p:spPr>
          <a:xfrm>
            <a:off x="10369436" y="1816936"/>
            <a:ext cx="2289689" cy="307777"/>
          </a:xfrm>
          <a:prstGeom prst="rect">
            <a:avLst/>
          </a:prstGeom>
          <a:noFill/>
        </p:spPr>
        <p:txBody>
          <a:bodyPr wrap="square" rtlCol="0">
            <a:spAutoFit/>
          </a:bodyPr>
          <a:lstStyle/>
          <a:p>
            <a:r>
              <a:rPr lang="de-DE" sz="1400" b="1" dirty="0"/>
              <a:t>stiftung@lions.de</a:t>
            </a:r>
          </a:p>
        </p:txBody>
      </p:sp>
      <p:sp>
        <p:nvSpPr>
          <p:cNvPr id="26" name="Freihandform: Form 25">
            <a:extLst>
              <a:ext uri="{FF2B5EF4-FFF2-40B4-BE49-F238E27FC236}">
                <a16:creationId xmlns:a16="http://schemas.microsoft.com/office/drawing/2014/main" id="{EA54BCC8-5F9D-41A8-B510-2778992C477C}"/>
              </a:ext>
            </a:extLst>
          </p:cNvPr>
          <p:cNvSpPr/>
          <p:nvPr/>
        </p:nvSpPr>
        <p:spPr>
          <a:xfrm>
            <a:off x="11013623" y="3979475"/>
            <a:ext cx="1242917" cy="2878525"/>
          </a:xfrm>
          <a:custGeom>
            <a:avLst/>
            <a:gdLst>
              <a:gd name="connsiteX0" fmla="*/ 1242917 w 1242917"/>
              <a:gd name="connsiteY0" fmla="*/ 0 h 2878525"/>
              <a:gd name="connsiteX1" fmla="*/ 1242917 w 1242917"/>
              <a:gd name="connsiteY1" fmla="*/ 2878525 h 2878525"/>
              <a:gd name="connsiteX2" fmla="*/ 0 w 1242917"/>
              <a:gd name="connsiteY2" fmla="*/ 2878525 h 2878525"/>
              <a:gd name="connsiteX3" fmla="*/ 1242917 w 1242917"/>
              <a:gd name="connsiteY3" fmla="*/ 0 h 2878525"/>
            </a:gdLst>
            <a:ahLst/>
            <a:cxnLst>
              <a:cxn ang="0">
                <a:pos x="connsiteX0" y="connsiteY0"/>
              </a:cxn>
              <a:cxn ang="0">
                <a:pos x="connsiteX1" y="connsiteY1"/>
              </a:cxn>
              <a:cxn ang="0">
                <a:pos x="connsiteX2" y="connsiteY2"/>
              </a:cxn>
              <a:cxn ang="0">
                <a:pos x="connsiteX3" y="connsiteY3"/>
              </a:cxn>
            </a:cxnLst>
            <a:rect l="l" t="t" r="r" b="b"/>
            <a:pathLst>
              <a:path w="1242917" h="2878525">
                <a:moveTo>
                  <a:pt x="1242917" y="0"/>
                </a:moveTo>
                <a:lnTo>
                  <a:pt x="1242917" y="2878525"/>
                </a:lnTo>
                <a:lnTo>
                  <a:pt x="0" y="2878525"/>
                </a:lnTo>
                <a:lnTo>
                  <a:pt x="1242917" y="0"/>
                </a:lnTo>
                <a:close/>
              </a:path>
            </a:pathLst>
          </a:custGeom>
          <a:solidFill>
            <a:srgbClr val="14305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pic>
        <p:nvPicPr>
          <p:cNvPr id="27" name="Grafik 26">
            <a:extLst>
              <a:ext uri="{FF2B5EF4-FFF2-40B4-BE49-F238E27FC236}">
                <a16:creationId xmlns:a16="http://schemas.microsoft.com/office/drawing/2014/main" id="{C540FB2E-CCEA-4251-8BAC-7F417E395C9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530587" y="5826226"/>
            <a:ext cx="589664" cy="899488"/>
          </a:xfrm>
          <a:prstGeom prst="rect">
            <a:avLst/>
          </a:prstGeom>
        </p:spPr>
      </p:pic>
      <p:grpSp>
        <p:nvGrpSpPr>
          <p:cNvPr id="19" name="Gruppieren 18">
            <a:extLst>
              <a:ext uri="{FF2B5EF4-FFF2-40B4-BE49-F238E27FC236}">
                <a16:creationId xmlns:a16="http://schemas.microsoft.com/office/drawing/2014/main" id="{1ABE4821-7C07-489D-A402-59E0810D597B}"/>
              </a:ext>
            </a:extLst>
          </p:cNvPr>
          <p:cNvGrpSpPr/>
          <p:nvPr/>
        </p:nvGrpSpPr>
        <p:grpSpPr>
          <a:xfrm>
            <a:off x="9131072" y="361950"/>
            <a:ext cx="2757716" cy="571414"/>
            <a:chOff x="388056" y="3728642"/>
            <a:chExt cx="4383969" cy="908383"/>
          </a:xfrm>
        </p:grpSpPr>
        <p:pic>
          <p:nvPicPr>
            <p:cNvPr id="21" name="Grafik 20" descr="Ein Bild, das Zeichnung, Essen enthält.&#10;&#10;Automatisch generierte Beschreibung">
              <a:extLst>
                <a:ext uri="{FF2B5EF4-FFF2-40B4-BE49-F238E27FC236}">
                  <a16:creationId xmlns:a16="http://schemas.microsoft.com/office/drawing/2014/main" id="{174A3247-7C2C-4116-BF7B-920565525B89}"/>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388056" y="3728642"/>
              <a:ext cx="993069" cy="908383"/>
            </a:xfrm>
            <a:prstGeom prst="rect">
              <a:avLst/>
            </a:prstGeom>
          </p:spPr>
        </p:pic>
        <p:pic>
          <p:nvPicPr>
            <p:cNvPr id="23" name="Grafik 22" descr="Ein Bild, das Zeichnung, Essen enthält.&#10;&#10;Automatisch generierte Beschreibung">
              <a:extLst>
                <a:ext uri="{FF2B5EF4-FFF2-40B4-BE49-F238E27FC236}">
                  <a16:creationId xmlns:a16="http://schemas.microsoft.com/office/drawing/2014/main" id="{43D63827-A7D4-4BF1-8392-A724389381F8}"/>
                </a:ext>
              </a:extLst>
            </p:cNvPr>
            <p:cNvPicPr>
              <a:picLocks noChangeAspect="1"/>
            </p:cNvPicPr>
            <p:nvPr userDrawn="1"/>
          </p:nvPicPr>
          <p:blipFill rotWithShape="1">
            <a:blip r:embed="rId9" cstate="screen">
              <a:biLevel thresh="25000"/>
              <a:extLst>
                <a:ext uri="{28A0092B-C50C-407E-A947-70E740481C1C}">
                  <a14:useLocalDpi xmlns:a14="http://schemas.microsoft.com/office/drawing/2010/main"/>
                </a:ext>
              </a:extLst>
            </a:blip>
            <a:srcRect r="-1524"/>
            <a:stretch/>
          </p:blipFill>
          <p:spPr>
            <a:xfrm>
              <a:off x="1485900" y="3728642"/>
              <a:ext cx="3286125" cy="908383"/>
            </a:xfrm>
            <a:prstGeom prst="rect">
              <a:avLst/>
            </a:prstGeom>
          </p:spPr>
        </p:pic>
      </p:grpSp>
      <p:sp>
        <p:nvSpPr>
          <p:cNvPr id="3" name="Foliennummernplatzhalter 2">
            <a:extLst>
              <a:ext uri="{FF2B5EF4-FFF2-40B4-BE49-F238E27FC236}">
                <a16:creationId xmlns:a16="http://schemas.microsoft.com/office/drawing/2014/main" id="{51D33BA1-C195-7864-D0CF-648EC06C071D}"/>
              </a:ext>
            </a:extLst>
          </p:cNvPr>
          <p:cNvSpPr>
            <a:spLocks noGrp="1"/>
          </p:cNvSpPr>
          <p:nvPr>
            <p:ph type="sldNum" sz="quarter" idx="12"/>
          </p:nvPr>
        </p:nvSpPr>
        <p:spPr/>
        <p:txBody>
          <a:bodyPr/>
          <a:lstStyle/>
          <a:p>
            <a:endParaRPr lang="de-DE" dirty="0"/>
          </a:p>
        </p:txBody>
      </p:sp>
    </p:spTree>
    <p:extLst>
      <p:ext uri="{BB962C8B-B14F-4D97-AF65-F5344CB8AC3E}">
        <p14:creationId xmlns:p14="http://schemas.microsoft.com/office/powerpoint/2010/main" val="4275517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B7D20A-4568-40F8-86DC-CBA4B8AD27C3}"/>
              </a:ext>
            </a:extLst>
          </p:cNvPr>
          <p:cNvSpPr>
            <a:spLocks noGrp="1"/>
          </p:cNvSpPr>
          <p:nvPr>
            <p:ph type="title"/>
          </p:nvPr>
        </p:nvSpPr>
        <p:spPr>
          <a:xfrm>
            <a:off x="334963" y="333379"/>
            <a:ext cx="9083357" cy="1032506"/>
          </a:xfrm>
        </p:spPr>
        <p:txBody>
          <a:bodyPr/>
          <a:lstStyle/>
          <a:p>
            <a:r>
              <a:rPr lang="de-DE" cap="none" dirty="0"/>
              <a:t>Die Idee der Stiftung</a:t>
            </a:r>
          </a:p>
        </p:txBody>
      </p:sp>
      <p:sp>
        <p:nvSpPr>
          <p:cNvPr id="3" name="Inhaltsplatzhalter 2">
            <a:extLst>
              <a:ext uri="{FF2B5EF4-FFF2-40B4-BE49-F238E27FC236}">
                <a16:creationId xmlns:a16="http://schemas.microsoft.com/office/drawing/2014/main" id="{8103EAF5-02BB-4BA5-8B56-1EBF3D7FD89B}"/>
              </a:ext>
            </a:extLst>
          </p:cNvPr>
          <p:cNvSpPr>
            <a:spLocks noGrp="1"/>
          </p:cNvSpPr>
          <p:nvPr>
            <p:ph idx="1"/>
          </p:nvPr>
        </p:nvSpPr>
        <p:spPr>
          <a:xfrm>
            <a:off x="334963" y="1844675"/>
            <a:ext cx="11522075" cy="4284663"/>
          </a:xfrm>
        </p:spPr>
        <p:txBody>
          <a:bodyPr/>
          <a:lstStyle/>
          <a:p>
            <a:r>
              <a:rPr lang="de-DE" sz="2000" dirty="0"/>
              <a:t>Beitrag zum gemeinwohlorientierten Handeln als karitativer Arm der Lions</a:t>
            </a:r>
          </a:p>
          <a:p>
            <a:r>
              <a:rPr lang="de-DE" sz="2000" dirty="0"/>
              <a:t>Eine von über 25.000 Stiftungen bürgerlichen Rechts in Deutschland und Ausdruck bürgerschaftlichen Engagements</a:t>
            </a:r>
          </a:p>
          <a:p>
            <a:r>
              <a:rPr lang="de-DE" sz="2000" dirty="0"/>
              <a:t>Bewährt, seriös und vertrauenswürdig</a:t>
            </a:r>
          </a:p>
          <a:p>
            <a:r>
              <a:rPr lang="de-DE" sz="2000" dirty="0"/>
              <a:t>Langfristiges Engagement der Lions für gemeinnützige Zwecke im In- und Ausland, denn das Stiftungsvermögen ist dauerhaft gemeinnützigen Zwecken gewidmet.</a:t>
            </a:r>
          </a:p>
          <a:p>
            <a:r>
              <a:rPr lang="de-DE" sz="2000" dirty="0"/>
              <a:t>Verlässlicher Partner weltweit agierender Partnerorganisationen mit großem internationalem Netzwerk</a:t>
            </a:r>
          </a:p>
          <a:p>
            <a:r>
              <a:rPr lang="de-DE" sz="2000" dirty="0"/>
              <a:t>Zuschussempfängerin bei privaten und staatlichen Gebern</a:t>
            </a:r>
          </a:p>
          <a:p>
            <a:endParaRPr lang="de-DE" sz="2000" dirty="0"/>
          </a:p>
          <a:p>
            <a:pPr marL="0" indent="0">
              <a:buNone/>
            </a:pPr>
            <a:r>
              <a:rPr lang="de-DE" dirty="0"/>
              <a:t>Ihre Stiftung ist ein Wert für sich.</a:t>
            </a:r>
          </a:p>
          <a:p>
            <a:endParaRPr lang="de-DE" sz="1200" dirty="0"/>
          </a:p>
          <a:p>
            <a:pPr marL="0" indent="0">
              <a:buNone/>
            </a:pPr>
            <a:endParaRPr lang="de-DE" dirty="0"/>
          </a:p>
        </p:txBody>
      </p:sp>
      <p:sp>
        <p:nvSpPr>
          <p:cNvPr id="4" name="Foliennummernplatzhalter 3">
            <a:extLst>
              <a:ext uri="{FF2B5EF4-FFF2-40B4-BE49-F238E27FC236}">
                <a16:creationId xmlns:a16="http://schemas.microsoft.com/office/drawing/2014/main" id="{168F35DE-F056-42EE-BCB0-4902DA1BEF6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F5A8BD-E949-4BEE-BC04-18DF6B43ADBB}" type="slidenum">
              <a:rPr kumimoji="0" lang="de-DE" sz="1000" b="0" i="0" u="none" strike="noStrike" kern="1200" cap="none" spc="0" normalizeH="0" baseline="0" noProof="0" smtClean="0">
                <a:ln>
                  <a:noFill/>
                </a:ln>
                <a:solidFill>
                  <a:srgbClr val="55565A">
                    <a:lumMod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e-DE" sz="1000" b="0" i="0" u="none" strike="noStrike" kern="1200" cap="none" spc="0" normalizeH="0" baseline="0" noProof="0" dirty="0">
              <a:ln>
                <a:noFill/>
              </a:ln>
              <a:solidFill>
                <a:srgbClr val="55565A">
                  <a:lumMod val="75000"/>
                </a:srgbClr>
              </a:solidFill>
              <a:effectLst/>
              <a:uLnTx/>
              <a:uFillTx/>
              <a:latin typeface="Arial"/>
              <a:ea typeface="+mn-ea"/>
              <a:cs typeface="+mn-cs"/>
            </a:endParaRPr>
          </a:p>
        </p:txBody>
      </p:sp>
      <p:sp>
        <p:nvSpPr>
          <p:cNvPr id="5" name="Fußzeilenplatzhalter 4">
            <a:extLst>
              <a:ext uri="{FF2B5EF4-FFF2-40B4-BE49-F238E27FC236}">
                <a16:creationId xmlns:a16="http://schemas.microsoft.com/office/drawing/2014/main" id="{93ECD6DE-344B-48A9-A962-06CBA820EB12}"/>
              </a:ext>
            </a:extLst>
          </p:cNvPr>
          <p:cNvSpPr>
            <a:spLocks noGrp="1"/>
          </p:cNvSpPr>
          <p:nvPr>
            <p:ph type="ft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srgbClr val="55565A">
                    <a:lumMod val="75000"/>
                  </a:srgbClr>
                </a:solidFill>
                <a:effectLst/>
                <a:uLnTx/>
                <a:uFillTx/>
                <a:latin typeface="Arial"/>
                <a:ea typeface="+mn-ea"/>
                <a:cs typeface="+mn-cs"/>
              </a:rPr>
              <a:t>Die Stiftung der Deutschen Lions (Stand 10/2023)</a:t>
            </a:r>
            <a:endParaRPr kumimoji="0" lang="de-DE" sz="1000" b="0" i="0" u="none" strike="noStrike" kern="1200" cap="none" spc="0" normalizeH="0" baseline="0" noProof="0" dirty="0">
              <a:ln>
                <a:noFill/>
              </a:ln>
              <a:solidFill>
                <a:srgbClr val="55565A">
                  <a:lumMod val="75000"/>
                </a:srgbClr>
              </a:solidFill>
              <a:effectLst/>
              <a:uLnTx/>
              <a:uFillTx/>
              <a:latin typeface="Arial"/>
              <a:ea typeface="+mn-ea"/>
              <a:cs typeface="+mn-cs"/>
            </a:endParaRPr>
          </a:p>
        </p:txBody>
      </p:sp>
    </p:spTree>
    <p:extLst>
      <p:ext uri="{BB962C8B-B14F-4D97-AF65-F5344CB8AC3E}">
        <p14:creationId xmlns:p14="http://schemas.microsoft.com/office/powerpoint/2010/main" val="1209156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69FB8231-5B80-4A18-815F-6F61DEF292D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451518" y="2103896"/>
            <a:ext cx="5405519" cy="3603409"/>
          </a:xfrm>
          <a:prstGeom prst="rect">
            <a:avLst/>
          </a:prstGeom>
        </p:spPr>
      </p:pic>
      <p:sp>
        <p:nvSpPr>
          <p:cNvPr id="2" name="Titel 1">
            <a:extLst>
              <a:ext uri="{FF2B5EF4-FFF2-40B4-BE49-F238E27FC236}">
                <a16:creationId xmlns:a16="http://schemas.microsoft.com/office/drawing/2014/main" id="{AE6ACB71-B35C-45A5-90EF-6A226F95501B}"/>
              </a:ext>
            </a:extLst>
          </p:cNvPr>
          <p:cNvSpPr>
            <a:spLocks noGrp="1"/>
          </p:cNvSpPr>
          <p:nvPr>
            <p:ph type="title"/>
          </p:nvPr>
        </p:nvSpPr>
        <p:spPr/>
        <p:txBody>
          <a:bodyPr/>
          <a:lstStyle/>
          <a:p>
            <a:r>
              <a:rPr lang="de-DE" cap="none" dirty="0"/>
              <a:t>Ziel der Stiftung im klassischen Stiftungsgeschäft</a:t>
            </a:r>
            <a:endParaRPr lang="de-DE" dirty="0"/>
          </a:p>
        </p:txBody>
      </p:sp>
      <p:sp>
        <p:nvSpPr>
          <p:cNvPr id="3" name="Inhaltsplatzhalter 2">
            <a:extLst>
              <a:ext uri="{FF2B5EF4-FFF2-40B4-BE49-F238E27FC236}">
                <a16:creationId xmlns:a16="http://schemas.microsoft.com/office/drawing/2014/main" id="{EEF4D094-4667-4D11-9503-44C1FC33D491}"/>
              </a:ext>
            </a:extLst>
          </p:cNvPr>
          <p:cNvSpPr>
            <a:spLocks noGrp="1"/>
          </p:cNvSpPr>
          <p:nvPr>
            <p:ph idx="1"/>
          </p:nvPr>
        </p:nvSpPr>
        <p:spPr>
          <a:xfrm>
            <a:off x="334963" y="1844675"/>
            <a:ext cx="5761037" cy="4285159"/>
          </a:xfrm>
        </p:spPr>
        <p:txBody>
          <a:bodyPr/>
          <a:lstStyle/>
          <a:p>
            <a:pPr marL="0" indent="0">
              <a:lnSpc>
                <a:spcPct val="150000"/>
              </a:lnSpc>
              <a:buNone/>
            </a:pPr>
            <a:r>
              <a:rPr lang="de-DE" dirty="0"/>
              <a:t>Der langfristige Vermögensaufbau damit</a:t>
            </a:r>
          </a:p>
          <a:p>
            <a:pPr>
              <a:lnSpc>
                <a:spcPct val="100000"/>
              </a:lnSpc>
              <a:buFont typeface="Arial" panose="020B0604020202020204" pitchFamily="34" charset="0"/>
              <a:buChar char="•"/>
            </a:pPr>
            <a:r>
              <a:rPr lang="de-DE" dirty="0"/>
              <a:t>aus den Vermögenserträgen die</a:t>
            </a:r>
            <a:br>
              <a:rPr lang="de-DE" dirty="0"/>
            </a:br>
            <a:r>
              <a:rPr lang="de-DE" dirty="0"/>
              <a:t>deutschen Lions dauerhaft unterstützt</a:t>
            </a:r>
          </a:p>
          <a:p>
            <a:pPr marL="0" indent="0">
              <a:lnSpc>
                <a:spcPct val="150000"/>
              </a:lnSpc>
              <a:buNone/>
            </a:pPr>
            <a:r>
              <a:rPr lang="de-DE" dirty="0"/>
              <a:t>und </a:t>
            </a:r>
          </a:p>
          <a:p>
            <a:pPr>
              <a:lnSpc>
                <a:spcPct val="100000"/>
              </a:lnSpc>
              <a:buFont typeface="Arial" panose="020B0604020202020204" pitchFamily="34" charset="0"/>
              <a:buChar char="•"/>
            </a:pPr>
            <a:r>
              <a:rPr lang="de-DE" dirty="0"/>
              <a:t>die Ziele von Lions Clubs International dauerhaft verwirklicht werden.</a:t>
            </a:r>
          </a:p>
          <a:p>
            <a:pPr>
              <a:buFont typeface="Wingdings" panose="05000000000000000000" pitchFamily="2" charset="2"/>
              <a:buChar char="§"/>
            </a:pPr>
            <a:endParaRPr lang="de-DE" dirty="0"/>
          </a:p>
        </p:txBody>
      </p:sp>
      <p:sp>
        <p:nvSpPr>
          <p:cNvPr id="4" name="Foliennummernplatzhalter 3">
            <a:extLst>
              <a:ext uri="{FF2B5EF4-FFF2-40B4-BE49-F238E27FC236}">
                <a16:creationId xmlns:a16="http://schemas.microsoft.com/office/drawing/2014/main" id="{FC8536EA-BB71-4601-84AE-3CCF421A36ED}"/>
              </a:ext>
            </a:extLst>
          </p:cNvPr>
          <p:cNvSpPr>
            <a:spLocks noGrp="1"/>
          </p:cNvSpPr>
          <p:nvPr>
            <p:ph type="sldNum" sz="quarter" idx="12"/>
          </p:nvPr>
        </p:nvSpPr>
        <p:spPr/>
        <p:txBody>
          <a:bodyPr/>
          <a:lstStyle/>
          <a:p>
            <a:fld id="{DDF5A8BD-E949-4BEE-BC04-18DF6B43ADBB}" type="slidenum">
              <a:rPr lang="de-DE" smtClean="0"/>
              <a:pPr/>
              <a:t>5</a:t>
            </a:fld>
            <a:endParaRPr lang="de-DE"/>
          </a:p>
        </p:txBody>
      </p:sp>
      <p:sp>
        <p:nvSpPr>
          <p:cNvPr id="5" name="Fußzeilenplatzhalter 4">
            <a:extLst>
              <a:ext uri="{FF2B5EF4-FFF2-40B4-BE49-F238E27FC236}">
                <a16:creationId xmlns:a16="http://schemas.microsoft.com/office/drawing/2014/main" id="{52E0090A-781F-4FAF-9C0C-5ACCD1400866}"/>
              </a:ext>
            </a:extLst>
          </p:cNvPr>
          <p:cNvSpPr>
            <a:spLocks noGrp="1"/>
          </p:cNvSpPr>
          <p:nvPr>
            <p:ph type="ftr" sz="quarter" idx="13"/>
          </p:nvPr>
        </p:nvSpPr>
        <p:spPr/>
        <p:txBody>
          <a:bodyPr/>
          <a:lstStyle/>
          <a:p>
            <a:pPr lvl="0"/>
            <a:r>
              <a:rPr lang="de-DE">
                <a:solidFill>
                  <a:srgbClr val="55565A">
                    <a:lumMod val="75000"/>
                  </a:srgbClr>
                </a:solidFill>
              </a:rPr>
              <a:t>Die Stiftung der Deutschen Lions (Stand 10/2023)</a:t>
            </a:r>
            <a:endParaRPr lang="de-DE" dirty="0"/>
          </a:p>
        </p:txBody>
      </p:sp>
    </p:spTree>
    <p:extLst>
      <p:ext uri="{BB962C8B-B14F-4D97-AF65-F5344CB8AC3E}">
        <p14:creationId xmlns:p14="http://schemas.microsoft.com/office/powerpoint/2010/main" val="1617183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68FAC4-5762-4033-BCDA-0962E533D5F7}"/>
              </a:ext>
            </a:extLst>
          </p:cNvPr>
          <p:cNvSpPr>
            <a:spLocks noGrp="1"/>
          </p:cNvSpPr>
          <p:nvPr>
            <p:ph type="title"/>
          </p:nvPr>
        </p:nvSpPr>
        <p:spPr>
          <a:xfrm>
            <a:off x="334963" y="333379"/>
            <a:ext cx="9074213" cy="1032506"/>
          </a:xfrm>
        </p:spPr>
        <p:txBody>
          <a:bodyPr/>
          <a:lstStyle/>
          <a:p>
            <a:br>
              <a:rPr lang="de-DE" dirty="0"/>
            </a:br>
            <a:br>
              <a:rPr lang="de-DE" dirty="0"/>
            </a:br>
            <a:r>
              <a:rPr lang="de-DE" cap="none" dirty="0"/>
              <a:t>Stiftungskapital im Aufschwung</a:t>
            </a:r>
            <a:endParaRPr lang="de-DE" cap="none" dirty="0">
              <a:highlight>
                <a:srgbClr val="FFFF00"/>
              </a:highlight>
            </a:endParaRPr>
          </a:p>
        </p:txBody>
      </p:sp>
      <p:sp>
        <p:nvSpPr>
          <p:cNvPr id="3" name="Inhaltsplatzhalter 2">
            <a:extLst>
              <a:ext uri="{FF2B5EF4-FFF2-40B4-BE49-F238E27FC236}">
                <a16:creationId xmlns:a16="http://schemas.microsoft.com/office/drawing/2014/main" id="{1F8BB0D0-D8D2-4CBB-9EA0-064A5A31B035}"/>
              </a:ext>
            </a:extLst>
          </p:cNvPr>
          <p:cNvSpPr>
            <a:spLocks noGrp="1"/>
          </p:cNvSpPr>
          <p:nvPr>
            <p:ph idx="1"/>
          </p:nvPr>
        </p:nvSpPr>
        <p:spPr>
          <a:xfrm>
            <a:off x="334963" y="1784387"/>
            <a:ext cx="8919396" cy="4521709"/>
          </a:xfrm>
        </p:spPr>
        <p:txBody>
          <a:bodyPr/>
          <a:lstStyle/>
          <a:p>
            <a:pPr marL="0" indent="0">
              <a:buNone/>
            </a:pPr>
            <a:r>
              <a:rPr lang="de-DE" b="1" dirty="0">
                <a:solidFill>
                  <a:schemeClr val="bg2">
                    <a:lumMod val="25000"/>
                  </a:schemeClr>
                </a:solidFill>
              </a:rPr>
              <a:t>Wo steht die Stiftung heute? (03.08.2023)</a:t>
            </a:r>
          </a:p>
          <a:p>
            <a:pPr marL="0" indent="0">
              <a:buNone/>
            </a:pPr>
            <a:r>
              <a:rPr lang="de-DE" dirty="0">
                <a:solidFill>
                  <a:schemeClr val="bg2">
                    <a:lumMod val="25000"/>
                  </a:schemeClr>
                </a:solidFill>
              </a:rPr>
              <a:t>Grundstockvermögen					 209.340 €</a:t>
            </a:r>
          </a:p>
          <a:p>
            <a:pPr>
              <a:tabLst>
                <a:tab pos="8789988" algn="r"/>
              </a:tabLst>
            </a:pPr>
            <a:r>
              <a:rPr lang="de-DE" dirty="0">
                <a:solidFill>
                  <a:schemeClr val="bg2">
                    <a:lumMod val="25000"/>
                  </a:schemeClr>
                </a:solidFill>
              </a:rPr>
              <a:t>Zustiftungen                                                              3.732.032 €</a:t>
            </a:r>
          </a:p>
          <a:p>
            <a:pPr>
              <a:tabLst>
                <a:tab pos="8696325" algn="r"/>
              </a:tabLst>
            </a:pPr>
            <a:r>
              <a:rPr lang="de-DE" dirty="0">
                <a:solidFill>
                  <a:schemeClr val="bg2">
                    <a:lumMod val="25000"/>
                  </a:schemeClr>
                </a:solidFill>
              </a:rPr>
              <a:t>Stifterfonds	                           1.270.778 €</a:t>
            </a:r>
          </a:p>
          <a:p>
            <a:pPr>
              <a:tabLst>
                <a:tab pos="8696325" algn="r"/>
              </a:tabLst>
            </a:pPr>
            <a:r>
              <a:rPr lang="de-DE" dirty="0">
                <a:solidFill>
                  <a:schemeClr val="bg2">
                    <a:lumMod val="25000"/>
                  </a:schemeClr>
                </a:solidFill>
              </a:rPr>
              <a:t>Immobilien 	                                                  952.050 €</a:t>
            </a:r>
          </a:p>
          <a:p>
            <a:pPr>
              <a:tabLst>
                <a:tab pos="8696325" algn="r"/>
              </a:tabLst>
            </a:pPr>
            <a:r>
              <a:rPr lang="de-DE" dirty="0">
                <a:solidFill>
                  <a:schemeClr val="bg2">
                    <a:lumMod val="25000"/>
                  </a:schemeClr>
                </a:solidFill>
              </a:rPr>
              <a:t>Verbrauchsunterstiftung	45.778 €</a:t>
            </a:r>
          </a:p>
          <a:p>
            <a:pPr>
              <a:tabLst>
                <a:tab pos="8696325" algn="r"/>
              </a:tabLst>
            </a:pPr>
            <a:r>
              <a:rPr lang="de-DE" dirty="0">
                <a:solidFill>
                  <a:schemeClr val="bg2">
                    <a:lumMod val="25000"/>
                  </a:schemeClr>
                </a:solidFill>
              </a:rPr>
              <a:t>Rücklagen </a:t>
            </a:r>
            <a:r>
              <a:rPr lang="de-DE" sz="1800" dirty="0">
                <a:solidFill>
                  <a:schemeClr val="bg2">
                    <a:lumMod val="25000"/>
                  </a:schemeClr>
                </a:solidFill>
              </a:rPr>
              <a:t>(Stand 01.01.2023)</a:t>
            </a:r>
            <a:r>
              <a:rPr lang="de-DE" dirty="0">
                <a:solidFill>
                  <a:schemeClr val="bg2">
                    <a:lumMod val="25000"/>
                  </a:schemeClr>
                </a:solidFill>
              </a:rPr>
              <a:t>	 1.284.399 €</a:t>
            </a:r>
          </a:p>
          <a:p>
            <a:pPr>
              <a:tabLst>
                <a:tab pos="7086600" algn="l"/>
                <a:tab pos="8696325" algn="r"/>
              </a:tabLst>
            </a:pPr>
            <a:r>
              <a:rPr lang="de-DE" dirty="0">
                <a:solidFill>
                  <a:schemeClr val="bg2">
                    <a:lumMod val="25000"/>
                  </a:schemeClr>
                </a:solidFill>
              </a:rPr>
              <a:t>Ergebnisvortrag </a:t>
            </a:r>
            <a:r>
              <a:rPr lang="de-DE" sz="1800" dirty="0">
                <a:solidFill>
                  <a:schemeClr val="bg2">
                    <a:lumMod val="25000"/>
                  </a:schemeClr>
                </a:solidFill>
              </a:rPr>
              <a:t>	</a:t>
            </a:r>
            <a:r>
              <a:rPr lang="de-DE" dirty="0">
                <a:solidFill>
                  <a:schemeClr val="bg2">
                    <a:lumMod val="25000"/>
                  </a:schemeClr>
                </a:solidFill>
              </a:rPr>
              <a:t>    -74.573 €</a:t>
            </a:r>
          </a:p>
          <a:p>
            <a:pPr marL="0" indent="0">
              <a:buNone/>
              <a:tabLst>
                <a:tab pos="8696325" algn="r"/>
              </a:tabLst>
            </a:pPr>
            <a:r>
              <a:rPr lang="de-DE" b="1" dirty="0">
                <a:solidFill>
                  <a:schemeClr val="bg2">
                    <a:lumMod val="25000"/>
                  </a:schemeClr>
                </a:solidFill>
              </a:rPr>
              <a:t>Eigenkapital gesamt 	7.419.804 €</a:t>
            </a:r>
          </a:p>
          <a:p>
            <a:pPr marL="0" indent="0">
              <a:buNone/>
              <a:tabLst>
                <a:tab pos="8696325" algn="r"/>
              </a:tabLst>
            </a:pPr>
            <a:r>
              <a:rPr lang="de-DE" b="1" dirty="0">
                <a:solidFill>
                  <a:schemeClr val="bg2">
                    <a:lumMod val="25000"/>
                  </a:schemeClr>
                </a:solidFill>
              </a:rPr>
              <a:t>davon Stiftungskapital 	6.209.978 €</a:t>
            </a:r>
          </a:p>
        </p:txBody>
      </p:sp>
      <p:sp>
        <p:nvSpPr>
          <p:cNvPr id="4" name="Foliennummernplatzhalter 3">
            <a:extLst>
              <a:ext uri="{FF2B5EF4-FFF2-40B4-BE49-F238E27FC236}">
                <a16:creationId xmlns:a16="http://schemas.microsoft.com/office/drawing/2014/main" id="{C60347BF-8222-47E3-939D-E9F2C399D71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F5A8BD-E949-4BEE-BC04-18DF6B43ADBB}" type="slidenum">
              <a:rPr kumimoji="0" lang="de-DE" sz="1000" b="0" i="0" u="none" strike="noStrike" kern="1200" cap="none" spc="0" normalizeH="0" baseline="0" noProof="0" smtClean="0">
                <a:ln>
                  <a:noFill/>
                </a:ln>
                <a:solidFill>
                  <a:srgbClr val="55565A">
                    <a:lumMod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e-DE" sz="1000" b="0" i="0" u="none" strike="noStrike" kern="1200" cap="none" spc="0" normalizeH="0" baseline="0" noProof="0">
              <a:ln>
                <a:noFill/>
              </a:ln>
              <a:solidFill>
                <a:srgbClr val="55565A">
                  <a:lumMod val="75000"/>
                </a:srgbClr>
              </a:solidFill>
              <a:effectLst/>
              <a:uLnTx/>
              <a:uFillTx/>
              <a:latin typeface="Arial"/>
              <a:ea typeface="+mn-ea"/>
              <a:cs typeface="+mn-cs"/>
            </a:endParaRPr>
          </a:p>
        </p:txBody>
      </p:sp>
      <p:sp>
        <p:nvSpPr>
          <p:cNvPr id="5" name="Fußzeilenplatzhalter 4">
            <a:extLst>
              <a:ext uri="{FF2B5EF4-FFF2-40B4-BE49-F238E27FC236}">
                <a16:creationId xmlns:a16="http://schemas.microsoft.com/office/drawing/2014/main" id="{3C234D9F-B79A-4573-8DAB-EA35B9D5A4FF}"/>
              </a:ext>
            </a:extLst>
          </p:cNvPr>
          <p:cNvSpPr>
            <a:spLocks noGrp="1"/>
          </p:cNvSpPr>
          <p:nvPr>
            <p:ph type="ft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srgbClr val="55565A">
                    <a:lumMod val="75000"/>
                  </a:srgbClr>
                </a:solidFill>
                <a:effectLst/>
                <a:uLnTx/>
                <a:uFillTx/>
                <a:latin typeface="Arial"/>
                <a:ea typeface="+mn-ea"/>
                <a:cs typeface="+mn-cs"/>
              </a:rPr>
              <a:t>Die Stiftung der Deutschen Lions (Stand 10/2023)</a:t>
            </a:r>
            <a:endParaRPr kumimoji="0" lang="de-DE" sz="1000" b="0" i="0" u="none" strike="noStrike" kern="1200" cap="none" spc="0" normalizeH="0" baseline="0" noProof="0" dirty="0">
              <a:ln>
                <a:noFill/>
              </a:ln>
              <a:solidFill>
                <a:srgbClr val="55565A">
                  <a:lumMod val="75000"/>
                </a:srgbClr>
              </a:solidFill>
              <a:effectLst/>
              <a:uLnTx/>
              <a:uFillTx/>
              <a:latin typeface="Arial"/>
              <a:ea typeface="+mn-ea"/>
              <a:cs typeface="+mn-cs"/>
            </a:endParaRPr>
          </a:p>
        </p:txBody>
      </p:sp>
      <p:pic>
        <p:nvPicPr>
          <p:cNvPr id="6" name="Grafik 5">
            <a:extLst>
              <a:ext uri="{FF2B5EF4-FFF2-40B4-BE49-F238E27FC236}">
                <a16:creationId xmlns:a16="http://schemas.microsoft.com/office/drawing/2014/main" id="{4E1FCA29-7C87-49CB-A747-8D83EA99B794}"/>
              </a:ext>
            </a:extLst>
          </p:cNvPr>
          <p:cNvPicPr>
            <a:picLocks noChangeAspect="1"/>
          </p:cNvPicPr>
          <p:nvPr/>
        </p:nvPicPr>
        <p:blipFill>
          <a:blip r:embed="rId2"/>
          <a:stretch>
            <a:fillRect/>
          </a:stretch>
        </p:blipFill>
        <p:spPr>
          <a:xfrm>
            <a:off x="10175002" y="1365885"/>
            <a:ext cx="1530135" cy="4097108"/>
          </a:xfrm>
          <a:prstGeom prst="rect">
            <a:avLst/>
          </a:prstGeom>
        </p:spPr>
      </p:pic>
    </p:spTree>
    <p:extLst>
      <p:ext uri="{BB962C8B-B14F-4D97-AF65-F5344CB8AC3E}">
        <p14:creationId xmlns:p14="http://schemas.microsoft.com/office/powerpoint/2010/main" val="2560762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A85853D4-D9C4-4B95-8958-0C6F16C838D5}"/>
              </a:ext>
            </a:extLst>
          </p:cNvPr>
          <p:cNvSpPr>
            <a:spLocks noGrp="1"/>
          </p:cNvSpPr>
          <p:nvPr>
            <p:ph type="title"/>
          </p:nvPr>
        </p:nvSpPr>
        <p:spPr/>
        <p:txBody>
          <a:bodyPr/>
          <a:lstStyle/>
          <a:p>
            <a:r>
              <a:rPr lang="de-DE" cap="none" dirty="0"/>
              <a:t>Vom Stiften und Spenden</a:t>
            </a:r>
          </a:p>
        </p:txBody>
      </p:sp>
      <p:sp>
        <p:nvSpPr>
          <p:cNvPr id="10" name="Inhaltsplatzhalter 2">
            <a:extLst>
              <a:ext uri="{FF2B5EF4-FFF2-40B4-BE49-F238E27FC236}">
                <a16:creationId xmlns:a16="http://schemas.microsoft.com/office/drawing/2014/main" id="{EE6B367E-0A0C-43B4-BA38-C902703DDA73}"/>
              </a:ext>
            </a:extLst>
          </p:cNvPr>
          <p:cNvSpPr txBox="1">
            <a:spLocks/>
          </p:cNvSpPr>
          <p:nvPr/>
        </p:nvSpPr>
        <p:spPr>
          <a:xfrm>
            <a:off x="334962" y="1703612"/>
            <a:ext cx="6086474" cy="3081451"/>
          </a:xfrm>
        </p:spPr>
        <p:txBody>
          <a:bodyPr/>
          <a:lstStyle>
            <a:lvl1pPr marL="228600" indent="-228600" algn="l" defTabSz="457200" rtl="0" eaLnBrk="1" latinLnBrk="0" hangingPunct="1">
              <a:lnSpc>
                <a:spcPct val="90000"/>
              </a:lnSpc>
              <a:spcBef>
                <a:spcPts val="1000"/>
              </a:spcBef>
              <a:buFont typeface="Arial" panose="020B0604020202020204" pitchFamily="34" charset="0"/>
              <a:buChar char="•"/>
              <a:defRPr lang="de-DE" sz="2800" kern="1200" dirty="0" smtClean="0">
                <a:solidFill>
                  <a:schemeClr val="tx1"/>
                </a:solidFill>
                <a:latin typeface="Arial" panose="020B0604020202020204" pitchFamily="34" charset="0"/>
                <a:ea typeface="+mn-ea"/>
                <a:cs typeface="Arial" panose="020B0604020202020204" pitchFamily="34" charset="0"/>
              </a:defRPr>
            </a:lvl1pPr>
            <a:lvl2pPr marL="685800" indent="-228600" algn="l" defTabSz="457200" rtl="0" eaLnBrk="1" latinLnBrk="0" hangingPunct="1">
              <a:lnSpc>
                <a:spcPct val="90000"/>
              </a:lnSpc>
              <a:spcBef>
                <a:spcPts val="500"/>
              </a:spcBef>
              <a:buFont typeface="Arial" panose="020B0604020202020204" pitchFamily="34" charset="0"/>
              <a:buChar char="•"/>
              <a:defRPr lang="de-DE" sz="2800" kern="1200" dirty="0" smtClean="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lnSpc>
                <a:spcPct val="90000"/>
              </a:lnSpc>
              <a:spcBef>
                <a:spcPts val="500"/>
              </a:spcBef>
              <a:buFont typeface="Arial" panose="020B0604020202020204" pitchFamily="34" charset="0"/>
              <a:buChar char="•"/>
              <a:defRPr lang="de-DE" sz="2800" kern="1200" dirty="0" smtClean="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lnSpc>
                <a:spcPct val="90000"/>
              </a:lnSpc>
              <a:spcBef>
                <a:spcPts val="500"/>
              </a:spcBef>
              <a:buFont typeface="Arial" panose="020B0604020202020204" pitchFamily="34" charset="0"/>
              <a:buChar char="•"/>
              <a:defRPr lang="de-DE" sz="2800" kern="1200" dirty="0" smtClean="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lnSpc>
                <a:spcPct val="90000"/>
              </a:lnSpc>
              <a:spcBef>
                <a:spcPts val="500"/>
              </a:spcBef>
              <a:buFont typeface="Arial" panose="020B0604020202020204" pitchFamily="34" charset="0"/>
              <a:buChar char="•"/>
              <a:defRPr lang="de-DE" sz="2800" kern="1200" dirty="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7313" indent="0">
              <a:spcBef>
                <a:spcPts val="0"/>
              </a:spcBef>
              <a:spcAft>
                <a:spcPts val="1800"/>
              </a:spcAft>
              <a:buNone/>
            </a:pPr>
            <a:r>
              <a:rPr lang="de-DE" altLang="de-DE" b="1" dirty="0">
                <a:solidFill>
                  <a:schemeClr val="accent3">
                    <a:lumMod val="75000"/>
                  </a:schemeClr>
                </a:solidFill>
              </a:rPr>
              <a:t>Wer spendet, hilft heute </a:t>
            </a:r>
          </a:p>
          <a:p>
            <a:pPr marL="87313" indent="0">
              <a:spcBef>
                <a:spcPts val="0"/>
              </a:spcBef>
              <a:spcAft>
                <a:spcPts val="1200"/>
              </a:spcAft>
              <a:buNone/>
            </a:pPr>
            <a:r>
              <a:rPr altLang="de-DE" sz="2000" kern="0" dirty="0">
                <a:solidFill>
                  <a:schemeClr val="accent3">
                    <a:lumMod val="75000"/>
                  </a:schemeClr>
                </a:solidFill>
              </a:rPr>
              <a:t>Lions kennen das Konzept der Fördervereine: Steuerlich absetzbare Spenden werden zeitnah in karitativen Projekten wieder verwendet.</a:t>
            </a:r>
          </a:p>
          <a:p>
            <a:pPr marL="87313" indent="0">
              <a:spcBef>
                <a:spcPts val="0"/>
              </a:spcBef>
              <a:spcAft>
                <a:spcPts val="1200"/>
              </a:spcAft>
              <a:buNone/>
            </a:pPr>
            <a:r>
              <a:rPr sz="2000" kern="0" dirty="0">
                <a:solidFill>
                  <a:schemeClr val="accent3">
                    <a:lumMod val="75000"/>
                  </a:schemeClr>
                </a:solidFill>
              </a:rPr>
              <a:t>Spenden sind vor allem dann sinnvoll, wenn es darum geht, Hilfe durch viele kleinere Zuwendungen zu mobilisieren. Sie fließen zeitnah in die Projektarbeit der deutschen Lions.</a:t>
            </a:r>
            <a:endParaRPr sz="2000" strike="sngStrike" kern="0" dirty="0">
              <a:solidFill>
                <a:schemeClr val="accent3">
                  <a:lumMod val="75000"/>
                </a:schemeClr>
              </a:solidFill>
            </a:endParaRPr>
          </a:p>
          <a:p>
            <a:pPr marL="87313" indent="0">
              <a:spcBef>
                <a:spcPts val="0"/>
              </a:spcBef>
              <a:spcAft>
                <a:spcPts val="1200"/>
              </a:spcAft>
              <a:buNone/>
            </a:pPr>
            <a:r>
              <a:rPr altLang="de-DE" dirty="0">
                <a:solidFill>
                  <a:srgbClr val="00338D"/>
                </a:solidFill>
              </a:rPr>
              <a:t> </a:t>
            </a:r>
            <a:r>
              <a:rPr altLang="de-DE" b="1" dirty="0">
                <a:solidFill>
                  <a:srgbClr val="00338D"/>
                </a:solidFill>
              </a:rPr>
              <a:t> </a:t>
            </a:r>
          </a:p>
        </p:txBody>
      </p:sp>
      <p:sp>
        <p:nvSpPr>
          <p:cNvPr id="12" name="Inhaltsplatzhalter 2">
            <a:extLst>
              <a:ext uri="{FF2B5EF4-FFF2-40B4-BE49-F238E27FC236}">
                <a16:creationId xmlns:a16="http://schemas.microsoft.com/office/drawing/2014/main" id="{2032A695-80A8-4869-8A56-71EF8CCA5B28}"/>
              </a:ext>
            </a:extLst>
          </p:cNvPr>
          <p:cNvSpPr txBox="1">
            <a:spLocks/>
          </p:cNvSpPr>
          <p:nvPr/>
        </p:nvSpPr>
        <p:spPr bwMode="auto">
          <a:xfrm>
            <a:off x="6459888" y="1703613"/>
            <a:ext cx="5397149" cy="28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lvl1pPr marL="342900" indent="-342900" algn="l" defTabSz="449263"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9pPr>
          </a:lstStyle>
          <a:p>
            <a:pPr marL="87313" indent="0">
              <a:spcBef>
                <a:spcPts val="0"/>
              </a:spcBef>
              <a:spcAft>
                <a:spcPts val="1800"/>
              </a:spcAft>
            </a:pPr>
            <a:r>
              <a:rPr lang="de-DE" altLang="de-DE" sz="2800" b="1" kern="0" dirty="0">
                <a:solidFill>
                  <a:schemeClr val="accent3">
                    <a:lumMod val="75000"/>
                  </a:schemeClr>
                </a:solidFill>
                <a:latin typeface="Arial" panose="020B0604020202020204" pitchFamily="34" charset="0"/>
                <a:cs typeface="Arial" panose="020B0604020202020204" pitchFamily="34" charset="0"/>
              </a:rPr>
              <a:t>Wer </a:t>
            </a:r>
            <a:r>
              <a:rPr lang="de-DE" altLang="de-DE" sz="2800" b="1" kern="0" dirty="0" err="1">
                <a:solidFill>
                  <a:schemeClr val="accent3">
                    <a:lumMod val="75000"/>
                  </a:schemeClr>
                </a:solidFill>
                <a:latin typeface="Arial" panose="020B0604020202020204" pitchFamily="34" charset="0"/>
                <a:cs typeface="Arial" panose="020B0604020202020204" pitchFamily="34" charset="0"/>
              </a:rPr>
              <a:t>zustiftet</a:t>
            </a:r>
            <a:r>
              <a:rPr lang="de-DE" altLang="de-DE" sz="2800" b="1" kern="0" dirty="0">
                <a:solidFill>
                  <a:schemeClr val="accent3">
                    <a:lumMod val="75000"/>
                  </a:schemeClr>
                </a:solidFill>
                <a:latin typeface="Arial" panose="020B0604020202020204" pitchFamily="34" charset="0"/>
                <a:cs typeface="Arial" panose="020B0604020202020204" pitchFamily="34" charset="0"/>
              </a:rPr>
              <a:t>, hilft dauerhaft</a:t>
            </a:r>
          </a:p>
          <a:p>
            <a:pPr marL="87313" indent="0" defTabSz="457200" eaLnBrk="1" hangingPunct="1">
              <a:lnSpc>
                <a:spcPct val="90000"/>
              </a:lnSpc>
              <a:spcBef>
                <a:spcPts val="0"/>
              </a:spcBef>
              <a:spcAft>
                <a:spcPts val="1200"/>
              </a:spcAft>
            </a:pPr>
            <a:r>
              <a:rPr lang="de-DE" altLang="de-DE" sz="2000" kern="0" dirty="0">
                <a:solidFill>
                  <a:schemeClr val="accent3">
                    <a:lumMod val="75000"/>
                  </a:schemeClr>
                </a:solidFill>
                <a:latin typeface="Arial" panose="020B0604020202020204" pitchFamily="34" charset="0"/>
                <a:cs typeface="Arial" panose="020B0604020202020204" pitchFamily="34" charset="0"/>
              </a:rPr>
              <a:t>Eine Stiftung ist ideal, um bleibende Werte zu schaffen, um Zuwendungen thesaurieren zu können und bedürftige Menschen nachhaltig zu unterstützen.</a:t>
            </a:r>
          </a:p>
          <a:p>
            <a:pPr marL="87313" indent="0" defTabSz="457200" eaLnBrk="1" hangingPunct="1">
              <a:lnSpc>
                <a:spcPct val="90000"/>
              </a:lnSpc>
              <a:spcBef>
                <a:spcPts val="0"/>
              </a:spcBef>
              <a:spcAft>
                <a:spcPts val="1200"/>
              </a:spcAft>
            </a:pPr>
            <a:r>
              <a:rPr lang="de-DE" sz="2000" kern="0" dirty="0">
                <a:solidFill>
                  <a:schemeClr val="accent3">
                    <a:lumMod val="75000"/>
                  </a:schemeClr>
                </a:solidFill>
                <a:latin typeface="Arial" panose="020B0604020202020204" pitchFamily="34" charset="0"/>
                <a:cs typeface="Arial" panose="020B0604020202020204" pitchFamily="34" charset="0"/>
              </a:rPr>
              <a:t>Das Kapital ist sicher und gewinnbringend angelegt. Mit den Gewinnen werden gemeinnützige Zwecke gefördert, das eingebrachte Kapital bleibt unverändert erhalten. Dauerhaft.</a:t>
            </a:r>
            <a:endParaRPr lang="de-DE" altLang="de-DE" sz="2000" kern="0" dirty="0">
              <a:solidFill>
                <a:schemeClr val="accent3">
                  <a:lumMod val="75000"/>
                </a:schemeClr>
              </a:solidFill>
              <a:latin typeface="Arial" panose="020B0604020202020204" pitchFamily="34" charset="0"/>
              <a:cs typeface="Arial" panose="020B0604020202020204" pitchFamily="34" charset="0"/>
            </a:endParaRPr>
          </a:p>
        </p:txBody>
      </p:sp>
      <p:sp>
        <p:nvSpPr>
          <p:cNvPr id="13" name="Textfeld 12">
            <a:extLst>
              <a:ext uri="{FF2B5EF4-FFF2-40B4-BE49-F238E27FC236}">
                <a16:creationId xmlns:a16="http://schemas.microsoft.com/office/drawing/2014/main" id="{7647C7A7-9AF2-4F94-B04A-BEEF22C196C1}"/>
              </a:ext>
            </a:extLst>
          </p:cNvPr>
          <p:cNvSpPr txBox="1"/>
          <p:nvPr/>
        </p:nvSpPr>
        <p:spPr>
          <a:xfrm>
            <a:off x="426128" y="5138594"/>
            <a:ext cx="11141475" cy="1200329"/>
          </a:xfrm>
          <a:prstGeom prst="rect">
            <a:avLst/>
          </a:prstGeom>
          <a:noFill/>
        </p:spPr>
        <p:txBody>
          <a:bodyPr wrap="square" rtlCol="0">
            <a:spAutoFit/>
          </a:bodyPr>
          <a:lstStyle/>
          <a:p>
            <a:pPr algn="ctr"/>
            <a:r>
              <a:rPr lang="de-DE" sz="2400" b="1" dirty="0">
                <a:solidFill>
                  <a:schemeClr val="accent3">
                    <a:lumMod val="75000"/>
                  </a:schemeClr>
                </a:solidFill>
                <a:latin typeface="Arial" panose="020B0604020202020204" pitchFamily="34" charset="0"/>
                <a:cs typeface="Arial" panose="020B0604020202020204" pitchFamily="34" charset="0"/>
              </a:rPr>
              <a:t>Die Stiftung kann beides: </a:t>
            </a:r>
          </a:p>
          <a:p>
            <a:pPr algn="ctr"/>
            <a:r>
              <a:rPr lang="de-DE" sz="2400" b="1" dirty="0">
                <a:solidFill>
                  <a:schemeClr val="accent3">
                    <a:lumMod val="75000"/>
                  </a:schemeClr>
                </a:solidFill>
                <a:latin typeface="Arial" panose="020B0604020202020204" pitchFamily="34" charset="0"/>
                <a:cs typeface="Arial" panose="020B0604020202020204" pitchFamily="34" charset="0"/>
              </a:rPr>
              <a:t>sowohl Spenden als auch Zustiftungen entgegennehmen – </a:t>
            </a:r>
          </a:p>
          <a:p>
            <a:pPr algn="ctr"/>
            <a:r>
              <a:rPr lang="de-DE" sz="2400" b="1" dirty="0">
                <a:solidFill>
                  <a:schemeClr val="accent3">
                    <a:lumMod val="75000"/>
                  </a:schemeClr>
                </a:solidFill>
                <a:latin typeface="Arial" panose="020B0604020202020204" pitchFamily="34" charset="0"/>
                <a:cs typeface="Arial" panose="020B0604020202020204" pitchFamily="34" charset="0"/>
              </a:rPr>
              <a:t>und beides ist steuerlich absetzbar. </a:t>
            </a:r>
            <a:endParaRPr lang="de-DE" altLang="de-DE" sz="2400" b="1" dirty="0">
              <a:solidFill>
                <a:schemeClr val="accent3">
                  <a:lumMod val="75000"/>
                </a:schemeClr>
              </a:solidFill>
              <a:latin typeface="Arial" panose="020B0604020202020204" pitchFamily="34" charset="0"/>
              <a:cs typeface="Arial" panose="020B0604020202020204" pitchFamily="34" charset="0"/>
            </a:endParaRPr>
          </a:p>
        </p:txBody>
      </p:sp>
      <p:sp>
        <p:nvSpPr>
          <p:cNvPr id="2" name="Fußzeilenplatzhalter 1">
            <a:extLst>
              <a:ext uri="{FF2B5EF4-FFF2-40B4-BE49-F238E27FC236}">
                <a16:creationId xmlns:a16="http://schemas.microsoft.com/office/drawing/2014/main" id="{A335C8A1-434E-48E0-BE0A-41E0E2991FBA}"/>
              </a:ext>
            </a:extLst>
          </p:cNvPr>
          <p:cNvSpPr>
            <a:spLocks noGrp="1"/>
          </p:cNvSpPr>
          <p:nvPr>
            <p:ph type="ftr" sz="quarter" idx="13"/>
          </p:nvPr>
        </p:nvSpPr>
        <p:spPr/>
        <p:txBody>
          <a:bodyPr/>
          <a:lstStyle/>
          <a:p>
            <a:r>
              <a:rPr lang="de-DE"/>
              <a:t>Die Stiftung der Deutschen Lions (Stand 10/2023)</a:t>
            </a:r>
            <a:endParaRPr lang="de-DE" dirty="0"/>
          </a:p>
        </p:txBody>
      </p:sp>
      <p:sp>
        <p:nvSpPr>
          <p:cNvPr id="3" name="Foliennummernplatzhalter 2">
            <a:extLst>
              <a:ext uri="{FF2B5EF4-FFF2-40B4-BE49-F238E27FC236}">
                <a16:creationId xmlns:a16="http://schemas.microsoft.com/office/drawing/2014/main" id="{09F2C855-C271-4C1D-A272-5495BD213F3E}"/>
              </a:ext>
            </a:extLst>
          </p:cNvPr>
          <p:cNvSpPr>
            <a:spLocks noGrp="1"/>
          </p:cNvSpPr>
          <p:nvPr>
            <p:ph type="sldNum" sz="quarter" idx="12"/>
          </p:nvPr>
        </p:nvSpPr>
        <p:spPr/>
        <p:txBody>
          <a:bodyPr/>
          <a:lstStyle/>
          <a:p>
            <a:fld id="{DDF5A8BD-E949-4BEE-BC04-18DF6B43ADBB}" type="slidenum">
              <a:rPr lang="de-DE" smtClean="0"/>
              <a:pPr/>
              <a:t>7</a:t>
            </a:fld>
            <a:endParaRPr lang="de-DE"/>
          </a:p>
        </p:txBody>
      </p:sp>
    </p:spTree>
    <p:extLst>
      <p:ext uri="{BB962C8B-B14F-4D97-AF65-F5344CB8AC3E}">
        <p14:creationId xmlns:p14="http://schemas.microsoft.com/office/powerpoint/2010/main" val="3642821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128211-1D8A-4E16-B8D1-ED96EA7E7800}"/>
              </a:ext>
            </a:extLst>
          </p:cNvPr>
          <p:cNvSpPr>
            <a:spLocks noGrp="1"/>
          </p:cNvSpPr>
          <p:nvPr>
            <p:ph type="ctrTitle"/>
          </p:nvPr>
        </p:nvSpPr>
        <p:spPr/>
        <p:txBody>
          <a:bodyPr/>
          <a:lstStyle/>
          <a:p>
            <a:r>
              <a:rPr lang="de-DE" cap="none" dirty="0"/>
              <a:t>Themen der Stiftung</a:t>
            </a:r>
          </a:p>
        </p:txBody>
      </p:sp>
      <p:sp>
        <p:nvSpPr>
          <p:cNvPr id="3" name="Untertitel 2">
            <a:extLst>
              <a:ext uri="{FF2B5EF4-FFF2-40B4-BE49-F238E27FC236}">
                <a16:creationId xmlns:a16="http://schemas.microsoft.com/office/drawing/2014/main" id="{D0586823-7274-457E-ACCC-49938E9B856A}"/>
              </a:ext>
            </a:extLst>
          </p:cNvPr>
          <p:cNvSpPr>
            <a:spLocks noGrp="1"/>
          </p:cNvSpPr>
          <p:nvPr>
            <p:ph type="subTitle" idx="1"/>
          </p:nvPr>
        </p:nvSpPr>
        <p:spPr/>
        <p:txBody>
          <a:bodyPr/>
          <a:lstStyle/>
          <a:p>
            <a:r>
              <a:rPr lang="de-DE" dirty="0"/>
              <a:t>Was wir tun</a:t>
            </a:r>
          </a:p>
        </p:txBody>
      </p:sp>
    </p:spTree>
    <p:extLst>
      <p:ext uri="{BB962C8B-B14F-4D97-AF65-F5344CB8AC3E}">
        <p14:creationId xmlns:p14="http://schemas.microsoft.com/office/powerpoint/2010/main" val="1863236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906E42-C597-4AB1-BBE1-30FEDC27C6C3}"/>
              </a:ext>
            </a:extLst>
          </p:cNvPr>
          <p:cNvSpPr>
            <a:spLocks noGrp="1"/>
          </p:cNvSpPr>
          <p:nvPr>
            <p:ph type="title"/>
          </p:nvPr>
        </p:nvSpPr>
        <p:spPr/>
        <p:txBody>
          <a:bodyPr/>
          <a:lstStyle/>
          <a:p>
            <a:r>
              <a:rPr lang="de-DE" cap="none" dirty="0"/>
              <a:t>Lions-Hilfe vor Ort und weltweit</a:t>
            </a:r>
          </a:p>
        </p:txBody>
      </p:sp>
      <p:sp>
        <p:nvSpPr>
          <p:cNvPr id="4" name="Textplatzhalter 3">
            <a:extLst>
              <a:ext uri="{FF2B5EF4-FFF2-40B4-BE49-F238E27FC236}">
                <a16:creationId xmlns:a16="http://schemas.microsoft.com/office/drawing/2014/main" id="{908E1AB3-1E9D-4B97-8DFC-9CD6989D863C}"/>
              </a:ext>
            </a:extLst>
          </p:cNvPr>
          <p:cNvSpPr>
            <a:spLocks noGrp="1"/>
          </p:cNvSpPr>
          <p:nvPr>
            <p:ph idx="1"/>
          </p:nvPr>
        </p:nvSpPr>
        <p:spPr>
          <a:xfrm>
            <a:off x="4012707" y="1844675"/>
            <a:ext cx="7013359" cy="4285159"/>
          </a:xfrm>
        </p:spPr>
        <p:txBody>
          <a:bodyPr/>
          <a:lstStyle/>
          <a:p>
            <a:pPr marL="0" indent="0">
              <a:buNone/>
            </a:pPr>
            <a:r>
              <a:rPr lang="de-DE" dirty="0"/>
              <a:t>In Deutschland und aller Welt, begleitet die Stiftung </a:t>
            </a:r>
            <a:r>
              <a:rPr lang="de-DE" sz="2800" b="1" dirty="0"/>
              <a:t>über 250 laufende kleine und große Projekte</a:t>
            </a:r>
            <a:r>
              <a:rPr lang="de-DE" dirty="0"/>
              <a:t>, die Menschen zugutekommen, die unsere Unterstützung brauchen.</a:t>
            </a:r>
          </a:p>
          <a:p>
            <a:pPr marL="0" indent="0">
              <a:buNone/>
            </a:pPr>
            <a:r>
              <a:rPr lang="de-DE" dirty="0"/>
              <a:t> </a:t>
            </a:r>
          </a:p>
          <a:p>
            <a:pPr marL="0" indent="0">
              <a:buNone/>
            </a:pPr>
            <a:r>
              <a:rPr lang="de-DE" dirty="0"/>
              <a:t>Durch Zuschüsse und Fördermittel können die </a:t>
            </a:r>
            <a:r>
              <a:rPr lang="de-DE" sz="2800" b="1" dirty="0"/>
              <a:t>Spenden vervielfacht </a:t>
            </a:r>
            <a:r>
              <a:rPr lang="de-DE" dirty="0"/>
              <a:t>werden.</a:t>
            </a:r>
          </a:p>
        </p:txBody>
      </p:sp>
      <p:sp>
        <p:nvSpPr>
          <p:cNvPr id="3" name="Fußzeilenplatzhalter 2">
            <a:extLst>
              <a:ext uri="{FF2B5EF4-FFF2-40B4-BE49-F238E27FC236}">
                <a16:creationId xmlns:a16="http://schemas.microsoft.com/office/drawing/2014/main" id="{AFDA3183-EF8E-4611-B22F-CF8C66BF87E1}"/>
              </a:ext>
            </a:extLst>
          </p:cNvPr>
          <p:cNvSpPr>
            <a:spLocks noGrp="1"/>
          </p:cNvSpPr>
          <p:nvPr>
            <p:ph type="ftr" sz="quarter" idx="13"/>
          </p:nvPr>
        </p:nvSpPr>
        <p:spPr/>
        <p:txBody>
          <a:bodyPr/>
          <a:lstStyle/>
          <a:p>
            <a:r>
              <a:rPr lang="de-DE"/>
              <a:t>Die Stiftung der Deutschen Lions (Stand 10/2023)</a:t>
            </a:r>
            <a:endParaRPr lang="de-DE" dirty="0"/>
          </a:p>
        </p:txBody>
      </p:sp>
      <p:sp>
        <p:nvSpPr>
          <p:cNvPr id="5" name="Foliennummernplatzhalter 4">
            <a:extLst>
              <a:ext uri="{FF2B5EF4-FFF2-40B4-BE49-F238E27FC236}">
                <a16:creationId xmlns:a16="http://schemas.microsoft.com/office/drawing/2014/main" id="{B2CFB479-5F25-4750-B10C-A0DE34A1013E}"/>
              </a:ext>
            </a:extLst>
          </p:cNvPr>
          <p:cNvSpPr>
            <a:spLocks noGrp="1"/>
          </p:cNvSpPr>
          <p:nvPr>
            <p:ph type="sldNum" sz="quarter" idx="12"/>
          </p:nvPr>
        </p:nvSpPr>
        <p:spPr/>
        <p:txBody>
          <a:bodyPr/>
          <a:lstStyle/>
          <a:p>
            <a:fld id="{DDF5A8BD-E949-4BEE-BC04-18DF6B43ADBB}" type="slidenum">
              <a:rPr lang="de-DE" smtClean="0"/>
              <a:pPr/>
              <a:t>9</a:t>
            </a:fld>
            <a:endParaRPr lang="de-DE"/>
          </a:p>
        </p:txBody>
      </p:sp>
      <p:pic>
        <p:nvPicPr>
          <p:cNvPr id="7" name="Grafik 6">
            <a:extLst>
              <a:ext uri="{FF2B5EF4-FFF2-40B4-BE49-F238E27FC236}">
                <a16:creationId xmlns:a16="http://schemas.microsoft.com/office/drawing/2014/main" id="{F5A01B9D-17CE-4900-8E6F-DF511471113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3847" y="1844675"/>
            <a:ext cx="3554673" cy="3106173"/>
          </a:xfrm>
          <a:prstGeom prst="rect">
            <a:avLst/>
          </a:prstGeom>
        </p:spPr>
      </p:pic>
    </p:spTree>
    <p:extLst>
      <p:ext uri="{BB962C8B-B14F-4D97-AF65-F5344CB8AC3E}">
        <p14:creationId xmlns:p14="http://schemas.microsoft.com/office/powerpoint/2010/main" val="1533865015"/>
      </p:ext>
    </p:extLst>
  </p:cSld>
  <p:clrMapOvr>
    <a:masterClrMapping/>
  </p:clrMapOvr>
</p:sld>
</file>

<file path=ppt/theme/theme1.xml><?xml version="1.0" encoding="utf-8"?>
<a:theme xmlns:a="http://schemas.openxmlformats.org/drawingml/2006/main" name="Lions Club Master">
  <a:themeElements>
    <a:clrScheme name="Benutzerdefiniert 4">
      <a:dk1>
        <a:sysClr val="windowText" lastClr="000000"/>
      </a:dk1>
      <a:lt1>
        <a:sysClr val="window" lastClr="FFFFFF"/>
      </a:lt1>
      <a:dk2>
        <a:srgbClr val="44546A"/>
      </a:dk2>
      <a:lt2>
        <a:srgbClr val="E7E6E6"/>
      </a:lt2>
      <a:accent1>
        <a:srgbClr val="EBB700"/>
      </a:accent1>
      <a:accent2>
        <a:srgbClr val="00338D"/>
      </a:accent2>
      <a:accent3>
        <a:srgbClr val="55565A"/>
      </a:accent3>
      <a:accent4>
        <a:srgbClr val="68B1E2"/>
      </a:accent4>
      <a:accent5>
        <a:srgbClr val="76BC21"/>
      </a:accent5>
      <a:accent6>
        <a:srgbClr val="F68B1F"/>
      </a:accent6>
      <a:hlink>
        <a:srgbClr val="672666"/>
      </a:hlink>
      <a:folHlink>
        <a:srgbClr val="EBB700"/>
      </a:folHlink>
    </a:clrScheme>
    <a:fontScheme name="Benutzerdefiniert 12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Custom Color 1">
      <a:srgbClr val="7A2682"/>
    </a:custClr>
    <a:custClr name="Custom Color 2">
      <a:srgbClr val="00AC69"/>
    </a:custClr>
    <a:custClr name="Custom Color 3">
      <a:srgbClr val="FF5C35"/>
    </a:custClr>
  </a:custClrLst>
  <a:extLst>
    <a:ext uri="{05A4C25C-085E-4340-85A3-A5531E510DB2}">
      <thm15:themeFamily xmlns:thm15="http://schemas.microsoft.com/office/thememl/2012/main" name="Lions Club Master" id="{19C9F69C-CE94-41F7-A175-08B059E44D73}" vid="{E0EF0ED4-6143-4F26-B2A4-DF8CA1086225}"/>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1933</Words>
  <Application>Microsoft Office PowerPoint</Application>
  <PresentationFormat>Breitbild</PresentationFormat>
  <Paragraphs>299</Paragraphs>
  <Slides>32</Slides>
  <Notes>6</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32</vt:i4>
      </vt:variant>
    </vt:vector>
  </HeadingPairs>
  <TitlesOfParts>
    <vt:vector size="39" baseType="lpstr">
      <vt:lpstr>Arial</vt:lpstr>
      <vt:lpstr>Calibri</vt:lpstr>
      <vt:lpstr>HelveticaNeue LT 45 Light</vt:lpstr>
      <vt:lpstr>Symbol</vt:lpstr>
      <vt:lpstr>Times New Roman</vt:lpstr>
      <vt:lpstr>Wingdings</vt:lpstr>
      <vt:lpstr>Lions Club Master</vt:lpstr>
      <vt:lpstr>Stiftung der Deutschen Lions</vt:lpstr>
      <vt:lpstr>Die Stiftung der Deutschen Lions</vt:lpstr>
      <vt:lpstr>Das klassische Stiftungsgeschäft </vt:lpstr>
      <vt:lpstr>Die Idee der Stiftung</vt:lpstr>
      <vt:lpstr>Ziel der Stiftung im klassischen Stiftungsgeschäft</vt:lpstr>
      <vt:lpstr>  Stiftungskapital im Aufschwung</vt:lpstr>
      <vt:lpstr>Vom Stiften und Spenden</vt:lpstr>
      <vt:lpstr>Themen der Stiftung</vt:lpstr>
      <vt:lpstr>Lions-Hilfe vor Ort und weltweit</vt:lpstr>
      <vt:lpstr>Zum Beispiel: Not- und Katastrophenhilfe</vt:lpstr>
      <vt:lpstr>Zum Beispiel: Lebenskompetenzen mit Lions-Quest: Zukunft stiften!</vt:lpstr>
      <vt:lpstr>Noch mehr Lebenskompetenzen</vt:lpstr>
      <vt:lpstr>+ Förderung kultureller Kompetenz</vt:lpstr>
      <vt:lpstr>Zum Beispiel: Lichtblicke – SightFirst</vt:lpstr>
      <vt:lpstr>Zum Beispiel: Wasser-Projekte weltweit </vt:lpstr>
      <vt:lpstr>Struktur der Stiftung</vt:lpstr>
      <vt:lpstr>Stiftungsorgane</vt:lpstr>
      <vt:lpstr>Der Stiftungsvorstand</vt:lpstr>
      <vt:lpstr>Der Stiftungsrat</vt:lpstr>
      <vt:lpstr>Das Stiftungskuratorium</vt:lpstr>
      <vt:lpstr>Der Service für die deutschen Lions:  Unter EINEM Dach und in neuer Struktur</vt:lpstr>
      <vt:lpstr>Zentrale Servicestelle in Wiesbaden</vt:lpstr>
      <vt:lpstr>Zusammenarbeit Haupt- und Ehrenamt</vt:lpstr>
      <vt:lpstr>We Help to Serve</vt:lpstr>
      <vt:lpstr>Stiftungsservice und -produkte</vt:lpstr>
      <vt:lpstr>Stiftungsservice und -produkte</vt:lpstr>
      <vt:lpstr>Stiftungsservice und -produkte</vt:lpstr>
      <vt:lpstr>Stiftungsservice und -produkte</vt:lpstr>
      <vt:lpstr>Vom Stiften und Spenden</vt:lpstr>
      <vt:lpstr>Wollen Sie Gutes tun?</vt:lpstr>
      <vt:lpstr>Einfach und direkt über ein Konto:</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Stiftung der Deutschen Lions</dc:title>
  <dc:creator>Judith Arens</dc:creator>
  <cp:lastModifiedBy>Tanja Metz</cp:lastModifiedBy>
  <cp:revision>97</cp:revision>
  <cp:lastPrinted>2023-02-02T08:28:27Z</cp:lastPrinted>
  <dcterms:created xsi:type="dcterms:W3CDTF">2020-09-25T07:14:03Z</dcterms:created>
  <dcterms:modified xsi:type="dcterms:W3CDTF">2023-10-04T11:48:45Z</dcterms:modified>
</cp:coreProperties>
</file>