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4.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ags/tag3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notesSlides/notesSlide8.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tags/tag37.xml" ContentType="application/vnd.openxmlformats-officedocument.presentationml.tags+xml"/>
  <Override PartName="/ppt/notesSlides/notesSlide10.xml" ContentType="application/vnd.openxmlformats-officedocument.presentationml.notesSlide+xml"/>
  <Override PartName="/ppt/tags/tag3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25"/>
  </p:notesMasterIdLst>
  <p:sldIdLst>
    <p:sldId id="2088" r:id="rId2"/>
    <p:sldId id="2131" r:id="rId3"/>
    <p:sldId id="2134" r:id="rId4"/>
    <p:sldId id="2149" r:id="rId5"/>
    <p:sldId id="2017" r:id="rId6"/>
    <p:sldId id="256" r:id="rId7"/>
    <p:sldId id="2132" r:id="rId8"/>
    <p:sldId id="2110" r:id="rId9"/>
    <p:sldId id="2111" r:id="rId10"/>
    <p:sldId id="2112" r:id="rId11"/>
    <p:sldId id="2114" r:id="rId12"/>
    <p:sldId id="2099" r:id="rId13"/>
    <p:sldId id="2051" r:id="rId14"/>
    <p:sldId id="2133" r:id="rId15"/>
    <p:sldId id="286" r:id="rId16"/>
    <p:sldId id="1319" r:id="rId17"/>
    <p:sldId id="287" r:id="rId18"/>
    <p:sldId id="322" r:id="rId19"/>
    <p:sldId id="2050" r:id="rId20"/>
    <p:sldId id="1306" r:id="rId21"/>
    <p:sldId id="311" r:id="rId22"/>
    <p:sldId id="321" r:id="rId23"/>
    <p:sldId id="2108"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BE2547-43B0-7C07-CABD-06C77A35E362}" name="Judith Arens" initials="JA" userId="S::j.arens@lions.de::47239e2c-62d4-4222-b938-27fb9a8778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CCA"/>
    <a:srgbClr val="FFFFFF"/>
    <a:srgbClr val="FF5C35"/>
    <a:srgbClr val="C787CD"/>
    <a:srgbClr val="7AA2DA"/>
    <a:srgbClr val="EBB700"/>
    <a:srgbClr val="7A2682"/>
    <a:srgbClr val="00338D"/>
    <a:srgbClr val="00AC68"/>
    <a:srgbClr val="FFD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0" autoAdjust="0"/>
    <p:restoredTop sz="62110" autoAdjust="0"/>
  </p:normalViewPr>
  <p:slideViewPr>
    <p:cSldViewPr snapToGrid="0" showGuides="1">
      <p:cViewPr varScale="1">
        <p:scale>
          <a:sx n="69" d="100"/>
          <a:sy n="69" d="100"/>
        </p:scale>
        <p:origin x="2004" y="72"/>
      </p:cViewPr>
      <p:guideLst/>
    </p:cSldViewPr>
  </p:slideViewPr>
  <p:notesTextViewPr>
    <p:cViewPr>
      <p:scale>
        <a:sx n="115" d="100"/>
        <a:sy n="115"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32504921259845"/>
          <c:y val="6.5336200700753549E-2"/>
          <c:w val="0.57935002460629925"/>
          <c:h val="0.8258630250960125"/>
        </c:manualLayout>
      </c:layout>
      <c:doughnutChart>
        <c:varyColors val="1"/>
        <c:ser>
          <c:idx val="0"/>
          <c:order val="0"/>
          <c:tx>
            <c:strRef>
              <c:f>Sheet1!$B$1</c:f>
              <c:strCache>
                <c:ptCount val="1"/>
                <c:pt idx="0">
                  <c:v>Sales</c:v>
                </c:pt>
              </c:strCache>
            </c:strRef>
          </c:tx>
          <c:spPr>
            <a:ln>
              <a:noFill/>
            </a:ln>
          </c:spPr>
          <c:dPt>
            <c:idx val="0"/>
            <c:bubble3D val="0"/>
            <c:spPr>
              <a:solidFill>
                <a:srgbClr val="407CCA"/>
              </a:solidFill>
              <a:ln w="19050">
                <a:noFill/>
              </a:ln>
              <a:effectLst/>
            </c:spPr>
            <c:extLst>
              <c:ext xmlns:c16="http://schemas.microsoft.com/office/drawing/2014/chart" uri="{C3380CC4-5D6E-409C-BE32-E72D297353CC}">
                <c16:uniqueId val="{00000001-62CE-4E7F-9345-55817D774F98}"/>
              </c:ext>
            </c:extLst>
          </c:dPt>
          <c:dPt>
            <c:idx val="1"/>
            <c:bubble3D val="0"/>
            <c:spPr>
              <a:solidFill>
                <a:srgbClr val="EBB700"/>
              </a:solidFill>
              <a:ln w="19050">
                <a:noFill/>
              </a:ln>
              <a:effectLst/>
            </c:spPr>
            <c:extLst>
              <c:ext xmlns:c16="http://schemas.microsoft.com/office/drawing/2014/chart" uri="{C3380CC4-5D6E-409C-BE32-E72D297353CC}">
                <c16:uniqueId val="{00000003-62CE-4E7F-9345-55817D774F98}"/>
              </c:ext>
            </c:extLst>
          </c:dPt>
          <c:dPt>
            <c:idx val="2"/>
            <c:bubble3D val="0"/>
            <c:spPr>
              <a:solidFill>
                <a:srgbClr val="7A2682"/>
              </a:solidFill>
              <a:ln w="19050">
                <a:noFill/>
              </a:ln>
              <a:effectLst/>
            </c:spPr>
            <c:extLst>
              <c:ext xmlns:c16="http://schemas.microsoft.com/office/drawing/2014/chart" uri="{C3380CC4-5D6E-409C-BE32-E72D297353CC}">
                <c16:uniqueId val="{00000005-62CE-4E7F-9345-55817D774F98}"/>
              </c:ext>
            </c:extLst>
          </c:dPt>
          <c:dPt>
            <c:idx val="3"/>
            <c:bubble3D val="0"/>
            <c:spPr>
              <a:solidFill>
                <a:srgbClr val="00338D"/>
              </a:solidFill>
              <a:ln w="19050">
                <a:noFill/>
              </a:ln>
              <a:effectLst/>
            </c:spPr>
            <c:extLst>
              <c:ext xmlns:c16="http://schemas.microsoft.com/office/drawing/2014/chart" uri="{C3380CC4-5D6E-409C-BE32-E72D297353CC}">
                <c16:uniqueId val="{00000007-62CE-4E7F-9345-55817D774F98}"/>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4</c:v>
                </c:pt>
                <c:pt idx="1">
                  <c:v>3</c:v>
                </c:pt>
                <c:pt idx="2">
                  <c:v>6</c:v>
                </c:pt>
                <c:pt idx="3">
                  <c:v>7</c:v>
                </c:pt>
              </c:numCache>
            </c:numRef>
          </c:val>
          <c:extLst>
            <c:ext xmlns:c16="http://schemas.microsoft.com/office/drawing/2014/chart" uri="{C3380CC4-5D6E-409C-BE32-E72D297353CC}">
              <c16:uniqueId val="{00000008-62CE-4E7F-9345-55817D774F98}"/>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t"/>
      <c:legendEntry>
        <c:idx val="0"/>
        <c:txPr>
          <a:bodyPr rot="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legendEntry>
      <c:layout>
        <c:manualLayout>
          <c:xMode val="edge"/>
          <c:yMode val="edge"/>
          <c:x val="0.17949438167603773"/>
          <c:y val="0.93712274502391857"/>
          <c:w val="0.64101123664792448"/>
          <c:h val="5.03543220988944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FF5C35"/>
              </a:solidFill>
              <a:ln w="19050">
                <a:noFill/>
              </a:ln>
              <a:effectLst/>
            </c:spPr>
            <c:extLst>
              <c:ext xmlns:c16="http://schemas.microsoft.com/office/drawing/2014/chart" uri="{C3380CC4-5D6E-409C-BE32-E72D297353CC}">
                <c16:uniqueId val="{00000001-571D-4C05-8A2C-7F071407BD75}"/>
              </c:ext>
            </c:extLst>
          </c:dPt>
          <c:dPt>
            <c:idx val="1"/>
            <c:bubble3D val="0"/>
            <c:spPr>
              <a:solidFill>
                <a:srgbClr val="7A2682"/>
              </a:solidFill>
              <a:ln w="19050">
                <a:noFill/>
              </a:ln>
              <a:effectLst/>
            </c:spPr>
            <c:extLst>
              <c:ext xmlns:c16="http://schemas.microsoft.com/office/drawing/2014/chart" uri="{C3380CC4-5D6E-409C-BE32-E72D297353CC}">
                <c16:uniqueId val="{00000003-571D-4C05-8A2C-7F071407BD75}"/>
              </c:ext>
            </c:extLst>
          </c:dPt>
          <c:dPt>
            <c:idx val="2"/>
            <c:bubble3D val="0"/>
            <c:spPr>
              <a:solidFill>
                <a:srgbClr val="EBB700"/>
              </a:solidFill>
              <a:ln w="19050">
                <a:noFill/>
              </a:ln>
              <a:effectLst/>
            </c:spPr>
            <c:extLst>
              <c:ext xmlns:c16="http://schemas.microsoft.com/office/drawing/2014/chart" uri="{C3380CC4-5D6E-409C-BE32-E72D297353CC}">
                <c16:uniqueId val="{00000005-571D-4C05-8A2C-7F071407BD75}"/>
              </c:ext>
            </c:extLst>
          </c:dPt>
          <c:dPt>
            <c:idx val="3"/>
            <c:bubble3D val="0"/>
            <c:spPr>
              <a:solidFill>
                <a:srgbClr val="407CCA"/>
              </a:solidFill>
              <a:ln w="19050">
                <a:noFill/>
              </a:ln>
              <a:effectLst/>
            </c:spPr>
            <c:extLst>
              <c:ext xmlns:c16="http://schemas.microsoft.com/office/drawing/2014/chart" uri="{C3380CC4-5D6E-409C-BE32-E72D297353CC}">
                <c16:uniqueId val="{00000007-571D-4C05-8A2C-7F071407BD75}"/>
              </c:ext>
            </c:extLst>
          </c:dPt>
          <c:dPt>
            <c:idx val="4"/>
            <c:bubble3D val="0"/>
            <c:spPr>
              <a:solidFill>
                <a:srgbClr val="00338D"/>
              </a:solidFill>
              <a:ln w="19050">
                <a:noFill/>
              </a:ln>
              <a:effectLst/>
            </c:spPr>
            <c:extLst>
              <c:ext xmlns:c16="http://schemas.microsoft.com/office/drawing/2014/chart" uri="{C3380CC4-5D6E-409C-BE32-E72D297353CC}">
                <c16:uniqueId val="{00000009-571D-4C05-8A2C-7F071407BD75}"/>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1D-4C05-8A2C-7F071407BD75}"/>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1D-4C05-8A2C-7F071407BD75}"/>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71D-4C05-8A2C-7F071407BD75}"/>
                </c:ext>
              </c:extLst>
            </c:dLbl>
            <c:dLbl>
              <c:idx val="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71D-4C05-8A2C-7F071407BD75}"/>
                </c:ext>
              </c:extLst>
            </c:dLbl>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71D-4C05-8A2C-7F071407BD7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extLst>
          </c:dLbls>
          <c:cat>
            <c:strRef>
              <c:f>Sheet1!$A$2:$A$6</c:f>
              <c:strCache>
                <c:ptCount val="5"/>
                <c:pt idx="0">
                  <c:v>Area 1</c:v>
                </c:pt>
                <c:pt idx="1">
                  <c:v>Area 2</c:v>
                </c:pt>
                <c:pt idx="2">
                  <c:v>Area 3</c:v>
                </c:pt>
                <c:pt idx="3">
                  <c:v>Area 4</c:v>
                </c:pt>
                <c:pt idx="4">
                  <c:v>Area 5</c:v>
                </c:pt>
              </c:strCache>
            </c:strRef>
          </c:cat>
          <c:val>
            <c:numRef>
              <c:f>Sheet1!$B$2:$B$6</c:f>
              <c:numCache>
                <c:formatCode>0%</c:formatCode>
                <c:ptCount val="5"/>
                <c:pt idx="0">
                  <c:v>0.16</c:v>
                </c:pt>
                <c:pt idx="1">
                  <c:v>0.25</c:v>
                </c:pt>
                <c:pt idx="2">
                  <c:v>0.1</c:v>
                </c:pt>
                <c:pt idx="3">
                  <c:v>0.31</c:v>
                </c:pt>
                <c:pt idx="4">
                  <c:v>0.23</c:v>
                </c:pt>
              </c:numCache>
            </c:numRef>
          </c:val>
          <c:extLst>
            <c:ext xmlns:c16="http://schemas.microsoft.com/office/drawing/2014/chart" uri="{C3380CC4-5D6E-409C-BE32-E72D297353CC}">
              <c16:uniqueId val="{0000000A-571D-4C05-8A2C-7F071407BD75}"/>
            </c:ext>
          </c:extLst>
        </c:ser>
        <c:dLbls>
          <c:dLblPos val="ctr"/>
          <c:showLegendKey val="0"/>
          <c:showVal val="1"/>
          <c:showCatName val="0"/>
          <c:showSerName val="0"/>
          <c:showPercent val="0"/>
          <c:showBubbleSize val="0"/>
          <c:showLeaderLines val="1"/>
        </c:dLbls>
        <c:firstSliceAng val="31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rgbClr val="EBB700"/>
            </a:solidFill>
            <a:ln>
              <a:noFill/>
            </a:ln>
            <a:effectLst/>
          </c:spPr>
          <c:cat>
            <c:numRef>
              <c:f>Sheet1!$A$2:$A$7</c:f>
              <c:numCache>
                <c:formatCode>m/d/yyyy</c:formatCode>
                <c:ptCount val="6"/>
                <c:pt idx="0">
                  <c:v>43470</c:v>
                </c:pt>
                <c:pt idx="1">
                  <c:v>43471</c:v>
                </c:pt>
                <c:pt idx="2">
                  <c:v>43472</c:v>
                </c:pt>
                <c:pt idx="3">
                  <c:v>43473</c:v>
                </c:pt>
                <c:pt idx="4">
                  <c:v>43474</c:v>
                </c:pt>
              </c:numCache>
            </c:numRef>
          </c:cat>
          <c:val>
            <c:numRef>
              <c:f>Sheet1!$B$2:$B$7</c:f>
              <c:numCache>
                <c:formatCode>General</c:formatCode>
                <c:ptCount val="6"/>
                <c:pt idx="0">
                  <c:v>16</c:v>
                </c:pt>
                <c:pt idx="1">
                  <c:v>22</c:v>
                </c:pt>
                <c:pt idx="2">
                  <c:v>18</c:v>
                </c:pt>
                <c:pt idx="3">
                  <c:v>20</c:v>
                </c:pt>
                <c:pt idx="4">
                  <c:v>26</c:v>
                </c:pt>
              </c:numCache>
            </c:numRef>
          </c:val>
          <c:extLst>
            <c:ext xmlns:c16="http://schemas.microsoft.com/office/drawing/2014/chart" uri="{C3380CC4-5D6E-409C-BE32-E72D297353CC}">
              <c16:uniqueId val="{00000000-8D6E-453B-8B82-52E8E7CB4929}"/>
            </c:ext>
          </c:extLst>
        </c:ser>
        <c:ser>
          <c:idx val="1"/>
          <c:order val="1"/>
          <c:tx>
            <c:strRef>
              <c:f>Sheet1!$C$1</c:f>
              <c:strCache>
                <c:ptCount val="1"/>
                <c:pt idx="0">
                  <c:v>Series 2</c:v>
                </c:pt>
              </c:strCache>
            </c:strRef>
          </c:tx>
          <c:spPr>
            <a:solidFill>
              <a:srgbClr val="7A2682"/>
            </a:solidFill>
            <a:ln>
              <a:noFill/>
            </a:ln>
            <a:effectLst/>
          </c:spPr>
          <c:cat>
            <c:numRef>
              <c:f>Sheet1!$A$2:$A$7</c:f>
              <c:numCache>
                <c:formatCode>m/d/yyyy</c:formatCode>
                <c:ptCount val="6"/>
                <c:pt idx="0">
                  <c:v>43470</c:v>
                </c:pt>
                <c:pt idx="1">
                  <c:v>43471</c:v>
                </c:pt>
                <c:pt idx="2">
                  <c:v>43472</c:v>
                </c:pt>
                <c:pt idx="3">
                  <c:v>43473</c:v>
                </c:pt>
                <c:pt idx="4">
                  <c:v>43474</c:v>
                </c:pt>
              </c:numCache>
            </c:numRef>
          </c:cat>
          <c:val>
            <c:numRef>
              <c:f>Sheet1!$C$2:$C$7</c:f>
              <c:numCache>
                <c:formatCode>General</c:formatCode>
                <c:ptCount val="6"/>
                <c:pt idx="0">
                  <c:v>12</c:v>
                </c:pt>
                <c:pt idx="1">
                  <c:v>14</c:v>
                </c:pt>
                <c:pt idx="2">
                  <c:v>12</c:v>
                </c:pt>
                <c:pt idx="3">
                  <c:v>19</c:v>
                </c:pt>
                <c:pt idx="4">
                  <c:v>28</c:v>
                </c:pt>
              </c:numCache>
            </c:numRef>
          </c:val>
          <c:extLst>
            <c:ext xmlns:c16="http://schemas.microsoft.com/office/drawing/2014/chart" uri="{C3380CC4-5D6E-409C-BE32-E72D297353CC}">
              <c16:uniqueId val="{00000001-8D6E-453B-8B82-52E8E7CB4929}"/>
            </c:ext>
          </c:extLst>
        </c:ser>
        <c:ser>
          <c:idx val="2"/>
          <c:order val="2"/>
          <c:tx>
            <c:strRef>
              <c:f>Sheet1!$D$1</c:f>
              <c:strCache>
                <c:ptCount val="1"/>
                <c:pt idx="0">
                  <c:v>Series 3</c:v>
                </c:pt>
              </c:strCache>
            </c:strRef>
          </c:tx>
          <c:spPr>
            <a:solidFill>
              <a:srgbClr val="00338D"/>
            </a:solidFill>
            <a:ln w="25400">
              <a:noFill/>
            </a:ln>
            <a:effectLst/>
          </c:spPr>
          <c:cat>
            <c:numRef>
              <c:f>Sheet1!$A$2:$A$7</c:f>
              <c:numCache>
                <c:formatCode>m/d/yyyy</c:formatCode>
                <c:ptCount val="6"/>
                <c:pt idx="0">
                  <c:v>43470</c:v>
                </c:pt>
                <c:pt idx="1">
                  <c:v>43471</c:v>
                </c:pt>
                <c:pt idx="2">
                  <c:v>43472</c:v>
                </c:pt>
                <c:pt idx="3">
                  <c:v>43473</c:v>
                </c:pt>
                <c:pt idx="4">
                  <c:v>43474</c:v>
                </c:pt>
              </c:numCache>
            </c:numRef>
          </c:cat>
          <c:val>
            <c:numRef>
              <c:f>Sheet1!$D$2:$D$7</c:f>
              <c:numCache>
                <c:formatCode>General</c:formatCode>
                <c:ptCount val="6"/>
                <c:pt idx="0">
                  <c:v>4</c:v>
                </c:pt>
                <c:pt idx="1">
                  <c:v>8</c:v>
                </c:pt>
                <c:pt idx="2">
                  <c:v>6</c:v>
                </c:pt>
                <c:pt idx="3">
                  <c:v>12</c:v>
                </c:pt>
                <c:pt idx="4">
                  <c:v>16</c:v>
                </c:pt>
              </c:numCache>
            </c:numRef>
          </c:val>
          <c:extLst>
            <c:ext xmlns:c16="http://schemas.microsoft.com/office/drawing/2014/chart" uri="{C3380CC4-5D6E-409C-BE32-E72D297353CC}">
              <c16:uniqueId val="{00000002-8D6E-453B-8B82-52E8E7CB4929}"/>
            </c:ext>
          </c:extLst>
        </c:ser>
        <c:dLbls>
          <c:showLegendKey val="0"/>
          <c:showVal val="0"/>
          <c:showCatName val="0"/>
          <c:showSerName val="0"/>
          <c:showPercent val="0"/>
          <c:showBubbleSize val="0"/>
        </c:dLbls>
        <c:axId val="86202911"/>
        <c:axId val="1832618304"/>
      </c:areaChart>
      <c:dateAx>
        <c:axId val="86202911"/>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32618304"/>
        <c:crosses val="autoZero"/>
        <c:auto val="1"/>
        <c:lblOffset val="100"/>
        <c:baseTimeUnit val="days"/>
      </c:dateAx>
      <c:valAx>
        <c:axId val="1832618304"/>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6202911"/>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sym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sym typeface="Arial" panose="020B0604020202020204" pitchFamily="34" charset="0"/>
              </a:defRPr>
            </a:lvl1pPr>
          </a:lstStyle>
          <a:p>
            <a:fld id="{3CDFE222-915F-4076-A64C-FCD84141A6B5}" type="datetimeFigureOut">
              <a:rPr lang="en-US" smtClean="0"/>
              <a:pPr/>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sym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sym typeface="Arial" panose="020B0604020202020204" pitchFamily="34" charset="0"/>
              </a:defRPr>
            </a:lvl1pPr>
          </a:lstStyle>
          <a:p>
            <a:fld id="{0116A731-5E76-4190-B805-4A9AC832BFD5}" type="slidenum">
              <a:rPr lang="en-US" smtClean="0"/>
              <a:pPr/>
              <a:t>‹Nr.›</a:t>
            </a:fld>
            <a:endParaRPr lang="en-US"/>
          </a:p>
        </p:txBody>
      </p:sp>
    </p:spTree>
    <p:extLst>
      <p:ext uri="{BB962C8B-B14F-4D97-AF65-F5344CB8AC3E}">
        <p14:creationId xmlns:p14="http://schemas.microsoft.com/office/powerpoint/2010/main" val="1694097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0116A731-5E76-4190-B805-4A9AC832BFD5}" type="slidenum">
              <a:rPr lang="en-US" smtClean="0"/>
              <a:t>1</a:t>
            </a:fld>
            <a:endParaRPr lang="en-US"/>
          </a:p>
        </p:txBody>
      </p:sp>
    </p:spTree>
    <p:extLst>
      <p:ext uri="{BB962C8B-B14F-4D97-AF65-F5344CB8AC3E}">
        <p14:creationId xmlns:p14="http://schemas.microsoft.com/office/powerpoint/2010/main" val="2744703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defTabSz="990752">
              <a:buFont typeface="Arial" panose="020B0604020202020204" pitchFamily="34" charset="0"/>
              <a:buChar char="•"/>
              <a:defRPr/>
            </a:pPr>
            <a:r>
              <a:rPr lang="de-DE" sz="1800" dirty="0"/>
              <a:t>Der afrikanische Binnenstaat Sambia ist eines der ärmsten Länder der Welt: Über die Hälfte der Bevölkerung lebt von weniger als 1,90 Dollar am Tag und damit unterhalb der absoluten Armutsgrenze. </a:t>
            </a:r>
          </a:p>
          <a:p>
            <a:pPr marL="457200" indent="-457200" defTabSz="990752">
              <a:buFont typeface="Arial" panose="020B0604020202020204" pitchFamily="34" charset="0"/>
              <a:buChar char="•"/>
              <a:defRPr/>
            </a:pPr>
            <a:r>
              <a:rPr lang="de-DE" sz="1200" dirty="0"/>
              <a:t>Laut World Bank (2020) ist unzureichender Zugang zu sauberem Trinkwasser, sicheren Sanitäranlagen und Hygiene (WaSH) die häufigste Ursache für Krankheiten wie Cholera und Durchfall sowie die häufigste Todesursache für Kinder unter 5 Jahren.</a:t>
            </a:r>
          </a:p>
          <a:p>
            <a:pPr marL="457200" indent="-457200" defTabSz="990752">
              <a:buFont typeface="Arial" panose="020B0604020202020204" pitchFamily="34" charset="0"/>
              <a:buChar char="•"/>
              <a:defRPr/>
            </a:pPr>
            <a:r>
              <a:rPr lang="de-DE" sz="1200" dirty="0"/>
              <a:t>Besonders in den Schulen wird das Problem offensichtlich: Hier teilen sich oft um die 200 Schüler oder Schülerinnen eine Toilette, teilweise bis zu 500 Kinder. Die Empfehlung der WHO sind etwa 25 Jungen oder Mädchen. </a:t>
            </a:r>
          </a:p>
          <a:p>
            <a:pPr marL="457200" indent="-457200" defTabSz="990752">
              <a:buFont typeface="Arial" panose="020B0604020202020204" pitchFamily="34" charset="0"/>
              <a:buChar char="•"/>
              <a:defRPr/>
            </a:pPr>
            <a:r>
              <a:rPr lang="de-DE" sz="1200" dirty="0"/>
              <a:t>Für Mädchen ist dies besonders während ihrer Menstruation ein Problem, denn sie haben keine Möglichkeit, sich mit sauberem Wasser und genügend Privatsphäre zu waschen. Oft bleiben Sie deshalb der Schule fern und verpassen wichtigen Lehrstoff.</a:t>
            </a:r>
          </a:p>
          <a:p>
            <a:pPr marL="457200" indent="-457200" defTabSz="990752">
              <a:buFont typeface="Arial" panose="020B0604020202020204" pitchFamily="34" charset="0"/>
              <a:buChar char="•"/>
              <a:defRPr/>
            </a:pPr>
            <a:r>
              <a:rPr lang="de-DE" sz="1200" dirty="0"/>
              <a:t>Deshalb werden wir vor allem an Schulen die Versorgung mit sauberem Trinkwasser und sicheren Toilettenanlagen bewirken. </a:t>
            </a:r>
            <a:endParaRPr lang="de-DE" sz="1000" dirty="0"/>
          </a:p>
        </p:txBody>
      </p:sp>
      <p:sp>
        <p:nvSpPr>
          <p:cNvPr id="4" name="Foliennummernplatzhalter 3"/>
          <p:cNvSpPr>
            <a:spLocks noGrp="1"/>
          </p:cNvSpPr>
          <p:nvPr>
            <p:ph type="sldNum" sz="quarter" idx="5"/>
          </p:nvPr>
        </p:nvSpPr>
        <p:spPr/>
        <p:txBody>
          <a:bodyPr/>
          <a:lstStyle/>
          <a:p>
            <a:fld id="{0116A731-5E76-4190-B805-4A9AC832BFD5}" type="slidenum">
              <a:rPr lang="en-US" smtClean="0"/>
              <a:pPr/>
              <a:t>11</a:t>
            </a:fld>
            <a:endParaRPr lang="en-US"/>
          </a:p>
        </p:txBody>
      </p:sp>
    </p:spTree>
    <p:extLst>
      <p:ext uri="{BB962C8B-B14F-4D97-AF65-F5344CB8AC3E}">
        <p14:creationId xmlns:p14="http://schemas.microsoft.com/office/powerpoint/2010/main" val="240894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t>Gemeinsam mit unserem Partner vor Ort, Habitat </a:t>
            </a:r>
            <a:r>
              <a:rPr lang="de-DE" sz="1200" dirty="0" err="1"/>
              <a:t>for</a:t>
            </a:r>
            <a:r>
              <a:rPr lang="de-DE" sz="1200" dirty="0"/>
              <a:t> </a:t>
            </a:r>
            <a:r>
              <a:rPr lang="de-DE" sz="1200" dirty="0" err="1"/>
              <a:t>Humanity</a:t>
            </a:r>
            <a:r>
              <a:rPr lang="de-DE" sz="1200" dirty="0"/>
              <a:t> Malawi, und der lokalen Bevölkerung im </a:t>
            </a:r>
            <a:r>
              <a:rPr lang="de-DE" sz="1200" dirty="0" err="1"/>
              <a:t>Zomba</a:t>
            </a:r>
            <a:r>
              <a:rPr lang="de-DE" sz="1200" dirty="0"/>
              <a:t> Distrikt setzen wir uns für die Widerstandsfähigkeit der Gemeinden und ihrer Wasserversorgung, sanitären Einrichtungen und Hygiene (</a:t>
            </a:r>
            <a:r>
              <a:rPr lang="de-DE" sz="1200" dirty="0" err="1"/>
              <a:t>WaSH</a:t>
            </a:r>
            <a:r>
              <a:rPr lang="de-DE" sz="1200" dirty="0"/>
              <a:t>) gegenüber dem Klimawandel und Naturkatastrophen ein: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t>Sauberes Wasser: </a:t>
            </a:r>
            <a:r>
              <a:rPr lang="de-DE" sz="1200" dirty="0"/>
              <a:t>Wir stellen katastrophensichere Brunnen und Sanitäranlagen bereit.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t>Schulungen:</a:t>
            </a:r>
            <a:r>
              <a:rPr lang="de-DE" sz="1200" dirty="0"/>
              <a:t> Wir fördern im Besonderen die Schulung von Frauen und Jugendlichen, damit diese wichtige Hygiene-Praktiken wie das Händewaschen mit Seife, das sie nun durch den Zugang zu Wasser befolgen können, weiterführen und –erzählen.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t>Anpassung an den Klimawandel: </a:t>
            </a:r>
            <a:r>
              <a:rPr lang="de-DE" sz="1200" b="0" dirty="0"/>
              <a:t>Auch bei Maßnahmen zur Anpassung an den Klimawandel wird die lokale Bevölkerung mit einbezogen, damit diese klimaresistente </a:t>
            </a:r>
            <a:r>
              <a:rPr lang="de-DE" sz="1200" b="0" dirty="0" err="1"/>
              <a:t>WaSH</a:t>
            </a:r>
            <a:r>
              <a:rPr lang="de-DE" sz="1200" b="0" dirty="0"/>
              <a:t>-Praktiken verstehen und anwenden können</a:t>
            </a:r>
            <a:endParaRPr lang="de-DE" sz="1000" dirty="0"/>
          </a:p>
          <a:p>
            <a:endParaRPr lang="de-DE" dirty="0"/>
          </a:p>
        </p:txBody>
      </p:sp>
      <p:sp>
        <p:nvSpPr>
          <p:cNvPr id="4" name="Slide Number Placeholder 3"/>
          <p:cNvSpPr>
            <a:spLocks noGrp="1"/>
          </p:cNvSpPr>
          <p:nvPr>
            <p:ph type="sldNum" sz="quarter" idx="5"/>
          </p:nvPr>
        </p:nvSpPr>
        <p:spPr/>
        <p:txBody>
          <a:bodyPr/>
          <a:lstStyle/>
          <a:p>
            <a:fld id="{0116A731-5E76-4190-B805-4A9AC832BFD5}" type="slidenum">
              <a:rPr lang="en-US" smtClean="0"/>
              <a:t>12</a:t>
            </a:fld>
            <a:endParaRPr lang="en-US"/>
          </a:p>
        </p:txBody>
      </p:sp>
    </p:spTree>
    <p:extLst>
      <p:ext uri="{BB962C8B-B14F-4D97-AF65-F5344CB8AC3E}">
        <p14:creationId xmlns:p14="http://schemas.microsoft.com/office/powerpoint/2010/main" val="3183978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0" i="0" u="none" strike="noStrike" kern="100" baseline="0" dirty="0">
                <a:solidFill>
                  <a:prstClr val="black"/>
                </a:solidFill>
                <a:latin typeface="Times New Roman" panose="02020603050405020304" pitchFamily="18" charset="0"/>
              </a:rPr>
              <a:t>Mit dem Beschluss der MDV in Mannheim wurde das Engagement der Lions im wichtigen WaSH-Bereich festgeschrieben. WaSH-Projekte leisten immer einen Beitrag zur Nachhaltigkeit und zum Umweltschutz, </a:t>
            </a:r>
          </a:p>
          <a:p>
            <a:pPr marR="0" algn="l" rtl="0"/>
            <a:r>
              <a:rPr lang="de-DE" sz="1800" b="0" i="0" u="none" strike="noStrike" kern="100" baseline="0" dirty="0">
                <a:solidFill>
                  <a:prstClr val="black"/>
                </a:solidFill>
                <a:latin typeface="Times New Roman" panose="02020603050405020304" pitchFamily="18" charset="0"/>
              </a:rPr>
              <a:t>Auch LCIF unterstütz und befürwortet die WaSH-Projekte des MD. Die gesamte Projektsumme inkl. BMZ-Zuschuss wird als Beitrag der Deutschen Lions im internationalen Spenden-Ranking angerechnet. 2022 wurde das MOU auf dem KDL in Bonn feierlich erneuert.</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Alle bisherigen Projekte fanden auch die Zustimmung des Bundesministeriums für wirtschaftliche Entwicklung und Zusammenarbeit (BMZ), welches den Bereich WaSH als sehr wichtig erachtet und unsere Projekte bezuschusst.</a:t>
            </a:r>
          </a:p>
          <a:p>
            <a:endParaRPr lang="de-DE" dirty="0"/>
          </a:p>
        </p:txBody>
      </p:sp>
      <p:sp>
        <p:nvSpPr>
          <p:cNvPr id="4" name="Foliennummernplatzhalter 3"/>
          <p:cNvSpPr>
            <a:spLocks noGrp="1"/>
          </p:cNvSpPr>
          <p:nvPr>
            <p:ph type="sldNum" sz="quarter" idx="5"/>
          </p:nvPr>
        </p:nvSpPr>
        <p:spPr/>
        <p:txBody>
          <a:bodyPr/>
          <a:lstStyle/>
          <a:p>
            <a:fld id="{6BA05DA8-C72F-4E70-B8E5-22B7D26EA277}" type="slidenum">
              <a:rPr lang="de-DE" smtClean="0"/>
              <a:pPr/>
              <a:t>15</a:t>
            </a:fld>
            <a:endParaRPr lang="de-DE"/>
          </a:p>
        </p:txBody>
      </p:sp>
    </p:spTree>
    <p:extLst>
      <p:ext uri="{BB962C8B-B14F-4D97-AF65-F5344CB8AC3E}">
        <p14:creationId xmlns:p14="http://schemas.microsoft.com/office/powerpoint/2010/main" val="328289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DE" sz="1100" dirty="0">
                <a:effectLst/>
                <a:latin typeface="Calibri" panose="020F0502020204030204" pitchFamily="34" charset="0"/>
                <a:ea typeface="Calibri" panose="020F0502020204030204" pitchFamily="34" charset="0"/>
              </a:rPr>
              <a:t>Seit 2010 arbeiten wir mit Habitat for Humanity zusammen, anfänglich v.a. in der Katastrophenhilfe und dem Wiederaufbau. Insgesamt wurden bisher Projekte über 4 Mio. Euro gemeinsam umgesetzt. Immer gute und zeitnahe Berichte, gute Darstellung der Unterstützung von Lions vor Ort</a:t>
            </a:r>
          </a:p>
          <a:p>
            <a:pPr marL="171450" lvl="0" indent="-171450">
              <a:buFont typeface="Arial" panose="020B0604020202020204" pitchFamily="34" charset="0"/>
              <a:buChar char="•"/>
            </a:pPr>
            <a:r>
              <a:rPr lang="de-DE" sz="1100" dirty="0">
                <a:effectLst/>
                <a:latin typeface="Calibri" panose="020F0502020204030204" pitchFamily="34" charset="0"/>
                <a:ea typeface="Calibri" panose="020F0502020204030204" pitchFamily="34" charset="0"/>
              </a:rPr>
              <a:t>Habitat for </a:t>
            </a:r>
            <a:r>
              <a:rPr lang="de-DE" sz="1100" dirty="0" err="1">
                <a:effectLst/>
                <a:latin typeface="Calibri" panose="020F0502020204030204" pitchFamily="34" charset="0"/>
                <a:ea typeface="Calibri" panose="020F0502020204030204" pitchFamily="34" charset="0"/>
              </a:rPr>
              <a:t>Humanity</a:t>
            </a:r>
            <a:r>
              <a:rPr lang="de-DE" sz="1100" dirty="0">
                <a:effectLst/>
                <a:latin typeface="Calibri" panose="020F0502020204030204" pitchFamily="34" charset="0"/>
                <a:ea typeface="Calibri" panose="020F0502020204030204" pitchFamily="34" charset="0"/>
              </a:rPr>
              <a:t> wendet sich jährlich mit einem Projektvorschlag an die Lions. Dieser wurde durch eine Anfrage auf Unterstützung der Regierung / der lokalen Bevölkerung durch die lokalen Mitarbeiter ausgearbeitet. Dazu sind sie auch in die Region gefahren, haben sich die Sorgen und Nöte der Menschen sowie ihre Vorstellungen für eine Verbesserung angehört.</a:t>
            </a:r>
          </a:p>
          <a:p>
            <a:pPr marL="171450" lvl="0" indent="-171450">
              <a:buFont typeface="Arial" panose="020B0604020202020204" pitchFamily="34" charset="0"/>
              <a:buChar char="•"/>
            </a:pPr>
            <a:r>
              <a:rPr lang="de-DE" sz="1100" dirty="0">
                <a:effectLst/>
                <a:latin typeface="Calibri" panose="020F0502020204030204" pitchFamily="34" charset="0"/>
                <a:ea typeface="Calibri" panose="020F0502020204030204" pitchFamily="34" charset="0"/>
              </a:rPr>
              <a:t>Das BMZ hat unsere Projekte bei der Voranmeldung im März bisher immer mit A priorisiert. Das bedeutet, dass das BMZ das Projekt als wichtig und unterstützenswert bewertet. Die</a:t>
            </a:r>
            <a:r>
              <a:rPr lang="de-DE" sz="1400" dirty="0">
                <a:effectLst/>
                <a:latin typeface="Calibri" panose="020F0502020204030204" pitchFamily="34" charset="0"/>
                <a:ea typeface="Calibri" panose="020F0502020204030204" pitchFamily="34" charset="0"/>
              </a:rPr>
              <a:t> Zuschusssumme ist in den Haushalt eingestellt und ist verfügbar, solange ein guter Antrag fristgerecht eingereicht wird. Bisher haben alle Projekte der Lions mit einer A-Priorisierung auch eine Bewilligung erhalten.</a:t>
            </a:r>
          </a:p>
          <a:p>
            <a:pPr marL="171450" lvl="0" indent="-171450">
              <a:buFont typeface="Arial" panose="020B0604020202020204" pitchFamily="34" charset="0"/>
              <a:buChar char="•"/>
            </a:pPr>
            <a:r>
              <a:rPr lang="de-DE" sz="1400" dirty="0">
                <a:effectLst/>
                <a:latin typeface="Calibri" panose="020F0502020204030204" pitchFamily="34" charset="0"/>
                <a:ea typeface="Calibri" panose="020F0502020204030204" pitchFamily="34" charset="0"/>
              </a:rPr>
              <a:t>Zur Detailplanung reist eine Mitarbeiterin der Stiftung und wenn möglich der </a:t>
            </a:r>
            <a:r>
              <a:rPr lang="de-DE" sz="1400" dirty="0" err="1">
                <a:effectLst/>
                <a:latin typeface="Calibri" panose="020F0502020204030204" pitchFamily="34" charset="0"/>
                <a:ea typeface="Calibri" panose="020F0502020204030204" pitchFamily="34" charset="0"/>
              </a:rPr>
              <a:t>GRWaSH</a:t>
            </a:r>
            <a:r>
              <a:rPr lang="de-DE" sz="1400" dirty="0">
                <a:effectLst/>
                <a:latin typeface="Calibri" panose="020F0502020204030204" pitchFamily="34" charset="0"/>
                <a:ea typeface="Calibri" panose="020F0502020204030204" pitchFamily="34" charset="0"/>
              </a:rPr>
              <a:t> in das jeweilige Land. Sie werden zusammen mit dem Team den aktuellen Vorschlag nochmal prüfen, fachlichen Input der </a:t>
            </a:r>
            <a:r>
              <a:rPr lang="de-DE" sz="1400" dirty="0" err="1">
                <a:effectLst/>
                <a:latin typeface="Calibri" panose="020F0502020204030204" pitchFamily="34" charset="0"/>
                <a:ea typeface="Calibri" panose="020F0502020204030204" pitchFamily="34" charset="0"/>
              </a:rPr>
              <a:t>KWaSH</a:t>
            </a:r>
            <a:r>
              <a:rPr lang="de-DE" sz="1400" dirty="0">
                <a:effectLst/>
                <a:latin typeface="Calibri" panose="020F0502020204030204" pitchFamily="34" charset="0"/>
                <a:ea typeface="Calibri" panose="020F0502020204030204" pitchFamily="34" charset="0"/>
              </a:rPr>
              <a:t> und WaSH-Experten der Lions mitbringen und auch die Ergebnisse der ersten Sondierung vor Ort verifizieren.</a:t>
            </a:r>
          </a:p>
          <a:p>
            <a:pPr marL="171450" lvl="0" indent="-171450">
              <a:buFont typeface="Arial" panose="020B0604020202020204" pitchFamily="34" charset="0"/>
              <a:buChar char="•"/>
            </a:pPr>
            <a:r>
              <a:rPr lang="de-DE" sz="1400" dirty="0">
                <a:effectLst/>
                <a:latin typeface="Calibri" panose="020F0502020204030204" pitchFamily="34" charset="0"/>
                <a:ea typeface="Calibri" panose="020F0502020204030204" pitchFamily="34" charset="0"/>
              </a:rPr>
              <a:t>Im März wird der Antrag dann dem BMZ vorgelegt. In mehreren Diskussionsschleifen werden letzte Details geklärt und auf eventuelle Änderungswünsche des BMZ reagiert. Dadurch können sich Projektbestandteile bis zur endgültigen Bewilligung durch das BMZ noch verändern. </a:t>
            </a:r>
          </a:p>
          <a:p>
            <a:pPr marL="171450" lvl="0" indent="-171450">
              <a:buFont typeface="Arial" panose="020B0604020202020204" pitchFamily="34" charset="0"/>
              <a:buChar char="•"/>
            </a:pPr>
            <a:r>
              <a:rPr lang="de-DE" sz="1400" dirty="0">
                <a:effectLst/>
                <a:latin typeface="Calibri" panose="020F0502020204030204" pitchFamily="34" charset="0"/>
                <a:ea typeface="Calibri" panose="020F0502020204030204" pitchFamily="34" charset="0"/>
              </a:rPr>
              <a:t>Start des Projektes ist meistens im Herbst</a:t>
            </a:r>
          </a:p>
          <a:p>
            <a:pPr marL="171450" lvl="0" indent="-171450">
              <a:buFont typeface="Arial" panose="020B0604020202020204" pitchFamily="34" charset="0"/>
              <a:buChar char="•"/>
            </a:pPr>
            <a:endParaRPr lang="de-DE" sz="1400" dirty="0">
              <a:effectLst/>
              <a:latin typeface="Calibri" panose="020F0502020204030204" pitchFamily="34" charset="0"/>
              <a:ea typeface="Calibri" panose="020F0502020204030204" pitchFamily="34" charset="0"/>
            </a:endParaRPr>
          </a:p>
          <a:p>
            <a:pPr marL="185766" indent="-185766" defTabSz="990752">
              <a:buFontTx/>
              <a:buChar char="-"/>
              <a:defRPr/>
            </a:pPr>
            <a:endParaRPr lang="de-DE" sz="1300" dirty="0"/>
          </a:p>
        </p:txBody>
      </p:sp>
      <p:sp>
        <p:nvSpPr>
          <p:cNvPr id="4" name="Foliennummernplatzhalter 3"/>
          <p:cNvSpPr>
            <a:spLocks noGrp="1"/>
          </p:cNvSpPr>
          <p:nvPr>
            <p:ph type="sldNum" sz="quarter" idx="5"/>
          </p:nvPr>
        </p:nvSpPr>
        <p:spPr/>
        <p:txBody>
          <a:bodyPr/>
          <a:lstStyle/>
          <a:p>
            <a:fld id="{6BA05DA8-C72F-4E70-B8E5-22B7D26EA277}" type="slidenum">
              <a:rPr lang="de-DE" smtClean="0"/>
              <a:pPr/>
              <a:t>16</a:t>
            </a:fld>
            <a:endParaRPr lang="de-DE"/>
          </a:p>
        </p:txBody>
      </p:sp>
    </p:spTree>
    <p:extLst>
      <p:ext uri="{BB962C8B-B14F-4D97-AF65-F5344CB8AC3E}">
        <p14:creationId xmlns:p14="http://schemas.microsoft.com/office/powerpoint/2010/main" val="3539966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defTabSz="990752">
              <a:buFontTx/>
              <a:buChar char="-"/>
              <a:defRPr/>
            </a:pPr>
            <a:r>
              <a:rPr lang="de-DE" dirty="0">
                <a:effectLst/>
              </a:rPr>
              <a:t>Seit 2002 tragen wir das Siegel des </a:t>
            </a:r>
            <a:r>
              <a:rPr lang="de-DE" b="1" dirty="0">
                <a:effectLst/>
              </a:rPr>
              <a:t>Deutschen Zentralinstituts für soziale Fragen </a:t>
            </a:r>
          </a:p>
          <a:p>
            <a:pPr marL="628650" lvl="1" indent="-171450" defTabSz="990752">
              <a:buFontTx/>
              <a:buChar char="-"/>
              <a:defRPr/>
            </a:pPr>
            <a:r>
              <a:rPr lang="de-DE" dirty="0"/>
              <a:t>Das DZI Spenden-Siegel belegt, dass eine Organisation mit den ihr anvertrauten Geldern sorgfältig und verantwortungsvoll umgeht. Mehr noch: Siegel-Organisationen verpflichten sich freiwillig, die DZI-Standards zu erfüllen und damit höchsten Qualitätsansprüchen gerecht zu werden. Sie sind leistungsfähig, arbeiten transparent, wirtschaften sparsam, informieren sachlich und wahrhaftig und haben wirksame Kontroll- und Aufsichtsstrukturen. Auf diese Weise gewährleisten sie, dass die ihnen zufließenden Spenden den gemeinnützigen Zweck erfüllen.</a:t>
            </a:r>
          </a:p>
          <a:p>
            <a:pPr marL="628650" lvl="1" indent="-171450" defTabSz="990752">
              <a:buFontTx/>
              <a:buChar char="-"/>
              <a:defRPr/>
            </a:pPr>
            <a:r>
              <a:rPr lang="de-DE" dirty="0"/>
              <a:t>Die DZI Spendenberatung ist weder eine staatliche Einrichtung noch ein privatwirtschaftliches Unternehmen. Als Arbeitsbereich des DZI ist die Spendenberatung eine unabhängige wissenschaftliche Dokumentations- und Auskunftsstelle. Sie erfüllt mit dem Spenderschutz eine wichtige Aufgabe des Verbraucherschutzes und arbeitet in diesem Zusammenhang etwa mit den Verbraucherzentralen eng zusammen. Dieser Zweck ist auch in der Stiftungssatzung des DZI niedergelegt. Dem Vorstand der Stiftung DZI gehören Repräsentanten des Staates, der Wirtschaft und des gemeinnützigen Sektors an. Damit wird die Neutralität und Unabhängigkeit des DZI gesichert.</a:t>
            </a:r>
            <a:endParaRPr lang="de-DE" dirty="0">
              <a:effectLst/>
            </a:endParaRPr>
          </a:p>
          <a:p>
            <a:pPr marL="171450" indent="-171450" defTabSz="990752">
              <a:buFontTx/>
              <a:buChar char="-"/>
              <a:defRPr/>
            </a:pPr>
            <a:r>
              <a:rPr lang="de-DE" dirty="0">
                <a:effectLst/>
              </a:rPr>
              <a:t>Durch </a:t>
            </a:r>
            <a:r>
              <a:rPr lang="de-DE" b="1" dirty="0">
                <a:effectLst/>
              </a:rPr>
              <a:t>ein enges Monitoring der Stiftung </a:t>
            </a:r>
            <a:r>
              <a:rPr lang="de-DE" dirty="0">
                <a:effectLst/>
              </a:rPr>
              <a:t>und die transparente Berichterstattung des Partners wird sichergestellt, dass die Gelder verantwortungsvoll eingesetzt werden.</a:t>
            </a:r>
          </a:p>
          <a:p>
            <a:pPr marL="171450" indent="-171450" defTabSz="990752">
              <a:buFontTx/>
              <a:buChar char="-"/>
              <a:defRPr/>
            </a:pPr>
            <a:r>
              <a:rPr lang="de-DE" dirty="0"/>
              <a:t>Da das Projekt für eine Förderung durch das Bundesministerium für wirtschaftliche Zusammenarbeit und Entwicklung (BMZ) angemeldet ist, werden wir strenge Kriterien und Richtlinien für die Rechenschaftslegung erfüllen. Dazu gehört eine </a:t>
            </a:r>
            <a:r>
              <a:rPr lang="de-DE" b="1" dirty="0"/>
              <a:t>End-Evaluierung der Projekte nach den internationalen DAC-Kriterien</a:t>
            </a:r>
            <a:r>
              <a:rPr lang="de-DE" dirty="0"/>
              <a:t>, Diese wird von einem externen Prüfer durchgeführt und unsere Zielerreichung anhand im Antrag definierter Kriterien qualitativ und quantitativ nachvollzogen.</a:t>
            </a:r>
          </a:p>
          <a:p>
            <a:pPr marL="171450" indent="-171450" defTabSz="990752">
              <a:buFontTx/>
              <a:buChar char="-"/>
              <a:defRPr/>
            </a:pPr>
            <a:r>
              <a:rPr lang="de-DE" dirty="0"/>
              <a:t>Alle Projektausgaben werden von einem externen Buchprüfer verifiziert, der von der Handelskammer anerkannt sein muss</a:t>
            </a:r>
          </a:p>
          <a:p>
            <a:pPr marL="0" indent="0" defTabSz="990752">
              <a:buFontTx/>
              <a:buNone/>
              <a:defRPr/>
            </a:pPr>
            <a:endParaRPr lang="de-DE" dirty="0"/>
          </a:p>
        </p:txBody>
      </p:sp>
      <p:sp>
        <p:nvSpPr>
          <p:cNvPr id="4" name="Foliennummernplatzhalter 3"/>
          <p:cNvSpPr>
            <a:spLocks noGrp="1"/>
          </p:cNvSpPr>
          <p:nvPr>
            <p:ph type="sldNum" sz="quarter" idx="5"/>
          </p:nvPr>
        </p:nvSpPr>
        <p:spPr/>
        <p:txBody>
          <a:bodyPr/>
          <a:lstStyle/>
          <a:p>
            <a:fld id="{6BA05DA8-C72F-4E70-B8E5-22B7D26EA277}" type="slidenum">
              <a:rPr lang="de-DE" smtClean="0"/>
              <a:pPr/>
              <a:t>17</a:t>
            </a:fld>
            <a:endParaRPr lang="de-DE"/>
          </a:p>
        </p:txBody>
      </p:sp>
    </p:spTree>
    <p:extLst>
      <p:ext uri="{BB962C8B-B14F-4D97-AF65-F5344CB8AC3E}">
        <p14:creationId xmlns:p14="http://schemas.microsoft.com/office/powerpoint/2010/main" val="3701649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buFont typeface="Calibri" panose="020F0502020204030204" pitchFamily="34" charset="0"/>
              <a:buChar char="-"/>
            </a:pPr>
            <a:r>
              <a:rPr lang="de-DE" sz="1100" dirty="0">
                <a:effectLst/>
                <a:latin typeface="Calibri" panose="020F0502020204030204" pitchFamily="34" charset="0"/>
                <a:ea typeface="Times New Roman" panose="02020603050405020304" pitchFamily="18" charset="0"/>
              </a:rPr>
              <a:t>Durch die Mitfinanzierung durch unseren lokalen Partner Habitat for </a:t>
            </a:r>
            <a:r>
              <a:rPr lang="de-DE" sz="1100" dirty="0" err="1">
                <a:effectLst/>
                <a:latin typeface="Calibri" panose="020F0502020204030204" pitchFamily="34" charset="0"/>
                <a:ea typeface="Times New Roman" panose="02020603050405020304" pitchFamily="18" charset="0"/>
              </a:rPr>
              <a:t>Humanity</a:t>
            </a:r>
            <a:r>
              <a:rPr lang="de-DE" sz="1100" dirty="0">
                <a:effectLst/>
                <a:latin typeface="Calibri" panose="020F0502020204030204" pitchFamily="34" charset="0"/>
                <a:ea typeface="Times New Roman" panose="02020603050405020304" pitchFamily="18" charset="0"/>
              </a:rPr>
              <a:t> Malawi sowie der bisher immer bewilligten Förderung für unsere WaSH-Projekte können die Lions-Mittel wieder vervielfacht werden</a:t>
            </a:r>
          </a:p>
          <a:p>
            <a:pPr marL="342900" lvl="0" indent="-342900">
              <a:buFont typeface="Calibri" panose="020F0502020204030204" pitchFamily="34" charset="0"/>
              <a:buChar char="-"/>
            </a:pPr>
            <a:r>
              <a:rPr lang="de-DE" sz="1100" i="0" dirty="0">
                <a:effectLst/>
                <a:latin typeface="Aptos" panose="020B0004020202020204" pitchFamily="34" charset="0"/>
                <a:ea typeface="Aptos" panose="020B0004020202020204" pitchFamily="34" charset="0"/>
                <a:cs typeface="Times New Roman" panose="02020603050405020304" pitchFamily="18" charset="0"/>
              </a:rPr>
              <a:t>Bisher hat dieses Konzept das Bundesministerium für internationale Zusammenarbeit überzeugt, jeweils 75 % der bisherigen Projekte zu finanzieren, deutsche Lions und unser lokaler Partner kommen für die restlichen 25 % auf</a:t>
            </a:r>
            <a:endParaRPr lang="de-DE" sz="1100" dirty="0">
              <a:effectLst/>
              <a:latin typeface="Calibri" panose="020F0502020204030204" pitchFamily="34"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BA05DA8-C72F-4E70-B8E5-22B7D26EA277}" type="slidenum">
              <a:rPr lang="de-DE" smtClean="0"/>
              <a:pPr/>
              <a:t>18</a:t>
            </a:fld>
            <a:endParaRPr lang="de-DE"/>
          </a:p>
        </p:txBody>
      </p:sp>
    </p:spTree>
    <p:extLst>
      <p:ext uri="{BB962C8B-B14F-4D97-AF65-F5344CB8AC3E}">
        <p14:creationId xmlns:p14="http://schemas.microsoft.com/office/powerpoint/2010/main" val="3625732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spcAft>
                <a:spcPts val="800"/>
              </a:spcAft>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WaSH ist wichtig, für uns hier und für die Menschen weltweit, und die deutschen Lions haben sich diesem Thema verpflichtet.</a:t>
            </a:r>
          </a:p>
          <a:p>
            <a:pPr marL="285750" indent="-285750">
              <a:lnSpc>
                <a:spcPct val="115000"/>
              </a:lnSpc>
              <a:spcAft>
                <a:spcPts val="800"/>
              </a:spcAft>
              <a:buFont typeface="Arial" panose="020B0604020202020204" pitchFamily="34" charset="0"/>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Reservieren Sie deshalb Ihre </a:t>
            </a:r>
            <a:r>
              <a:rPr lang="de-DE" sz="1800" b="1" kern="100" dirty="0">
                <a:effectLst/>
                <a:latin typeface="Aptos" panose="020B0004020202020204" pitchFamily="34" charset="0"/>
                <a:ea typeface="Aptos" panose="020B0004020202020204" pitchFamily="34" charset="0"/>
                <a:cs typeface="Times New Roman" panose="02020603050405020304" pitchFamily="18" charset="0"/>
              </a:rPr>
              <a:t>persönliche Weihnachtsspende</a:t>
            </a:r>
            <a:r>
              <a:rPr lang="de-DE" sz="1800" kern="100" dirty="0">
                <a:effectLst/>
                <a:latin typeface="Aptos" panose="020B0004020202020204" pitchFamily="34" charset="0"/>
                <a:ea typeface="Aptos" panose="020B0004020202020204" pitchFamily="34" charset="0"/>
                <a:cs typeface="Times New Roman" panose="02020603050405020304" pitchFamily="18" charset="0"/>
              </a:rPr>
              <a:t> für das WaSH-Projekt, für das sich der </a:t>
            </a:r>
            <a:r>
              <a:rPr lang="de-DE" sz="1800" kern="100" dirty="0" err="1">
                <a:effectLst/>
                <a:latin typeface="Aptos" panose="020B0004020202020204" pitchFamily="34" charset="0"/>
                <a:ea typeface="Aptos" panose="020B0004020202020204" pitchFamily="34" charset="0"/>
                <a:cs typeface="Times New Roman" panose="02020603050405020304" pitchFamily="18" charset="0"/>
              </a:rPr>
              <a:t>Governorrat</a:t>
            </a:r>
            <a:r>
              <a:rPr lang="de-DE" sz="1800" kern="100" dirty="0">
                <a:effectLst/>
                <a:latin typeface="Aptos" panose="020B0004020202020204" pitchFamily="34" charset="0"/>
                <a:ea typeface="Aptos" panose="020B0004020202020204" pitchFamily="34" charset="0"/>
                <a:cs typeface="Times New Roman" panose="02020603050405020304" pitchFamily="18" charset="0"/>
              </a:rPr>
              <a:t> ausgesprochen hat. In inzwischen guter Tradition wird der GRV in seinem Weihnachtsbrief Anfang Dezember jeden Lion persönlich dazu aufrufen, für dieses Lions-Großprojekt zu spenden. Jeder Euro zählt!</a:t>
            </a:r>
          </a:p>
          <a:p>
            <a:pPr marL="285750" indent="-285750">
              <a:lnSpc>
                <a:spcPct val="115000"/>
              </a:lnSpc>
              <a:spcAft>
                <a:spcPts val="800"/>
              </a:spcAft>
              <a:buFont typeface="Arial" panose="020B0604020202020204" pitchFamily="34" charset="0"/>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Auch über zusätzliches Engagement Ihres Clubs freuen wir uns! Überzeugen Sie Ihren Club, dem Projekt eine Activity zu widmen oder generell ein Budget für die WaSH-Projekte der Lions einzuplanen.</a:t>
            </a:r>
          </a:p>
          <a:p>
            <a:pPr marL="285750" indent="-285750">
              <a:lnSpc>
                <a:spcPct val="115000"/>
              </a:lnSpc>
              <a:spcAft>
                <a:spcPts val="800"/>
              </a:spcAft>
              <a:buFont typeface="Arial" panose="020B0604020202020204" pitchFamily="34" charset="0"/>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Auch mit einer Anlassspende können Sie helfen: Mit Spenden statt Geschenken bei Geburtstagen, Jubiläen oder auch Trauerfeiern tun Sie Gutes und ihre Freunde bekommen neben der Spendenbescheinigung einen durch Sie personalisierten Dankbrief.</a:t>
            </a:r>
          </a:p>
          <a:p>
            <a:pPr marL="285750" indent="-285750">
              <a:lnSpc>
                <a:spcPct val="115000"/>
              </a:lnSpc>
              <a:spcAft>
                <a:spcPts val="800"/>
              </a:spcAft>
              <a:buFont typeface="Arial" panose="020B0604020202020204" pitchFamily="34" charset="0"/>
              <a:buChar char="•"/>
            </a:pP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de-DE" sz="1800" dirty="0">
                <a:solidFill>
                  <a:schemeClr val="tx1">
                    <a:lumMod val="65000"/>
                    <a:lumOff val="35000"/>
                  </a:schemeClr>
                </a:solidFill>
              </a:rPr>
              <a:t>„Wir wollen nur lokal spenden“: Es heißt nicht „Entweder oder“, es geht auch beides!</a:t>
            </a:r>
            <a:r>
              <a:rPr lang="de-DE" sz="2400" dirty="0">
                <a:solidFill>
                  <a:schemeClr val="tx1">
                    <a:lumMod val="65000"/>
                    <a:lumOff val="35000"/>
                  </a:schemeClr>
                </a:solidFill>
              </a:rPr>
              <a:t> </a:t>
            </a:r>
          </a:p>
          <a:p>
            <a:pPr marL="0" indent="0">
              <a:lnSpc>
                <a:spcPct val="115000"/>
              </a:lnSpc>
              <a:spcAft>
                <a:spcPts val="800"/>
              </a:spcAft>
              <a:buFont typeface="Arial" panose="020B0604020202020204" pitchFamily="34" charset="0"/>
              <a:buNone/>
            </a:pP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6BA05DA8-C72F-4E70-B8E5-22B7D26EA277}" type="slidenum">
              <a:rPr lang="de-DE" smtClean="0"/>
              <a:pPr/>
              <a:t>21</a:t>
            </a:fld>
            <a:endParaRPr lang="de-DE" dirty="0"/>
          </a:p>
        </p:txBody>
      </p:sp>
    </p:spTree>
    <p:extLst>
      <p:ext uri="{BB962C8B-B14F-4D97-AF65-F5344CB8AC3E}">
        <p14:creationId xmlns:p14="http://schemas.microsoft.com/office/powerpoint/2010/main" val="601952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90752" rtl="0" eaLnBrk="1" fontAlgn="auto" latinLnBrk="0" hangingPunct="1">
              <a:lnSpc>
                <a:spcPct val="100000"/>
              </a:lnSpc>
              <a:spcBef>
                <a:spcPts val="0"/>
              </a:spcBef>
              <a:spcAft>
                <a:spcPts val="0"/>
              </a:spcAft>
              <a:buClrTx/>
              <a:buSzTx/>
              <a:buFontTx/>
              <a:buNone/>
              <a:tabLst/>
              <a:defRPr/>
            </a:pPr>
            <a:r>
              <a:rPr lang="de-DE" sz="1400" noProof="0" dirty="0">
                <a:effectLst/>
                <a:latin typeface="Arial" panose="020B0604020202020204" pitchFamily="34" charset="0"/>
              </a:rPr>
              <a:t>Die Ergebnisse und die Dankbarkeit der Menschen aus unserem WaSH-Projekt in Malawi von 2021/22 zeigen, dass Ihre Hilfe ankommt!</a:t>
            </a:r>
          </a:p>
        </p:txBody>
      </p:sp>
      <p:sp>
        <p:nvSpPr>
          <p:cNvPr id="4" name="Foliennummernplatzhalter 3"/>
          <p:cNvSpPr>
            <a:spLocks noGrp="1"/>
          </p:cNvSpPr>
          <p:nvPr>
            <p:ph type="sldNum" sz="quarter" idx="5"/>
          </p:nvPr>
        </p:nvSpPr>
        <p:spPr/>
        <p:txBody>
          <a:bodyPr/>
          <a:lstStyle/>
          <a:p>
            <a:fld id="{6BA05DA8-C72F-4E70-B8E5-22B7D26EA277}" type="slidenum">
              <a:rPr lang="de-DE" smtClean="0"/>
              <a:pPr/>
              <a:t>22</a:t>
            </a:fld>
            <a:endParaRPr lang="de-DE"/>
          </a:p>
        </p:txBody>
      </p:sp>
    </p:spTree>
    <p:extLst>
      <p:ext uri="{BB962C8B-B14F-4D97-AF65-F5344CB8AC3E}">
        <p14:creationId xmlns:p14="http://schemas.microsoft.com/office/powerpoint/2010/main" val="1010895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0116A731-5E76-4190-B805-4A9AC832BFD5}" type="slidenum">
              <a:rPr lang="en-US" smtClean="0"/>
              <a:t>23</a:t>
            </a:fld>
            <a:endParaRPr lang="en-US"/>
          </a:p>
        </p:txBody>
      </p:sp>
    </p:spTree>
    <p:extLst>
      <p:ext uri="{BB962C8B-B14F-4D97-AF65-F5344CB8AC3E}">
        <p14:creationId xmlns:p14="http://schemas.microsoft.com/office/powerpoint/2010/main" val="118206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Arial" panose="020B0604020202020204" pitchFamily="34" charset="0"/>
                <a:ea typeface="+mn-ea"/>
                <a:cs typeface="+mn-cs"/>
              </a:rPr>
              <a:t>Die Verfügbarkeit von Wasser für alle Nutzungen – insbesondere zum Trinken, für die Hygiene, und für die Herstellung und Verarbeitung von Nahrungsmitteln – kann über Wohlstand oder Gesundheit entscheiden. </a:t>
            </a:r>
            <a:endParaRPr lang="de-DE" sz="1200"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Arial" panose="020B0604020202020204" pitchFamily="34" charset="0"/>
                <a:ea typeface="+mn-ea"/>
                <a:cs typeface="+mn-cs"/>
              </a:rPr>
              <a:t>Das Konsumverhalten und die Einstellung zum Umgang mit der knappen Ressource Wasser beeinflussen deren Verfügbarkeit, die regional höchst verschieden ist. Wassermangel, Überflutungen und eine zunehmende Niederschlagsvariabilität beeinträchtigen die Lebensgrundlagen vieler Menschen weltweit und haben </a:t>
            </a:r>
            <a:r>
              <a:rPr lang="de-DE" sz="1200" baseline="0" dirty="0"/>
              <a:t>Auswirkungen auf Gesundheit, Geschlechtergleichstellung, Energie, Wirtschaft und Industrie, Städte sowie Ernährung, Land- und Forstwirtschaft. </a:t>
            </a:r>
            <a:endParaRPr lang="de-DE" sz="1200" dirty="0"/>
          </a:p>
        </p:txBody>
      </p:sp>
      <p:sp>
        <p:nvSpPr>
          <p:cNvPr id="4" name="Foliennummernplatzhalter 3"/>
          <p:cNvSpPr>
            <a:spLocks noGrp="1"/>
          </p:cNvSpPr>
          <p:nvPr>
            <p:ph type="sldNum" sz="quarter" idx="5"/>
          </p:nvPr>
        </p:nvSpPr>
        <p:spPr/>
        <p:txBody>
          <a:bodyPr/>
          <a:lstStyle/>
          <a:p>
            <a:fld id="{0116A731-5E76-4190-B805-4A9AC832BFD5}" type="slidenum">
              <a:rPr lang="en-US" smtClean="0"/>
              <a:pPr/>
              <a:t>2</a:t>
            </a:fld>
            <a:endParaRPr lang="en-US"/>
          </a:p>
        </p:txBody>
      </p:sp>
    </p:spTree>
    <p:extLst>
      <p:ext uri="{BB962C8B-B14F-4D97-AF65-F5344CB8AC3E}">
        <p14:creationId xmlns:p14="http://schemas.microsoft.com/office/powerpoint/2010/main" val="92476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30E47-A5CB-C070-F430-970FE5282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16F18-4E9F-96B4-3E69-F3F52C823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2AA33-B98E-18D9-2207-5846F76D2EE5}"/>
              </a:ext>
            </a:extLst>
          </p:cNvPr>
          <p:cNvSpPr>
            <a:spLocks noGrp="1"/>
          </p:cNvSpPr>
          <p:nvPr>
            <p:ph type="body" idx="1"/>
          </p:nvPr>
        </p:nvSpPr>
        <p:spPr/>
        <p:txBody>
          <a:bodyPr/>
          <a:lstStyle/>
          <a:p>
            <a:pPr marL="285750" indent="-285750">
              <a:lnSpc>
                <a:spcPct val="107000"/>
              </a:lnSpc>
              <a:spcAft>
                <a:spcPts val="800"/>
              </a:spcAft>
              <a:buFontTx/>
              <a:buChar char="-"/>
            </a:pP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Derzeit leben ca. 8 Milliarden Menschen auf unserem Globus</a:t>
            </a:r>
          </a:p>
          <a:p>
            <a:pPr marL="285750" indent="-285750">
              <a:lnSpc>
                <a:spcPct val="107000"/>
              </a:lnSpc>
              <a:spcAft>
                <a:spcPts val="800"/>
              </a:spcAft>
              <a:buFontTx/>
              <a:buChar char="-"/>
            </a:pP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2 Milliarden Menschen haben keinen Zugang zu sauberem Wasser, müssen lange strecken mit schweren Wassereimern zurücklegen, werden krank,…</a:t>
            </a:r>
          </a:p>
          <a:p>
            <a:pPr marL="285750" indent="-285750">
              <a:lnSpc>
                <a:spcPct val="107000"/>
              </a:lnSpc>
              <a:spcAft>
                <a:spcPts val="800"/>
              </a:spcAft>
              <a:buFontTx/>
              <a:buChar char="-"/>
            </a:pP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3,6 Milliarden haben keinen Zugang zu sicheren Sanitäranlagen, offene Defäkation ist an der Tagesordnung. Die Mehrzahl der einfachen Toiletten bestehen aus in den Boden gegrabene Löcher, die oft Brutstätten für Viren und Bakterien sind und damit ihre Umwelt gefährden. </a:t>
            </a:r>
          </a:p>
          <a:p>
            <a:pPr marL="285750" indent="-285750">
              <a:lnSpc>
                <a:spcPct val="107000"/>
              </a:lnSpc>
              <a:spcAft>
                <a:spcPts val="800"/>
              </a:spcAft>
              <a:buFontTx/>
              <a:buChar char="-"/>
            </a:pP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Täglich sterben über 1.000 Kinder unter 5 Jahren an durch kontaminiertes Wasser verursachten Krankheiten, vor allem Durchfall und dadurch Mangelernährung. Das sind nur die Todesfälle, zudem ist der fehlende Zugang zu Sanitäreinrichtungen der wichtigste Faktor bei der Verbreitung von tropischen Wurmerkrankungen und Augenerkrankung (Trachom), von denen laut WHO weltweit mehr als 1,5 Milliarden Menschen pro Jahr betroffen sind</a:t>
            </a:r>
          </a:p>
          <a:p>
            <a:pPr marL="285750" marR="0" lvl="0" indent="-285750" algn="l" defTabSz="914400" rtl="0" eaLnBrk="1" fontAlgn="auto" latinLnBrk="0" hangingPunct="1">
              <a:lnSpc>
                <a:spcPct val="107000"/>
              </a:lnSpc>
              <a:spcBef>
                <a:spcPts val="0"/>
              </a:spcBef>
              <a:spcAft>
                <a:spcPts val="800"/>
              </a:spcAft>
              <a:buClrTx/>
              <a:buSzTx/>
              <a:buFontTx/>
              <a:buChar char="-"/>
              <a:tabLst/>
              <a:defRPr/>
            </a:pPr>
            <a:r>
              <a:rPr lang="de-DE" sz="1200" dirty="0"/>
              <a:t>Der afrikanische Kontinent</a:t>
            </a:r>
            <a:r>
              <a:rPr lang="de-DE" sz="1200" baseline="0" dirty="0"/>
              <a:t> wie auch viele Regionen Asiens, Mittel und Südamerikas sind hiervon besonders betroffen. </a:t>
            </a:r>
            <a:endParaRPr lang="de-DE" sz="1200" dirty="0"/>
          </a:p>
          <a:p>
            <a:pPr marL="285750" indent="-285750">
              <a:lnSpc>
                <a:spcPct val="107000"/>
              </a:lnSpc>
              <a:spcAft>
                <a:spcPts val="800"/>
              </a:spcAft>
              <a:buFontTx/>
              <a:buChar char="-"/>
            </a:pPr>
            <a:endParaRPr lang="de-D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Slide Number Placeholder 3">
            <a:extLst>
              <a:ext uri="{FF2B5EF4-FFF2-40B4-BE49-F238E27FC236}">
                <a16:creationId xmlns:a16="http://schemas.microsoft.com/office/drawing/2014/main" id="{19CC563E-CB37-AFE0-77D0-0077461B1CD5}"/>
              </a:ext>
            </a:extLst>
          </p:cNvPr>
          <p:cNvSpPr>
            <a:spLocks noGrp="1"/>
          </p:cNvSpPr>
          <p:nvPr>
            <p:ph type="sldNum" sz="quarter" idx="5"/>
          </p:nvPr>
        </p:nvSpPr>
        <p:spPr/>
        <p:txBody>
          <a:bodyPr/>
          <a:lstStyle/>
          <a:p>
            <a:fld id="{0116A731-5E76-4190-B805-4A9AC832BFD5}" type="slidenum">
              <a:rPr lang="en-US" smtClean="0"/>
              <a:t>3</a:t>
            </a:fld>
            <a:endParaRPr lang="en-US"/>
          </a:p>
        </p:txBody>
      </p:sp>
    </p:spTree>
    <p:extLst>
      <p:ext uri="{BB962C8B-B14F-4D97-AF65-F5344CB8AC3E}">
        <p14:creationId xmlns:p14="http://schemas.microsoft.com/office/powerpoint/2010/main" val="366706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7000"/>
              </a:lnSpc>
              <a:spcAft>
                <a:spcPts val="800"/>
              </a:spcAft>
              <a:buFontTx/>
              <a:buNone/>
            </a:pP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Da all die genannten Faktoren zusammenhängen, führen Lions keine reinen Wasser-Projekte, sondern WaSH-Projekte durch</a:t>
            </a:r>
          </a:p>
          <a:p>
            <a:pPr marL="285750" indent="-285750">
              <a:lnSpc>
                <a:spcPct val="107000"/>
              </a:lnSpc>
              <a:spcAft>
                <a:spcPts val="800"/>
              </a:spcAft>
              <a:buFontTx/>
              <a:buChar char="-"/>
            </a:pPr>
            <a:r>
              <a:rPr lang="de-DE" sz="1200" kern="100" dirty="0" err="1">
                <a:effectLst/>
                <a:latin typeface="Calibri" panose="020F0502020204030204" pitchFamily="34" charset="0"/>
                <a:ea typeface="Calibri" panose="020F0502020204030204" pitchFamily="34" charset="0"/>
                <a:cs typeface="Times New Roman" panose="02020603050405020304" pitchFamily="18" charset="0"/>
              </a:rPr>
              <a:t>Wa</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=Bereitstellung von Infrastruktur zur Wasserversorgung durch Brunnenbau oder Sammeln von Regenwasser. Bei Erfordernis gehören auch Anlagen zur Aufbereitung kontaminierten Wassers dazu, sowie Bemühungen, den Grundwasserspiegel langfristig zu erhalten und damit auch die Umwelt zu schützen</a:t>
            </a:r>
          </a:p>
          <a:p>
            <a:pPr marL="285750" indent="-285750">
              <a:lnSpc>
                <a:spcPct val="107000"/>
              </a:lnSpc>
              <a:spcAft>
                <a:spcPts val="800"/>
              </a:spcAft>
              <a:buFontTx/>
              <a:buChar char="-"/>
            </a:pP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S=Die Bereitstellung menschenwürdiger Sanitäranlagen. Hierzu gehört auch eine umweltgerechte Entsorgung von Fäkalien und Schmutzwasser durch biologischen Abbau, Kläranlagen, Biogasanlagen </a:t>
            </a:r>
          </a:p>
          <a:p>
            <a:pPr marL="285750" indent="-285750">
              <a:lnSpc>
                <a:spcPct val="107000"/>
              </a:lnSpc>
              <a:spcAft>
                <a:spcPts val="800"/>
              </a:spcAft>
              <a:buFontTx/>
              <a:buChar char="-"/>
            </a:pP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H=Bereitstellung von Hygiene-Infrastruktur (Handwaschgelegenheiten, Seife…) und Vermittlung von Wissen über die Wichtigkeit der individuellen und gemeinschaftlichen Hygiene im Zusammenhang mit Krankheiten und Umweltverschmutzung</a:t>
            </a:r>
          </a:p>
          <a:p>
            <a:pPr marL="285750" indent="-285750">
              <a:lnSpc>
                <a:spcPct val="107000"/>
              </a:lnSpc>
              <a:spcAft>
                <a:spcPts val="800"/>
              </a:spcAft>
              <a:buFontTx/>
              <a:buChar char="-"/>
            </a:pPr>
            <a:endParaRPr lang="de-DE"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Tx/>
              <a:buChar char="-"/>
            </a:pP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CB= </a:t>
            </a:r>
            <a:r>
              <a:rPr lang="de-DE" sz="1200" kern="100" dirty="0" err="1">
                <a:effectLst/>
                <a:latin typeface="Calibri" panose="020F0502020204030204" pitchFamily="34" charset="0"/>
                <a:ea typeface="Calibri" panose="020F0502020204030204" pitchFamily="34" charset="0"/>
                <a:cs typeface="Times New Roman" panose="02020603050405020304" pitchFamily="18" charset="0"/>
              </a:rPr>
              <a:t>Capacity</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Building – Aufbau von Wissen, um Projektergebnisse langfristig aufrecht zu erhalten sowie Strukturen und organisierten Gruppen, die über ihre Rechte informiert sind und diese von den Verantwortlichen einfordern</a:t>
            </a:r>
          </a:p>
          <a:p>
            <a:endParaRPr lang="de-DE" dirty="0"/>
          </a:p>
        </p:txBody>
      </p:sp>
      <p:sp>
        <p:nvSpPr>
          <p:cNvPr id="4" name="Foliennummernplatzhalter 3"/>
          <p:cNvSpPr>
            <a:spLocks noGrp="1"/>
          </p:cNvSpPr>
          <p:nvPr>
            <p:ph type="sldNum" sz="quarter" idx="5"/>
          </p:nvPr>
        </p:nvSpPr>
        <p:spPr/>
        <p:txBody>
          <a:bodyPr/>
          <a:lstStyle/>
          <a:p>
            <a:fld id="{0116A731-5E76-4190-B805-4A9AC832BFD5}" type="slidenum">
              <a:rPr lang="en-US" smtClean="0"/>
              <a:t>4</a:t>
            </a:fld>
            <a:endParaRPr lang="en-US"/>
          </a:p>
        </p:txBody>
      </p:sp>
    </p:spTree>
    <p:extLst>
      <p:ext uri="{BB962C8B-B14F-4D97-AF65-F5344CB8AC3E}">
        <p14:creationId xmlns:p14="http://schemas.microsoft.com/office/powerpoint/2010/main" val="1249808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116A731-5E76-4190-B805-4A9AC832BFD5}" type="slidenum">
              <a:rPr lang="en-US" smtClean="0"/>
              <a:pPr/>
              <a:t>5</a:t>
            </a:fld>
            <a:endParaRPr lang="en-US"/>
          </a:p>
        </p:txBody>
      </p:sp>
    </p:spTree>
    <p:extLst>
      <p:ext uri="{BB962C8B-B14F-4D97-AF65-F5344CB8AC3E}">
        <p14:creationId xmlns:p14="http://schemas.microsoft.com/office/powerpoint/2010/main" val="2966329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Wie erreichen wir das in unseren Projekten?</a:t>
            </a:r>
          </a:p>
          <a:p>
            <a:pPr marL="171450" indent="-171450">
              <a:buFont typeface="Arial" panose="020B0604020202020204" pitchFamily="34" charset="0"/>
              <a:buChar char="•"/>
            </a:pPr>
            <a:r>
              <a:rPr lang="de-DE" dirty="0"/>
              <a:t>Infrastruktur + Wissen</a:t>
            </a:r>
          </a:p>
          <a:p>
            <a:pPr marL="628650" lvl="1" indent="-171450">
              <a:buFont typeface="Arial" panose="020B0604020202020204" pitchFamily="34" charset="0"/>
              <a:buChar char="•"/>
            </a:pPr>
            <a:r>
              <a:rPr lang="de-DE" dirty="0"/>
              <a:t>Wir sorgen für sauberes Trinkwasser und menschenwürdige, sichere Sanitäranlagen
Wir bilden Menschen in technischen Bereichen aus, z.B. im Brunnenbau und im Bau von Sanitäranlagen
Wir bauen das Hygienewissen der Menschen mit den Experten unserer lokalen Partnerorganisationen auf und aus</a:t>
            </a:r>
          </a:p>
          <a:p>
            <a:pPr marL="171450" lvl="0" indent="-171450">
              <a:buFont typeface="Arial" panose="020B0604020202020204" pitchFamily="34" charset="0"/>
              <a:buChar char="•"/>
            </a:pPr>
            <a:r>
              <a:rPr lang="de-DE" dirty="0"/>
              <a:t>Dies führt zu strukturellen Veränderungen:</a:t>
            </a:r>
          </a:p>
          <a:p>
            <a:pPr marL="628650" lvl="1" indent="-171450">
              <a:buFont typeface="Arial" panose="020B0604020202020204" pitchFamily="34" charset="0"/>
              <a:buChar char="•"/>
            </a:pPr>
            <a:r>
              <a:rPr lang="de-DE" dirty="0"/>
              <a:t>Wasser-Komitees sind organisiert - Verwaltung und Instandhaltung der Infrastruktur, Kommunikation und Geltendmachung von Rechten gegenüber den Behörden</a:t>
            </a:r>
          </a:p>
          <a:p>
            <a:pPr marL="628650" lvl="1" indent="-171450">
              <a:buFont typeface="Arial" panose="020B0604020202020204" pitchFamily="34" charset="0"/>
              <a:buChar char="•"/>
            </a:pPr>
            <a:r>
              <a:rPr lang="de-DE" dirty="0"/>
              <a:t>Hygieneausschüsse, Schulclubs – alle Strukturen sind langfristig vor Ort etablier, auch nach unserem Projekt bestehen sie fort
Beteiligung von Frauen – Frauen sind in allen Komitees und Ausschüssen vertreten und ihre Meinung wird gehört; Beschäftigungschancen für Frauen, die durch ihr wirtschaftliches Gewicht auch mehr Einfluss in der Gesellschaft gewinnen</a:t>
            </a:r>
          </a:p>
          <a:p>
            <a:pPr marL="171450" lvl="0" indent="-171450">
              <a:buFont typeface="Arial" panose="020B0604020202020204" pitchFamily="34" charset="0"/>
              <a:buChar char="•"/>
            </a:pPr>
            <a:r>
              <a:rPr lang="de-DE" dirty="0"/>
              <a:t>Die lokalen Akteure werden gestärkt und wissen auch, an welche staatlichen Stellen sie sich wenden müssen, um ihr Recht auf Wasser, sichere Sanitäranlagen etc. durchzusetzen, SDG 6</a:t>
            </a:r>
          </a:p>
          <a:p>
            <a:pPr marL="171450" lvl="0" indent="-171450">
              <a:buFont typeface="Arial" panose="020B0604020202020204" pitchFamily="34" charset="0"/>
              <a:buChar char="•"/>
            </a:pPr>
            <a:endParaRPr lang="de-DE" i="0" dirty="0"/>
          </a:p>
          <a:p>
            <a:pPr marL="171450" lvl="0" indent="-171450">
              <a:buFont typeface="Arial" panose="020B0604020202020204" pitchFamily="34" charset="0"/>
              <a:buChar char="•"/>
            </a:pPr>
            <a:r>
              <a:rPr lang="de-DE" i="0" dirty="0"/>
              <a:t>Was bedeutet das für die Menschen?</a:t>
            </a:r>
          </a:p>
          <a:p>
            <a:pPr algn="l" fontAlgn="t"/>
            <a:r>
              <a:rPr lang="de-DE" sz="1200" b="0" i="0" u="none" strike="noStrike" dirty="0">
                <a:solidFill>
                  <a:srgbClr val="000000"/>
                </a:solidFill>
                <a:effectLst/>
                <a:latin typeface="Aptos Narrow" panose="020B0004020202020204" pitchFamily="34" charset="0"/>
              </a:rPr>
              <a:t>Bildung (für Mädchen)</a:t>
            </a:r>
          </a:p>
          <a:p>
            <a:pPr algn="l" fontAlgn="t"/>
            <a:r>
              <a:rPr lang="de-DE" sz="1200" b="0" i="0" u="none" strike="noStrike" dirty="0">
                <a:solidFill>
                  <a:srgbClr val="000000"/>
                </a:solidFill>
                <a:effectLst/>
                <a:latin typeface="Aptos Narrow" panose="020B0004020202020204" pitchFamily="34" charset="0"/>
              </a:rPr>
              <a:t>Lebensgrundlage für Menschen</a:t>
            </a:r>
          </a:p>
          <a:p>
            <a:pPr algn="l" fontAlgn="t"/>
            <a:r>
              <a:rPr lang="de-DE" sz="1200" b="0" i="0" u="none" strike="noStrike" dirty="0">
                <a:solidFill>
                  <a:srgbClr val="000000"/>
                </a:solidFill>
                <a:effectLst/>
                <a:latin typeface="Aptos Narrow" panose="020B0004020202020204" pitchFamily="34" charset="0"/>
              </a:rPr>
              <a:t>Lebensqualität</a:t>
            </a:r>
          </a:p>
          <a:p>
            <a:pPr algn="l" fontAlgn="t"/>
            <a:r>
              <a:rPr lang="de-DE" sz="1200" b="0" i="0" u="none" strike="noStrike" dirty="0">
                <a:solidFill>
                  <a:srgbClr val="000000"/>
                </a:solidFill>
                <a:effectLst/>
                <a:latin typeface="Aptos Narrow" panose="020B0004020202020204" pitchFamily="34" charset="0"/>
              </a:rPr>
              <a:t>Gesundheit</a:t>
            </a:r>
          </a:p>
          <a:p>
            <a:pPr marL="171450" lvl="0" indent="-171450">
              <a:buFont typeface="Arial" panose="020B0604020202020204" pitchFamily="34" charset="0"/>
              <a:buChar char="•"/>
            </a:pPr>
            <a:endParaRPr lang="de-DE" i="0" dirty="0"/>
          </a:p>
        </p:txBody>
      </p:sp>
      <p:sp>
        <p:nvSpPr>
          <p:cNvPr id="4" name="Foliennummernplatzhalter 3"/>
          <p:cNvSpPr>
            <a:spLocks noGrp="1"/>
          </p:cNvSpPr>
          <p:nvPr>
            <p:ph type="sldNum" sz="quarter" idx="5"/>
          </p:nvPr>
        </p:nvSpPr>
        <p:spPr/>
        <p:txBody>
          <a:bodyPr/>
          <a:lstStyle/>
          <a:p>
            <a:fld id="{0116A731-5E76-4190-B805-4A9AC832BFD5}" type="slidenum">
              <a:rPr lang="en-US" smtClean="0"/>
              <a:pPr/>
              <a:t>6</a:t>
            </a:fld>
            <a:endParaRPr lang="en-US"/>
          </a:p>
        </p:txBody>
      </p:sp>
    </p:spTree>
    <p:extLst>
      <p:ext uri="{BB962C8B-B14F-4D97-AF65-F5344CB8AC3E}">
        <p14:creationId xmlns:p14="http://schemas.microsoft.com/office/powerpoint/2010/main" val="3248485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nSpc>
                <a:spcPct val="115000"/>
              </a:lnSpc>
              <a:spcAft>
                <a:spcPts val="800"/>
              </a:spcAft>
              <a:buFont typeface="Arial" panose="020B0604020202020204" pitchFamily="34" charset="0"/>
              <a:buChar char="•"/>
            </a:pPr>
            <a:r>
              <a:rPr lang="de-DE" sz="1200" dirty="0">
                <a:effectLst/>
                <a:latin typeface="Calibri" panose="020F0502020204030204" pitchFamily="34" charset="0"/>
                <a:ea typeface="Times New Roman" panose="02020603050405020304" pitchFamily="18" charset="0"/>
                <a:cs typeface="Times New Roman" panose="02020603050405020304" pitchFamily="18" charset="0"/>
              </a:rPr>
              <a:t>Das erste WaSH-Projekt wurde 2020 mit der Deutschen Lepra und Tuberkulosehilfe (DAHW) geplant und 2024 erfolgreich abgeschlossen! </a:t>
            </a:r>
          </a:p>
          <a:p>
            <a:pPr marL="171450" indent="-171450">
              <a:lnSpc>
                <a:spcPct val="115000"/>
              </a:lnSpc>
              <a:spcAft>
                <a:spcPts val="800"/>
              </a:spcAft>
              <a:buFont typeface="Arial" panose="020B0604020202020204" pitchFamily="34" charset="0"/>
              <a:buChar char="•"/>
            </a:pPr>
            <a:r>
              <a:rPr lang="de-DE" sz="1200" dirty="0">
                <a:effectLst/>
                <a:latin typeface="Calibri" panose="020F0502020204030204" pitchFamily="34" charset="0"/>
                <a:ea typeface="Times New Roman" panose="02020603050405020304" pitchFamily="18" charset="0"/>
                <a:cs typeface="Times New Roman" panose="02020603050405020304" pitchFamily="18" charset="0"/>
              </a:rPr>
              <a:t>Unter dem Motto „Gesundheit durch Aufklärung“ haben wir in </a:t>
            </a:r>
            <a:r>
              <a:rPr lang="de-DE" dirty="0"/>
              <a:t>der Ganges-Ebene im Süden des Himalajas in den drei dicht besiedelten Bundesstaaten Uttar Pradesh, Bihar und Westbengalen unterstützt. </a:t>
            </a:r>
          </a:p>
          <a:p>
            <a:pPr marL="171450" indent="-171450">
              <a:lnSpc>
                <a:spcPct val="115000"/>
              </a:lnSpc>
              <a:spcAft>
                <a:spcPts val="800"/>
              </a:spcAft>
              <a:buFont typeface="Arial" panose="020B0604020202020204" pitchFamily="34" charset="0"/>
              <a:buChar char="•"/>
            </a:pPr>
            <a:r>
              <a:rPr lang="de-DE" dirty="0"/>
              <a:t>Durch kontaminiertes Wasser und mangelnde Hygiene verursachte Krankheiten, sogenannten „</a:t>
            </a:r>
            <a:r>
              <a:rPr lang="de-DE" dirty="0" err="1"/>
              <a:t>Water</a:t>
            </a:r>
            <a:r>
              <a:rPr lang="de-DE" dirty="0"/>
              <a:t> </a:t>
            </a:r>
            <a:r>
              <a:rPr lang="de-DE" dirty="0" err="1"/>
              <a:t>borne</a:t>
            </a:r>
            <a:r>
              <a:rPr lang="de-DE" dirty="0"/>
              <a:t> </a:t>
            </a:r>
            <a:r>
              <a:rPr lang="de-DE" dirty="0" err="1"/>
              <a:t>diseases</a:t>
            </a:r>
            <a:r>
              <a:rPr lang="de-DE" dirty="0"/>
              <a:t>“ waren dort weit verbreitet. Viele davon sind auch "vernachlässigten Tropenkrankheiten" (NTDs=</a:t>
            </a:r>
            <a:r>
              <a:rPr lang="de-DE" dirty="0" err="1"/>
              <a:t>Neglected</a:t>
            </a:r>
            <a:r>
              <a:rPr lang="de-DE" dirty="0"/>
              <a:t> Tropical </a:t>
            </a:r>
            <a:r>
              <a:rPr lang="de-DE" dirty="0" err="1"/>
              <a:t>Diseases</a:t>
            </a:r>
            <a:r>
              <a:rPr lang="de-DE" dirty="0"/>
              <a:t>) wie Lepra, Lymphatische Filariose (Elephantiasis) oder Trachom (Flussblindheit). </a:t>
            </a:r>
          </a:p>
          <a:p>
            <a:pPr marL="171450" indent="-171450">
              <a:lnSpc>
                <a:spcPct val="115000"/>
              </a:lnSpc>
              <a:spcAft>
                <a:spcPts val="800"/>
              </a:spcAft>
              <a:buFont typeface="Arial" panose="020B0604020202020204" pitchFamily="34" charset="0"/>
              <a:buChar char="•"/>
            </a:pPr>
            <a:r>
              <a:rPr lang="de-DE" dirty="0"/>
              <a:t>Abschlussbericht ans BMZ eingereicht, nun 5 Jahre Zeit für Prüfung</a:t>
            </a:r>
          </a:p>
        </p:txBody>
      </p:sp>
      <p:sp>
        <p:nvSpPr>
          <p:cNvPr id="4" name="Foliennummernplatzhalter 3"/>
          <p:cNvSpPr>
            <a:spLocks noGrp="1"/>
          </p:cNvSpPr>
          <p:nvPr>
            <p:ph type="sldNum" sz="quarter" idx="5"/>
          </p:nvPr>
        </p:nvSpPr>
        <p:spPr/>
        <p:txBody>
          <a:bodyPr/>
          <a:lstStyle/>
          <a:p>
            <a:fld id="{0116A731-5E76-4190-B805-4A9AC832BFD5}" type="slidenum">
              <a:rPr lang="en-US" smtClean="0"/>
              <a:pPr/>
              <a:t>8</a:t>
            </a:fld>
            <a:endParaRPr lang="en-US"/>
          </a:p>
        </p:txBody>
      </p:sp>
    </p:spTree>
    <p:extLst>
      <p:ext uri="{BB962C8B-B14F-4D97-AF65-F5344CB8AC3E}">
        <p14:creationId xmlns:p14="http://schemas.microsoft.com/office/powerpoint/2010/main" val="3345818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Mit unserem zweiten WaSH-Projekt verbessern wir mit dem bewährten Konzept der Hilfe zur Selbsthilfe die Lebenssituation von Menschen im Süden Malawis, gemeinsam mit unserem langjährigen Partner Habitat </a:t>
            </a:r>
            <a:r>
              <a:rPr lang="de-DE" dirty="0" err="1"/>
              <a:t>for</a:t>
            </a:r>
            <a:r>
              <a:rPr lang="de-DE" dirty="0"/>
              <a:t> </a:t>
            </a:r>
            <a:r>
              <a:rPr lang="de-DE" dirty="0" err="1"/>
              <a:t>Humanity</a:t>
            </a:r>
            <a:r>
              <a:rPr lang="de-DE" dirty="0"/>
              <a:t> Malawi (</a:t>
            </a:r>
            <a:r>
              <a:rPr lang="de-DE" dirty="0" err="1"/>
              <a:t>HfHM</a:t>
            </a:r>
            <a:r>
              <a:rPr lang="de-DE" dirty="0"/>
              <a:t>)</a:t>
            </a:r>
          </a:p>
          <a:p>
            <a:pPr marL="171450" indent="-171450">
              <a:buFont typeface="Arial" panose="020B0604020202020204" pitchFamily="34" charset="0"/>
              <a:buChar char="•"/>
            </a:pPr>
            <a:r>
              <a:rPr lang="de-DE" dirty="0"/>
              <a:t>Da Toiletten und Brunnen in viel größerem Ausmaß benötigt werden, als es unser Projekt bereitstellen könnte ist unser Projekt nur der Auftakt für einen nachhaltigen Ansatz der Hilfe zur Selbsthilfe.</a:t>
            </a:r>
          </a:p>
          <a:p>
            <a:pPr marL="171450" indent="-171450">
              <a:buFont typeface="Arial" panose="020B0604020202020204" pitchFamily="34" charset="0"/>
              <a:buChar char="•"/>
            </a:pPr>
            <a:r>
              <a:rPr lang="de-DE" dirty="0"/>
              <a:t>Mit dem Bau von 30 Brunnen sowie 200 Latrinen für die bedürftigsten Familien stoßen wir einen Lernprozess zur Schaffung lokaler Wertschöpfungsketten im WaSH-Bereich an: Zum Beispiel werden zehn Handwerker darin ausgebildet, die Latrinen aus lokalen Materialien nachhaltig zu Bauen und zu vermarkten. </a:t>
            </a:r>
          </a:p>
          <a:p>
            <a:pPr marL="171450" indent="-171450">
              <a:buFont typeface="Arial" panose="020B0604020202020204" pitchFamily="34" charset="0"/>
              <a:buChar char="•"/>
            </a:pPr>
            <a:r>
              <a:rPr lang="de-DE" dirty="0"/>
              <a:t>Um die Instandhaltung der Brunnen kümmern sich zukünftig im Rahmen des Projekts neu gebildete WaSH-Komitees in jeder Gemeinde, die kleine Entgelte zur Wassernutzung erheben und so zukünftig gemeinschaftlich die Kosten decken können.</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Erklärungen:</a:t>
            </a:r>
          </a:p>
          <a:p>
            <a:pPr marL="171450" indent="-171450">
              <a:buFont typeface="Arial" panose="020B0604020202020204" pitchFamily="34" charset="0"/>
              <a:buChar char="•"/>
            </a:pPr>
            <a:r>
              <a:rPr lang="de-DE" dirty="0"/>
              <a:t>Koordinierungs-Meetings für WaSH Infrastruktur: Gemeinden und Regierung werden in Kontakt gebracht, um Bedürfnisse und Möglichkeiten gemeinsam zu diskutieren und zu organisieren</a:t>
            </a:r>
          </a:p>
          <a:p>
            <a:pPr marL="171450" indent="-171450">
              <a:buFont typeface="Arial" panose="020B0604020202020204" pitchFamily="34" charset="0"/>
              <a:buChar char="•"/>
            </a:pPr>
            <a:r>
              <a:rPr lang="de-DE" dirty="0"/>
              <a:t>Handbücher für Wasserkomitees: </a:t>
            </a:r>
          </a:p>
          <a:p>
            <a:pPr marL="628650" lvl="1" indent="-171450">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Arial" panose="020B0604020202020204" pitchFamily="34" charset="0"/>
              </a:rPr>
              <a:t>Best Practices aus dem Projekt im Zusammenhang mit der nachhaltigen, rechenschaftspflichtigen und transparenten Brunneninstandhaltung (</a:t>
            </a:r>
            <a:r>
              <a:rPr lang="de-DE" sz="1800" dirty="0" err="1">
                <a:effectLst/>
                <a:latin typeface="Calibri" panose="020F0502020204030204" pitchFamily="34" charset="0"/>
                <a:ea typeface="Calibri" panose="020F0502020204030204" pitchFamily="34" charset="0"/>
                <a:cs typeface="Arial" panose="020B0604020202020204" pitchFamily="34" charset="0"/>
              </a:rPr>
              <a:t>Comunity</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based</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maintenance</a:t>
            </a:r>
            <a:r>
              <a:rPr lang="de-DE" sz="1800" dirty="0">
                <a:effectLst/>
                <a:latin typeface="Calibri" panose="020F0502020204030204" pitchFamily="34" charset="0"/>
                <a:ea typeface="Calibri" panose="020F0502020204030204" pitchFamily="34" charset="0"/>
                <a:cs typeface="Arial" panose="020B0604020202020204" pitchFamily="34" charset="0"/>
              </a:rPr>
              <a:t>), das einschlägige Handbuch auf Distriktebene wird gemeinsam überarbeitet</a:t>
            </a:r>
          </a:p>
          <a:p>
            <a:pPr marL="628650" lvl="1" indent="-171450">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Arial" panose="020B0604020202020204" pitchFamily="34" charset="0"/>
              </a:rPr>
              <a:t>Anschließend Training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Trainers, die mit diesem Handbuch wiederum die Gemeinden im Distrikt schulen werden</a:t>
            </a:r>
            <a:endParaRPr lang="de-DE" dirty="0"/>
          </a:p>
        </p:txBody>
      </p:sp>
      <p:sp>
        <p:nvSpPr>
          <p:cNvPr id="4" name="Foliennummernplatzhalter 3"/>
          <p:cNvSpPr>
            <a:spLocks noGrp="1"/>
          </p:cNvSpPr>
          <p:nvPr>
            <p:ph type="sldNum" sz="quarter" idx="5"/>
          </p:nvPr>
        </p:nvSpPr>
        <p:spPr/>
        <p:txBody>
          <a:bodyPr/>
          <a:lstStyle/>
          <a:p>
            <a:fld id="{0116A731-5E76-4190-B805-4A9AC832BFD5}" type="slidenum">
              <a:rPr lang="en-US" smtClean="0"/>
              <a:pPr/>
              <a:t>9</a:t>
            </a:fld>
            <a:endParaRPr lang="en-US"/>
          </a:p>
        </p:txBody>
      </p:sp>
    </p:spTree>
    <p:extLst>
      <p:ext uri="{BB962C8B-B14F-4D97-AF65-F5344CB8AC3E}">
        <p14:creationId xmlns:p14="http://schemas.microsoft.com/office/powerpoint/2010/main" val="4128786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defTabSz="990752">
              <a:buFont typeface="Arial" panose="020B0604020202020204" pitchFamily="34" charset="0"/>
              <a:buChar char="•"/>
              <a:defRPr/>
            </a:pPr>
            <a:r>
              <a:rPr lang="de-DE" dirty="0"/>
              <a:t>Kenia ist derzeit abwechselnd von schweren Dürren und Überschwemmungen betroffen, die immer wieder die Ernten zerstören und Futter für die Viehherden knapp werden lassen. </a:t>
            </a:r>
          </a:p>
          <a:p>
            <a:pPr marL="171450" indent="-171450" defTabSz="990752">
              <a:buFont typeface="Arial" panose="020B0604020202020204" pitchFamily="34" charset="0"/>
              <a:buChar char="•"/>
              <a:defRPr/>
            </a:pPr>
            <a:r>
              <a:rPr lang="de-DE" dirty="0"/>
              <a:t>Unser Projekt stärkt die Resilienz (Widerstandsfähigkeit) der Gemeinden gegenüber den negativen Auswirkungen des Klimawandels. </a:t>
            </a:r>
          </a:p>
          <a:p>
            <a:pPr marL="171450" indent="-171450" defTabSz="990752">
              <a:buFont typeface="Arial" panose="020B0604020202020204" pitchFamily="34" charset="0"/>
              <a:buChar char="•"/>
              <a:defRPr/>
            </a:pPr>
            <a:r>
              <a:rPr lang="de-DE" dirty="0"/>
              <a:t>Maßnahmen dazu sind </a:t>
            </a:r>
          </a:p>
          <a:p>
            <a:pPr marL="628650" lvl="1" indent="-171450" defTabSz="990752">
              <a:buFont typeface="Arial" panose="020B0604020202020204" pitchFamily="34" charset="0"/>
              <a:buChar char="•"/>
              <a:defRPr/>
            </a:pPr>
            <a:r>
              <a:rPr lang="de-DE" dirty="0"/>
              <a:t>der Aufbau eines nachhaltigen Wassermanagements für Haushalte und besonders auch in der Landwirtschaft. </a:t>
            </a:r>
          </a:p>
          <a:p>
            <a:pPr marL="628650" lvl="1" indent="-171450" defTabSz="990752">
              <a:buFont typeface="Arial" panose="020B0604020202020204" pitchFamily="34" charset="0"/>
              <a:buChar char="•"/>
              <a:defRPr/>
            </a:pPr>
            <a:r>
              <a:rPr lang="de-DE" dirty="0"/>
              <a:t>Hierzu wird Infrastruktur bereitgestellt und die lokale Bevölkerung in Wasserkomitees organisiert, um die Brunnen, Leitungen etc. langfristig zu erhalten.</a:t>
            </a:r>
          </a:p>
          <a:p>
            <a:pPr marL="628650" lvl="1" indent="-171450" defTabSz="990752">
              <a:buFont typeface="Arial" panose="020B0604020202020204" pitchFamily="34" charset="0"/>
              <a:buChar char="•"/>
              <a:defRPr/>
            </a:pPr>
            <a:r>
              <a:rPr lang="de-DE" dirty="0"/>
              <a:t>Die Verbesserung der Sanitär- und Hygienesituation </a:t>
            </a:r>
          </a:p>
          <a:p>
            <a:pPr marL="628650" lvl="1" indent="-171450" defTabSz="990752">
              <a:buFont typeface="Arial" panose="020B0604020202020204" pitchFamily="34" charset="0"/>
              <a:buChar char="•"/>
              <a:defRPr/>
            </a:pPr>
            <a:r>
              <a:rPr lang="de-DE" dirty="0"/>
              <a:t>sowie die Einkommenssteigerung für bedürftige Familien durch angepasste und innovative Landwirtschaft.</a:t>
            </a:r>
          </a:p>
          <a:p>
            <a:pPr marL="171450" indent="-171450" defTabSz="990752">
              <a:buFont typeface="Arial" panose="020B0604020202020204" pitchFamily="34" charset="0"/>
              <a:buChar char="•"/>
              <a:defRPr/>
            </a:pPr>
            <a:r>
              <a:rPr lang="de-DE" dirty="0"/>
              <a:t>Frauen und Mädchen leiden besonders unter den oben beschriebenen Problemen, deshalb wird die Geschlechtergerechtigkeit als Querschnittsthema bei allen Zielen berücksichtigt. </a:t>
            </a:r>
          </a:p>
        </p:txBody>
      </p:sp>
      <p:sp>
        <p:nvSpPr>
          <p:cNvPr id="4" name="Foliennummernplatzhalter 3"/>
          <p:cNvSpPr>
            <a:spLocks noGrp="1"/>
          </p:cNvSpPr>
          <p:nvPr>
            <p:ph type="sldNum" sz="quarter" idx="5"/>
          </p:nvPr>
        </p:nvSpPr>
        <p:spPr/>
        <p:txBody>
          <a:bodyPr/>
          <a:lstStyle/>
          <a:p>
            <a:fld id="{0116A731-5E76-4190-B805-4A9AC832BFD5}" type="slidenum">
              <a:rPr lang="en-US" smtClean="0"/>
              <a:pPr/>
              <a:t>10</a:t>
            </a:fld>
            <a:endParaRPr lang="en-US"/>
          </a:p>
        </p:txBody>
      </p:sp>
    </p:spTree>
    <p:extLst>
      <p:ext uri="{BB962C8B-B14F-4D97-AF65-F5344CB8AC3E}">
        <p14:creationId xmlns:p14="http://schemas.microsoft.com/office/powerpoint/2010/main" val="166169578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1.emf"/><Relationship Id="rId10" Type="http://schemas.openxmlformats.org/officeDocument/2006/relationships/image" Target="../media/image8.png"/><Relationship Id="rId4" Type="http://schemas.openxmlformats.org/officeDocument/2006/relationships/oleObject" Target="../embeddings/oleObject2.bin"/><Relationship Id="rId9"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oleObject" Target="../embeddings/oleObject9.bin"/></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2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2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image" Target="../media/image2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20.png"/><Relationship Id="rId5" Type="http://schemas.openxmlformats.org/officeDocument/2006/relationships/image" Target="../media/image22.emf"/><Relationship Id="rId4" Type="http://schemas.openxmlformats.org/officeDocument/2006/relationships/oleObject" Target="../embeddings/oleObject15.bin"/></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image" Target="../media/image11.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emf"/><Relationship Id="rId10" Type="http://schemas.openxmlformats.org/officeDocument/2006/relationships/image" Target="../media/image8.png"/><Relationship Id="rId4" Type="http://schemas.openxmlformats.org/officeDocument/2006/relationships/oleObject" Target="../embeddings/oleObject3.bin"/><Relationship Id="rId9"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5.png"/><Relationship Id="rId4" Type="http://schemas.openxmlformats.org/officeDocument/2006/relationships/image" Target="../media/image1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chart" Target="../charts/chart1.xml"/><Relationship Id="rId4" Type="http://schemas.openxmlformats.org/officeDocument/2006/relationships/image" Target="../media/image1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chart" Target="../charts/chart2.xml"/><Relationship Id="rId4" Type="http://schemas.openxmlformats.org/officeDocument/2006/relationships/image" Target="../media/image1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image" Target="../media/image1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0.bin"/><Relationship Id="rId7"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chart" Target="../charts/chart3.xml"/><Relationship Id="rId5" Type="http://schemas.openxmlformats.org/officeDocument/2006/relationships/image" Target="../media/image26.jpeg"/><Relationship Id="rId4" Type="http://schemas.openxmlformats.org/officeDocument/2006/relationships/image" Target="../media/image1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1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11.emf"/></Relationships>
</file>

<file path=ppt/slideLayouts/_rels/slideLayout28.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svg"/><Relationship Id="rId26" Type="http://schemas.openxmlformats.org/officeDocument/2006/relationships/image" Target="../media/image50.svg"/><Relationship Id="rId39" Type="http://schemas.openxmlformats.org/officeDocument/2006/relationships/image" Target="../media/image63.png"/><Relationship Id="rId21" Type="http://schemas.openxmlformats.org/officeDocument/2006/relationships/image" Target="../media/image45.png"/><Relationship Id="rId34" Type="http://schemas.openxmlformats.org/officeDocument/2006/relationships/image" Target="../media/image58.svg"/><Relationship Id="rId42" Type="http://schemas.openxmlformats.org/officeDocument/2006/relationships/image" Target="../media/image66.svg"/><Relationship Id="rId47" Type="http://schemas.openxmlformats.org/officeDocument/2006/relationships/image" Target="../media/image71.png"/><Relationship Id="rId50" Type="http://schemas.openxmlformats.org/officeDocument/2006/relationships/image" Target="../media/image74.svg"/><Relationship Id="rId55" Type="http://schemas.openxmlformats.org/officeDocument/2006/relationships/image" Target="../media/image79.png"/><Relationship Id="rId63" Type="http://schemas.openxmlformats.org/officeDocument/2006/relationships/image" Target="../media/image87.png"/><Relationship Id="rId68" Type="http://schemas.openxmlformats.org/officeDocument/2006/relationships/image" Target="../media/image92.svg"/><Relationship Id="rId7" Type="http://schemas.openxmlformats.org/officeDocument/2006/relationships/image" Target="../media/image31.png"/><Relationship Id="rId2" Type="http://schemas.openxmlformats.org/officeDocument/2006/relationships/slideMaster" Target="../slideMasters/slideMaster1.xml"/><Relationship Id="rId16" Type="http://schemas.openxmlformats.org/officeDocument/2006/relationships/image" Target="../media/image40.svg"/><Relationship Id="rId29" Type="http://schemas.openxmlformats.org/officeDocument/2006/relationships/image" Target="../media/image53.png"/><Relationship Id="rId1" Type="http://schemas.openxmlformats.org/officeDocument/2006/relationships/tags" Target="../tags/tag30.xml"/><Relationship Id="rId6" Type="http://schemas.openxmlformats.org/officeDocument/2006/relationships/image" Target="../media/image30.svg"/><Relationship Id="rId11" Type="http://schemas.openxmlformats.org/officeDocument/2006/relationships/image" Target="../media/image35.png"/><Relationship Id="rId24" Type="http://schemas.openxmlformats.org/officeDocument/2006/relationships/image" Target="../media/image48.svg"/><Relationship Id="rId32" Type="http://schemas.openxmlformats.org/officeDocument/2006/relationships/image" Target="../media/image56.svg"/><Relationship Id="rId37" Type="http://schemas.openxmlformats.org/officeDocument/2006/relationships/image" Target="../media/image61.png"/><Relationship Id="rId40" Type="http://schemas.openxmlformats.org/officeDocument/2006/relationships/image" Target="../media/image64.svg"/><Relationship Id="rId45" Type="http://schemas.openxmlformats.org/officeDocument/2006/relationships/image" Target="../media/image69.png"/><Relationship Id="rId53" Type="http://schemas.openxmlformats.org/officeDocument/2006/relationships/image" Target="../media/image77.png"/><Relationship Id="rId58" Type="http://schemas.openxmlformats.org/officeDocument/2006/relationships/image" Target="../media/image82.svg"/><Relationship Id="rId66" Type="http://schemas.openxmlformats.org/officeDocument/2006/relationships/image" Target="../media/image90.sv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svg"/><Relationship Id="rId36" Type="http://schemas.openxmlformats.org/officeDocument/2006/relationships/image" Target="../media/image60.svg"/><Relationship Id="rId49" Type="http://schemas.openxmlformats.org/officeDocument/2006/relationships/image" Target="../media/image73.png"/><Relationship Id="rId57" Type="http://schemas.openxmlformats.org/officeDocument/2006/relationships/image" Target="../media/image81.png"/><Relationship Id="rId61" Type="http://schemas.openxmlformats.org/officeDocument/2006/relationships/image" Target="../media/image85.png"/><Relationship Id="rId10" Type="http://schemas.openxmlformats.org/officeDocument/2006/relationships/image" Target="../media/image34.svg"/><Relationship Id="rId19" Type="http://schemas.openxmlformats.org/officeDocument/2006/relationships/image" Target="../media/image43.png"/><Relationship Id="rId31" Type="http://schemas.openxmlformats.org/officeDocument/2006/relationships/image" Target="../media/image55.png"/><Relationship Id="rId44" Type="http://schemas.openxmlformats.org/officeDocument/2006/relationships/image" Target="../media/image68.svg"/><Relationship Id="rId52" Type="http://schemas.openxmlformats.org/officeDocument/2006/relationships/image" Target="../media/image76.svg"/><Relationship Id="rId60" Type="http://schemas.openxmlformats.org/officeDocument/2006/relationships/image" Target="../media/image84.svg"/><Relationship Id="rId65" Type="http://schemas.openxmlformats.org/officeDocument/2006/relationships/image" Target="../media/image89.png"/><Relationship Id="rId4" Type="http://schemas.openxmlformats.org/officeDocument/2006/relationships/image" Target="../media/image11.emf"/><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 Id="rId27" Type="http://schemas.openxmlformats.org/officeDocument/2006/relationships/image" Target="../media/image51.png"/><Relationship Id="rId30" Type="http://schemas.openxmlformats.org/officeDocument/2006/relationships/image" Target="../media/image54.svg"/><Relationship Id="rId35" Type="http://schemas.openxmlformats.org/officeDocument/2006/relationships/image" Target="../media/image59.png"/><Relationship Id="rId43" Type="http://schemas.openxmlformats.org/officeDocument/2006/relationships/image" Target="../media/image67.png"/><Relationship Id="rId48" Type="http://schemas.openxmlformats.org/officeDocument/2006/relationships/image" Target="../media/image72.svg"/><Relationship Id="rId56" Type="http://schemas.openxmlformats.org/officeDocument/2006/relationships/image" Target="../media/image80.svg"/><Relationship Id="rId64" Type="http://schemas.openxmlformats.org/officeDocument/2006/relationships/image" Target="../media/image88.svg"/><Relationship Id="rId69" Type="http://schemas.openxmlformats.org/officeDocument/2006/relationships/image" Target="../media/image2.png"/><Relationship Id="rId8" Type="http://schemas.openxmlformats.org/officeDocument/2006/relationships/image" Target="../media/image32.svg"/><Relationship Id="rId51" Type="http://schemas.openxmlformats.org/officeDocument/2006/relationships/image" Target="../media/image75.png"/><Relationship Id="rId3" Type="http://schemas.openxmlformats.org/officeDocument/2006/relationships/oleObject" Target="../embeddings/oleObject24.bin"/><Relationship Id="rId12" Type="http://schemas.openxmlformats.org/officeDocument/2006/relationships/image" Target="../media/image36.sv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svg"/><Relationship Id="rId46" Type="http://schemas.openxmlformats.org/officeDocument/2006/relationships/image" Target="../media/image70.svg"/><Relationship Id="rId59" Type="http://schemas.openxmlformats.org/officeDocument/2006/relationships/image" Target="../media/image83.png"/><Relationship Id="rId67" Type="http://schemas.openxmlformats.org/officeDocument/2006/relationships/image" Target="../media/image91.png"/><Relationship Id="rId20" Type="http://schemas.openxmlformats.org/officeDocument/2006/relationships/image" Target="../media/image44.svg"/><Relationship Id="rId41" Type="http://schemas.openxmlformats.org/officeDocument/2006/relationships/image" Target="../media/image65.png"/><Relationship Id="rId54" Type="http://schemas.openxmlformats.org/officeDocument/2006/relationships/image" Target="../media/image78.svg"/><Relationship Id="rId62" Type="http://schemas.openxmlformats.org/officeDocument/2006/relationships/image" Target="../media/image86.svg"/></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1.emf"/><Relationship Id="rId10" Type="http://schemas.openxmlformats.org/officeDocument/2006/relationships/image" Target="../media/image8.png"/><Relationship Id="rId4" Type="http://schemas.openxmlformats.org/officeDocument/2006/relationships/oleObject" Target="../embeddings/oleObject2.bin"/><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1.emf"/><Relationship Id="rId10" Type="http://schemas.openxmlformats.org/officeDocument/2006/relationships/image" Target="../media/image10.jpeg"/><Relationship Id="rId4" Type="http://schemas.openxmlformats.org/officeDocument/2006/relationships/oleObject" Target="../embeddings/oleObject2.bin"/><Relationship Id="rId9"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4.bin"/><Relationship Id="rId7" Type="http://schemas.openxmlformats.org/officeDocument/2006/relationships/image" Target="../media/image13.sv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11.emf"/><Relationship Id="rId9" Type="http://schemas.openxmlformats.org/officeDocument/2006/relationships/image" Target="../media/image15.svg"/></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1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oleObject" Target="../embeddings/oleObject8.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i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3251A46-EB41-DAFD-C3AA-AC2D8229BE51}"/>
              </a:ext>
            </a:extLst>
          </p:cNvPr>
          <p:cNvPicPr>
            <a:picLocks noChangeAspect="1"/>
          </p:cNvPicPr>
          <p:nvPr userDrawn="1"/>
        </p:nvPicPr>
        <p:blipFill>
          <a:blip r:embed="rId3"/>
          <a:stretch>
            <a:fillRect/>
          </a:stretch>
        </p:blipFill>
        <p:spPr>
          <a:xfrm>
            <a:off x="-1" y="0"/>
            <a:ext cx="12192001" cy="6858000"/>
          </a:xfrm>
          <a:prstGeom prst="rect">
            <a:avLst/>
          </a:prstGeom>
        </p:spPr>
      </p:pic>
      <p:sp>
        <p:nvSpPr>
          <p:cNvPr id="9" name="Picture Placeholder 8">
            <a:extLst>
              <a:ext uri="{FF2B5EF4-FFF2-40B4-BE49-F238E27FC236}">
                <a16:creationId xmlns:a16="http://schemas.microsoft.com/office/drawing/2014/main" id="{FB4ED42F-6AD0-F2A7-5042-E5DF68C61AAE}"/>
              </a:ext>
            </a:extLst>
          </p:cNvPr>
          <p:cNvSpPr>
            <a:spLocks noGrp="1"/>
          </p:cNvSpPr>
          <p:nvPr>
            <p:ph type="pic" sz="quarter" idx="15"/>
          </p:nvPr>
        </p:nvSpPr>
        <p:spPr>
          <a:xfrm>
            <a:off x="3586843" y="1"/>
            <a:ext cx="8605157" cy="6857998"/>
          </a:xfrm>
          <a:custGeom>
            <a:avLst/>
            <a:gdLst>
              <a:gd name="connsiteX0" fmla="*/ 3879296 w 8605157"/>
              <a:gd name="connsiteY0" fmla="*/ 0 h 6857998"/>
              <a:gd name="connsiteX1" fmla="*/ 8605157 w 8605157"/>
              <a:gd name="connsiteY1" fmla="*/ 0 h 6857998"/>
              <a:gd name="connsiteX2" fmla="*/ 8605157 w 8605157"/>
              <a:gd name="connsiteY2" fmla="*/ 6857998 h 6857998"/>
              <a:gd name="connsiteX3" fmla="*/ 0 w 860515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8605157" h="6857998">
                <a:moveTo>
                  <a:pt x="3879296" y="0"/>
                </a:moveTo>
                <a:lnTo>
                  <a:pt x="8605157" y="0"/>
                </a:lnTo>
                <a:lnTo>
                  <a:pt x="8605157" y="6857998"/>
                </a:lnTo>
                <a:lnTo>
                  <a:pt x="0" y="6857998"/>
                </a:lnTo>
                <a:close/>
              </a:path>
            </a:pathLst>
          </a:custGeom>
          <a:pattFill prst="pct20">
            <a:fgClr>
              <a:schemeClr val="accent2"/>
            </a:fgClr>
            <a:bgClr>
              <a:schemeClr val="bg1"/>
            </a:bgClr>
          </a:pattFill>
          <a:ln w="12700" cap="flat">
            <a:noFill/>
            <a:prstDash val="solid"/>
            <a:miter/>
          </a:ln>
          <a:effectLst>
            <a:outerShdw blurRad="685800" dist="38100" dir="10800000" algn="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de-DE" sz="1800"/>
            </a:lvl1pPr>
          </a:lstStyle>
          <a:p>
            <a:pPr marL="0" lvl="0"/>
            <a:endParaRPr lang="de-DE" dirty="0"/>
          </a:p>
        </p:txBody>
      </p:sp>
      <p:sp>
        <p:nvSpPr>
          <p:cNvPr id="4" name="Freeform: Shape 3">
            <a:extLst>
              <a:ext uri="{FF2B5EF4-FFF2-40B4-BE49-F238E27FC236}">
                <a16:creationId xmlns:a16="http://schemas.microsoft.com/office/drawing/2014/main" id="{FC7ACE24-0CD8-C424-4E3D-EF53D1ADF883}"/>
              </a:ext>
            </a:extLst>
          </p:cNvPr>
          <p:cNvSpPr/>
          <p:nvPr userDrawn="1"/>
        </p:nvSpPr>
        <p:spPr>
          <a:xfrm>
            <a:off x="0" y="-1"/>
            <a:ext cx="10323636" cy="6858001"/>
          </a:xfrm>
          <a:custGeom>
            <a:avLst/>
            <a:gdLst>
              <a:gd name="connsiteX0" fmla="*/ 0 w 10284071"/>
              <a:gd name="connsiteY0" fmla="*/ 0 h 6858001"/>
              <a:gd name="connsiteX1" fmla="*/ 2044700 w 10284071"/>
              <a:gd name="connsiteY1" fmla="*/ 0 h 6858001"/>
              <a:gd name="connsiteX2" fmla="*/ 2044700 w 10284071"/>
              <a:gd name="connsiteY2" fmla="*/ 1 h 6858001"/>
              <a:gd name="connsiteX3" fmla="*/ 10284071 w 10284071"/>
              <a:gd name="connsiteY3" fmla="*/ 1 h 6858001"/>
              <a:gd name="connsiteX4" fmla="*/ 6324600 w 10284071"/>
              <a:gd name="connsiteY4" fmla="*/ 6858001 h 6858001"/>
              <a:gd name="connsiteX5" fmla="*/ 990600 w 10284071"/>
              <a:gd name="connsiteY5" fmla="*/ 6858001 h 6858001"/>
              <a:gd name="connsiteX6" fmla="*/ 990600 w 10284071"/>
              <a:gd name="connsiteY6" fmla="*/ 6858000 h 6858001"/>
              <a:gd name="connsiteX7" fmla="*/ 0 w 10284071"/>
              <a:gd name="connsiteY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4071" h="6858001">
                <a:moveTo>
                  <a:pt x="0" y="0"/>
                </a:moveTo>
                <a:lnTo>
                  <a:pt x="2044700" y="0"/>
                </a:lnTo>
                <a:lnTo>
                  <a:pt x="2044700" y="1"/>
                </a:lnTo>
                <a:lnTo>
                  <a:pt x="10284071" y="1"/>
                </a:lnTo>
                <a:lnTo>
                  <a:pt x="6324600" y="6858001"/>
                </a:lnTo>
                <a:lnTo>
                  <a:pt x="990600" y="6858001"/>
                </a:lnTo>
                <a:lnTo>
                  <a:pt x="990600" y="6858000"/>
                </a:lnTo>
                <a:lnTo>
                  <a:pt x="0" y="6858000"/>
                </a:lnTo>
                <a:close/>
              </a:path>
            </a:pathLst>
          </a:cu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de-DE">
              <a:solidFill>
                <a:prstClr val="white">
                  <a:alpha val="44000"/>
                </a:prstClr>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ct 6" hidden="1">
            <a:extLst>
              <a:ext uri="{FF2B5EF4-FFF2-40B4-BE49-F238E27FC236}">
                <a16:creationId xmlns:a16="http://schemas.microsoft.com/office/drawing/2014/main" id="{2D46B078-CEFE-09BD-85FE-560ABB3E8AEE}"/>
              </a:ext>
            </a:extLst>
          </p:cNvPr>
          <p:cNvGraphicFramePr>
            <a:graphicFrameLocks noChangeAspect="1"/>
          </p:cNvGraphicFramePr>
          <p:nvPr userDrawn="1">
            <p:custDataLst>
              <p:tags r:id="rId1"/>
            </p:custDataLst>
            <p:extLst>
              <p:ext uri="{D42A27DB-BD31-4B8C-83A1-F6EECF244321}">
                <p14:modId xmlns:p14="http://schemas.microsoft.com/office/powerpoint/2010/main" val="531307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9" imgH="478" progId="TCLayout.ActiveDocument.1">
                  <p:embed/>
                </p:oleObj>
              </mc:Choice>
              <mc:Fallback>
                <p:oleObj name="think-cell Slide" r:id="rId4" imgW="479" imgH="478" progId="TCLayout.ActiveDocument.1">
                  <p:embed/>
                  <p:pic>
                    <p:nvPicPr>
                      <p:cNvPr id="7" name="Object 6" hidden="1">
                        <a:extLst>
                          <a:ext uri="{FF2B5EF4-FFF2-40B4-BE49-F238E27FC236}">
                            <a16:creationId xmlns:a16="http://schemas.microsoft.com/office/drawing/2014/main" id="{2D46B078-CEFE-09BD-85FE-560ABB3E8AE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Graphic 2">
            <a:extLst>
              <a:ext uri="{FF2B5EF4-FFF2-40B4-BE49-F238E27FC236}">
                <a16:creationId xmlns:a16="http://schemas.microsoft.com/office/drawing/2014/main" id="{978CC8C7-891F-16E0-F5D4-5F8AAB6951C8}"/>
              </a:ext>
            </a:extLst>
          </p:cNvPr>
          <p:cNvSpPr/>
          <p:nvPr userDrawn="1"/>
        </p:nvSpPr>
        <p:spPr>
          <a:xfrm>
            <a:off x="4860602"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flip="none" rotWithShape="1">
            <a:gsLst>
              <a:gs pos="0">
                <a:schemeClr val="bg2">
                  <a:alpha val="0"/>
                </a:schemeClr>
              </a:gs>
              <a:gs pos="100000">
                <a:schemeClr val="bg2">
                  <a:alpha val="20000"/>
                </a:schemeClr>
              </a:gs>
            </a:gsLst>
            <a:lin ang="16200000" scaled="1"/>
            <a:tileRect/>
          </a:gradFill>
          <a:ln w="7938" cap="flat">
            <a:noFill/>
            <a:prstDash val="solid"/>
            <a:miter/>
          </a:ln>
        </p:spPr>
        <p:txBody>
          <a:bodyPr rtlCol="0" anchor="ctr"/>
          <a:lstStyle/>
          <a:p>
            <a:endParaRPr lang="en-US">
              <a:solidFill>
                <a:prstClr val="black"/>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30" name="Text Placeholder 27">
            <a:extLst>
              <a:ext uri="{FF2B5EF4-FFF2-40B4-BE49-F238E27FC236}">
                <a16:creationId xmlns:a16="http://schemas.microsoft.com/office/drawing/2014/main" id="{E586DFEC-49D0-20F6-028A-C02D4CE48ADF}"/>
              </a:ext>
            </a:extLst>
          </p:cNvPr>
          <p:cNvSpPr>
            <a:spLocks noGrp="1"/>
          </p:cNvSpPr>
          <p:nvPr>
            <p:ph type="body" sz="quarter" idx="19"/>
          </p:nvPr>
        </p:nvSpPr>
        <p:spPr>
          <a:xfrm>
            <a:off x="1325899" y="4581329"/>
            <a:ext cx="3017710" cy="360612"/>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1"/>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28" name="Text Placeholder 27">
            <a:extLst>
              <a:ext uri="{FF2B5EF4-FFF2-40B4-BE49-F238E27FC236}">
                <a16:creationId xmlns:a16="http://schemas.microsoft.com/office/drawing/2014/main" id="{7383A3EC-21F5-3A41-BA55-C9369FA86F71}"/>
              </a:ext>
            </a:extLst>
          </p:cNvPr>
          <p:cNvSpPr>
            <a:spLocks noGrp="1"/>
          </p:cNvSpPr>
          <p:nvPr>
            <p:ph type="body" sz="quarter" idx="17"/>
          </p:nvPr>
        </p:nvSpPr>
        <p:spPr>
          <a:xfrm>
            <a:off x="546625" y="2317715"/>
            <a:ext cx="4313977" cy="1446550"/>
          </a:xfrm>
          <a:prstGeom prst="rect">
            <a:avLst/>
          </a:prstGeom>
        </p:spPr>
        <p:txBody>
          <a:bodyPr/>
          <a:lstStyle>
            <a:lvl1pPr marL="0" indent="0" algn="l" defTabSz="914400" rtl="0" eaLnBrk="1" latinLnBrk="0" hangingPunct="1">
              <a:buNone/>
              <a:defRPr lang="en-GB" sz="4400" b="1" kern="1200" dirty="0">
                <a:solidFill>
                  <a:schemeClr val="accent4"/>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lvl="0"/>
            <a:endParaRPr lang="en-GB" dirty="0"/>
          </a:p>
        </p:txBody>
      </p:sp>
      <p:sp>
        <p:nvSpPr>
          <p:cNvPr id="29" name="Text Placeholder 27">
            <a:extLst>
              <a:ext uri="{FF2B5EF4-FFF2-40B4-BE49-F238E27FC236}">
                <a16:creationId xmlns:a16="http://schemas.microsoft.com/office/drawing/2014/main" id="{427BB830-D4F7-8D1A-8CBB-651545BB1C81}"/>
              </a:ext>
            </a:extLst>
          </p:cNvPr>
          <p:cNvSpPr>
            <a:spLocks noGrp="1"/>
          </p:cNvSpPr>
          <p:nvPr>
            <p:ph type="body" sz="quarter" idx="18"/>
          </p:nvPr>
        </p:nvSpPr>
        <p:spPr>
          <a:xfrm>
            <a:off x="546625" y="3810504"/>
            <a:ext cx="4313977" cy="424732"/>
          </a:xfrm>
          <a:prstGeom prst="rect">
            <a:avLst/>
          </a:prstGeom>
        </p:spPr>
        <p:txBody>
          <a:bodyPr/>
          <a:lstStyle>
            <a:lvl1pPr marL="0" indent="0" algn="l" defTabSz="914400" rtl="0" eaLnBrk="1" latinLnBrk="0" hangingPunct="1">
              <a:buNone/>
              <a:defRPr kumimoji="0" lang="en-GB" sz="2000" strike="noStrike" kern="1200" cap="none" spc="0" normalizeH="0" baseline="0" dirty="0">
                <a:ln>
                  <a:noFill/>
                </a:ln>
                <a:solidFill>
                  <a:srgbClr val="FFFFFF"/>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p:txBody>
      </p:sp>
      <p:sp>
        <p:nvSpPr>
          <p:cNvPr id="16" name="Parallelogram 15">
            <a:extLst>
              <a:ext uri="{FF2B5EF4-FFF2-40B4-BE49-F238E27FC236}">
                <a16:creationId xmlns:a16="http://schemas.microsoft.com/office/drawing/2014/main" id="{2094E519-8E2B-2B93-448C-9B89575F52FD}"/>
              </a:ext>
            </a:extLst>
          </p:cNvPr>
          <p:cNvSpPr/>
          <p:nvPr userDrawn="1"/>
        </p:nvSpPr>
        <p:spPr>
          <a:xfrm>
            <a:off x="596420" y="5183268"/>
            <a:ext cx="745946" cy="436894"/>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pic>
        <p:nvPicPr>
          <p:cNvPr id="22" name="Graphic 21" descr="Email with solid fill">
            <a:extLst>
              <a:ext uri="{FF2B5EF4-FFF2-40B4-BE49-F238E27FC236}">
                <a16:creationId xmlns:a16="http://schemas.microsoft.com/office/drawing/2014/main" id="{28F40432-BA67-3D8B-E014-1C9F27AF8E4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0098" y="5262420"/>
            <a:ext cx="278590" cy="278590"/>
          </a:xfrm>
          <a:prstGeom prst="rect">
            <a:avLst/>
          </a:prstGeom>
        </p:spPr>
      </p:pic>
      <p:sp>
        <p:nvSpPr>
          <p:cNvPr id="24" name="Parallelogram 23">
            <a:extLst>
              <a:ext uri="{FF2B5EF4-FFF2-40B4-BE49-F238E27FC236}">
                <a16:creationId xmlns:a16="http://schemas.microsoft.com/office/drawing/2014/main" id="{1CA3B60A-FF37-458E-B2F3-CFAB4BD31051}"/>
              </a:ext>
            </a:extLst>
          </p:cNvPr>
          <p:cNvSpPr/>
          <p:nvPr userDrawn="1"/>
        </p:nvSpPr>
        <p:spPr>
          <a:xfrm>
            <a:off x="596420" y="4543188"/>
            <a:ext cx="745946" cy="436894"/>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pic>
        <p:nvPicPr>
          <p:cNvPr id="26" name="Graphic 25" descr="World with solid fill">
            <a:extLst>
              <a:ext uri="{FF2B5EF4-FFF2-40B4-BE49-F238E27FC236}">
                <a16:creationId xmlns:a16="http://schemas.microsoft.com/office/drawing/2014/main" id="{EC193956-BE70-B75F-90F6-BD72444196FD}"/>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0098" y="4622340"/>
            <a:ext cx="278590" cy="278590"/>
          </a:xfrm>
          <a:prstGeom prst="rect">
            <a:avLst/>
          </a:prstGeom>
        </p:spPr>
      </p:pic>
      <p:sp>
        <p:nvSpPr>
          <p:cNvPr id="27" name="Text Placeholder 27">
            <a:extLst>
              <a:ext uri="{FF2B5EF4-FFF2-40B4-BE49-F238E27FC236}">
                <a16:creationId xmlns:a16="http://schemas.microsoft.com/office/drawing/2014/main" id="{C771B09C-8A2C-AF59-F935-D71348795E5A}"/>
              </a:ext>
            </a:extLst>
          </p:cNvPr>
          <p:cNvSpPr>
            <a:spLocks noGrp="1"/>
          </p:cNvSpPr>
          <p:nvPr>
            <p:ph type="body" sz="quarter" idx="21"/>
          </p:nvPr>
        </p:nvSpPr>
        <p:spPr>
          <a:xfrm>
            <a:off x="1325899" y="5221409"/>
            <a:ext cx="3017710" cy="360612"/>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1"/>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pic>
        <p:nvPicPr>
          <p:cNvPr id="3" name="Picture 2" descr="A black and white sign with white text&#10;&#10;Description automatically generated">
            <a:extLst>
              <a:ext uri="{FF2B5EF4-FFF2-40B4-BE49-F238E27FC236}">
                <a16:creationId xmlns:a16="http://schemas.microsoft.com/office/drawing/2014/main" id="{8EA7E4C2-F485-FEBB-79C2-515E1BB21163}"/>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71087" y="1237838"/>
            <a:ext cx="3406554" cy="716526"/>
          </a:xfrm>
          <a:prstGeom prst="rect">
            <a:avLst/>
          </a:prstGeom>
        </p:spPr>
      </p:pic>
    </p:spTree>
    <p:extLst>
      <p:ext uri="{BB962C8B-B14F-4D97-AF65-F5344CB8AC3E}">
        <p14:creationId xmlns:p14="http://schemas.microsoft.com/office/powerpoint/2010/main" val="145129048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Agenda Slide">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C3F75C2-AFA4-382C-5BFD-1D67086F30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0"/>
            <a:ext cx="9474616" cy="6857999"/>
          </a:xfrm>
          <a:custGeom>
            <a:avLst/>
            <a:gdLst>
              <a:gd name="connsiteX0" fmla="*/ 0 w 9474616"/>
              <a:gd name="connsiteY0" fmla="*/ 0 h 6857999"/>
              <a:gd name="connsiteX1" fmla="*/ 756997 w 9474616"/>
              <a:gd name="connsiteY1" fmla="*/ 0 h 6857999"/>
              <a:gd name="connsiteX2" fmla="*/ 968064 w 9474616"/>
              <a:gd name="connsiteY2" fmla="*/ 0 h 6857999"/>
              <a:gd name="connsiteX3" fmla="*/ 1190314 w 9474616"/>
              <a:gd name="connsiteY3" fmla="*/ 0 h 6857999"/>
              <a:gd name="connsiteX4" fmla="*/ 2537404 w 9474616"/>
              <a:gd name="connsiteY4" fmla="*/ 0 h 6857999"/>
              <a:gd name="connsiteX5" fmla="*/ 2741740 w 9474616"/>
              <a:gd name="connsiteY5" fmla="*/ 0 h 6857999"/>
              <a:gd name="connsiteX6" fmla="*/ 3331949 w 9474616"/>
              <a:gd name="connsiteY6" fmla="*/ 0 h 6857999"/>
              <a:gd name="connsiteX7" fmla="*/ 9474616 w 9474616"/>
              <a:gd name="connsiteY7" fmla="*/ 0 h 6857999"/>
              <a:gd name="connsiteX8" fmla="*/ 5515149 w 9474616"/>
              <a:gd name="connsiteY8" fmla="*/ 6857997 h 6857999"/>
              <a:gd name="connsiteX9" fmla="*/ 3425952 w 9474616"/>
              <a:gd name="connsiteY9" fmla="*/ 6857997 h 6857999"/>
              <a:gd name="connsiteX10" fmla="*/ 3425952 w 9474616"/>
              <a:gd name="connsiteY10" fmla="*/ 6857999 h 6857999"/>
              <a:gd name="connsiteX11" fmla="*/ 3331949 w 9474616"/>
              <a:gd name="connsiteY11" fmla="*/ 6857999 h 6857999"/>
              <a:gd name="connsiteX12" fmla="*/ 2741740 w 9474616"/>
              <a:gd name="connsiteY12" fmla="*/ 6857999 h 6857999"/>
              <a:gd name="connsiteX13" fmla="*/ 1190314 w 9474616"/>
              <a:gd name="connsiteY13" fmla="*/ 6857999 h 6857999"/>
              <a:gd name="connsiteX14" fmla="*/ 968064 w 9474616"/>
              <a:gd name="connsiteY14" fmla="*/ 6857999 h 6857999"/>
              <a:gd name="connsiteX15" fmla="*/ 756997 w 9474616"/>
              <a:gd name="connsiteY15" fmla="*/ 6857999 h 6857999"/>
              <a:gd name="connsiteX16" fmla="*/ 0 w 9474616"/>
              <a:gd name="connsiteY1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74616" h="6857999">
                <a:moveTo>
                  <a:pt x="0" y="0"/>
                </a:moveTo>
                <a:lnTo>
                  <a:pt x="756997" y="0"/>
                </a:lnTo>
                <a:lnTo>
                  <a:pt x="968064" y="0"/>
                </a:lnTo>
                <a:lnTo>
                  <a:pt x="1190314" y="0"/>
                </a:lnTo>
                <a:lnTo>
                  <a:pt x="2537404" y="0"/>
                </a:lnTo>
                <a:lnTo>
                  <a:pt x="2741740" y="0"/>
                </a:lnTo>
                <a:lnTo>
                  <a:pt x="3331949" y="0"/>
                </a:lnTo>
                <a:lnTo>
                  <a:pt x="9474616" y="0"/>
                </a:lnTo>
                <a:lnTo>
                  <a:pt x="5515149" y="6857997"/>
                </a:lnTo>
                <a:lnTo>
                  <a:pt x="3425952" y="6857997"/>
                </a:lnTo>
                <a:lnTo>
                  <a:pt x="3425952" y="6857999"/>
                </a:lnTo>
                <a:lnTo>
                  <a:pt x="3331949" y="6857999"/>
                </a:lnTo>
                <a:lnTo>
                  <a:pt x="2741740" y="6857999"/>
                </a:lnTo>
                <a:lnTo>
                  <a:pt x="1190314" y="6857999"/>
                </a:lnTo>
                <a:lnTo>
                  <a:pt x="968064" y="6857999"/>
                </a:lnTo>
                <a:lnTo>
                  <a:pt x="756997" y="6857999"/>
                </a:lnTo>
                <a:lnTo>
                  <a:pt x="0" y="6857999"/>
                </a:lnTo>
                <a:close/>
              </a:path>
            </a:pathLst>
          </a:custGeom>
        </p:spPr>
      </p:pic>
      <p:sp>
        <p:nvSpPr>
          <p:cNvPr id="5" name="Freeform: Shape 4">
            <a:extLst>
              <a:ext uri="{FF2B5EF4-FFF2-40B4-BE49-F238E27FC236}">
                <a16:creationId xmlns:a16="http://schemas.microsoft.com/office/drawing/2014/main" id="{590FD2E3-466A-E4AF-F55C-6717E595DD51}"/>
              </a:ext>
            </a:extLst>
          </p:cNvPr>
          <p:cNvSpPr/>
          <p:nvPr userDrawn="1"/>
        </p:nvSpPr>
        <p:spPr>
          <a:xfrm>
            <a:off x="0" y="1"/>
            <a:ext cx="9474616" cy="6857999"/>
          </a:xfrm>
          <a:custGeom>
            <a:avLst/>
            <a:gdLst>
              <a:gd name="connsiteX0" fmla="*/ 0 w 9474616"/>
              <a:gd name="connsiteY0" fmla="*/ 0 h 6857999"/>
              <a:gd name="connsiteX1" fmla="*/ 756997 w 9474616"/>
              <a:gd name="connsiteY1" fmla="*/ 0 h 6857999"/>
              <a:gd name="connsiteX2" fmla="*/ 968064 w 9474616"/>
              <a:gd name="connsiteY2" fmla="*/ 0 h 6857999"/>
              <a:gd name="connsiteX3" fmla="*/ 1190314 w 9474616"/>
              <a:gd name="connsiteY3" fmla="*/ 0 h 6857999"/>
              <a:gd name="connsiteX4" fmla="*/ 2537404 w 9474616"/>
              <a:gd name="connsiteY4" fmla="*/ 0 h 6857999"/>
              <a:gd name="connsiteX5" fmla="*/ 2741740 w 9474616"/>
              <a:gd name="connsiteY5" fmla="*/ 0 h 6857999"/>
              <a:gd name="connsiteX6" fmla="*/ 3331949 w 9474616"/>
              <a:gd name="connsiteY6" fmla="*/ 0 h 6857999"/>
              <a:gd name="connsiteX7" fmla="*/ 9474616 w 9474616"/>
              <a:gd name="connsiteY7" fmla="*/ 0 h 6857999"/>
              <a:gd name="connsiteX8" fmla="*/ 5515149 w 9474616"/>
              <a:gd name="connsiteY8" fmla="*/ 6857997 h 6857999"/>
              <a:gd name="connsiteX9" fmla="*/ 3425952 w 9474616"/>
              <a:gd name="connsiteY9" fmla="*/ 6857997 h 6857999"/>
              <a:gd name="connsiteX10" fmla="*/ 3425952 w 9474616"/>
              <a:gd name="connsiteY10" fmla="*/ 6857999 h 6857999"/>
              <a:gd name="connsiteX11" fmla="*/ 3331949 w 9474616"/>
              <a:gd name="connsiteY11" fmla="*/ 6857999 h 6857999"/>
              <a:gd name="connsiteX12" fmla="*/ 2741740 w 9474616"/>
              <a:gd name="connsiteY12" fmla="*/ 6857999 h 6857999"/>
              <a:gd name="connsiteX13" fmla="*/ 1190314 w 9474616"/>
              <a:gd name="connsiteY13" fmla="*/ 6857999 h 6857999"/>
              <a:gd name="connsiteX14" fmla="*/ 968064 w 9474616"/>
              <a:gd name="connsiteY14" fmla="*/ 6857999 h 6857999"/>
              <a:gd name="connsiteX15" fmla="*/ 756997 w 9474616"/>
              <a:gd name="connsiteY15" fmla="*/ 6857999 h 6857999"/>
              <a:gd name="connsiteX16" fmla="*/ 0 w 9474616"/>
              <a:gd name="connsiteY1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74616" h="6857999">
                <a:moveTo>
                  <a:pt x="0" y="0"/>
                </a:moveTo>
                <a:lnTo>
                  <a:pt x="756997" y="0"/>
                </a:lnTo>
                <a:lnTo>
                  <a:pt x="968064" y="0"/>
                </a:lnTo>
                <a:lnTo>
                  <a:pt x="1190314" y="0"/>
                </a:lnTo>
                <a:lnTo>
                  <a:pt x="2537404" y="0"/>
                </a:lnTo>
                <a:lnTo>
                  <a:pt x="2741740" y="0"/>
                </a:lnTo>
                <a:lnTo>
                  <a:pt x="3331949" y="0"/>
                </a:lnTo>
                <a:lnTo>
                  <a:pt x="9474616" y="0"/>
                </a:lnTo>
                <a:lnTo>
                  <a:pt x="5515149" y="6857997"/>
                </a:lnTo>
                <a:lnTo>
                  <a:pt x="3425952" y="6857997"/>
                </a:lnTo>
                <a:lnTo>
                  <a:pt x="3425952" y="6857999"/>
                </a:lnTo>
                <a:lnTo>
                  <a:pt x="3331949" y="6857999"/>
                </a:lnTo>
                <a:lnTo>
                  <a:pt x="2741740" y="6857999"/>
                </a:lnTo>
                <a:lnTo>
                  <a:pt x="1190314" y="6857999"/>
                </a:lnTo>
                <a:lnTo>
                  <a:pt x="968064" y="6857999"/>
                </a:lnTo>
                <a:lnTo>
                  <a:pt x="756997" y="6857999"/>
                </a:lnTo>
                <a:lnTo>
                  <a:pt x="0" y="6857999"/>
                </a:lnTo>
                <a:close/>
              </a:path>
            </a:pathLst>
          </a:cu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GB">
              <a:solidFill>
                <a:schemeClr val="lt1">
                  <a:alpha val="44000"/>
                </a:schemeClr>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3" name="think-cell data - do not delete" hidden="1">
            <a:extLst>
              <a:ext uri="{FF2B5EF4-FFF2-40B4-BE49-F238E27FC236}">
                <a16:creationId xmlns:a16="http://schemas.microsoft.com/office/drawing/2014/main" id="{76F581E1-3F64-53E7-19C2-F1CD0DE57F8A}"/>
              </a:ext>
            </a:extLst>
          </p:cNvPr>
          <p:cNvGraphicFramePr>
            <a:graphicFrameLocks noChangeAspect="1"/>
          </p:cNvGraphicFramePr>
          <p:nvPr userDrawn="1">
            <p:custDataLst>
              <p:tags r:id="rId1"/>
            </p:custDataLst>
            <p:extLst>
              <p:ext uri="{D42A27DB-BD31-4B8C-83A1-F6EECF244321}">
                <p14:modId xmlns:p14="http://schemas.microsoft.com/office/powerpoint/2010/main" val="2017951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3" progId="TCLayout.ActiveDocument.1">
                  <p:embed/>
                </p:oleObj>
              </mc:Choice>
              <mc:Fallback>
                <p:oleObj name="think-cell Slide" r:id="rId4" imgW="344" imgH="343" progId="TCLayout.ActiveDocument.1">
                  <p:embed/>
                  <p:pic>
                    <p:nvPicPr>
                      <p:cNvPr id="3" name="think-cell data - do not delete" hidden="1">
                        <a:extLst>
                          <a:ext uri="{FF2B5EF4-FFF2-40B4-BE49-F238E27FC236}">
                            <a16:creationId xmlns:a16="http://schemas.microsoft.com/office/drawing/2014/main" id="{76F581E1-3F64-53E7-19C2-F1CD0DE57F8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4" name="Background - Solid">
            <a:extLst>
              <a:ext uri="{FF2B5EF4-FFF2-40B4-BE49-F238E27FC236}">
                <a16:creationId xmlns:a16="http://schemas.microsoft.com/office/drawing/2014/main" id="{A27A1177-E685-2C8E-9B9F-F0E84CFF82F6}"/>
              </a:ext>
            </a:extLst>
          </p:cNvPr>
          <p:cNvSpPr/>
          <p:nvPr/>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Text Placeholder 27">
            <a:extLst>
              <a:ext uri="{FF2B5EF4-FFF2-40B4-BE49-F238E27FC236}">
                <a16:creationId xmlns:a16="http://schemas.microsoft.com/office/drawing/2014/main" id="{17D8A2FC-EDEA-5DC2-3D48-71DB04C5050B}"/>
              </a:ext>
            </a:extLst>
          </p:cNvPr>
          <p:cNvSpPr>
            <a:spLocks noGrp="1"/>
          </p:cNvSpPr>
          <p:nvPr>
            <p:ph type="body" sz="quarter" idx="17" hasCustomPrompt="1"/>
          </p:nvPr>
        </p:nvSpPr>
        <p:spPr>
          <a:xfrm>
            <a:off x="453915" y="547529"/>
            <a:ext cx="3434826" cy="840230"/>
          </a:xfrm>
          <a:prstGeom prst="rect">
            <a:avLst/>
          </a:prstGeom>
        </p:spPr>
        <p:txBody>
          <a:bodyPr anchor="ctr"/>
          <a:lstStyle>
            <a:lvl1pPr marL="0" indent="0" algn="l" defTabSz="914400" rtl="0" eaLnBrk="1" latinLnBrk="0" hangingPunct="1">
              <a:lnSpc>
                <a:spcPct val="90000"/>
              </a:lnSpc>
              <a:buNone/>
              <a:defRPr lang="en-GB" sz="5400" b="1" kern="1200" dirty="0">
                <a:solidFill>
                  <a:schemeClr val="bg2"/>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lvl="0"/>
            <a:r>
              <a:rPr lang="en-GB" dirty="0"/>
              <a:t>Agenda</a:t>
            </a:r>
          </a:p>
        </p:txBody>
      </p:sp>
      <p:sp>
        <p:nvSpPr>
          <p:cNvPr id="7" name="Slide Number Placeholder 5">
            <a:extLst>
              <a:ext uri="{FF2B5EF4-FFF2-40B4-BE49-F238E27FC236}">
                <a16:creationId xmlns:a16="http://schemas.microsoft.com/office/drawing/2014/main" id="{06721091-94E7-22C5-270C-85E85E0E2B3D}"/>
              </a:ext>
            </a:extLst>
          </p:cNvPr>
          <p:cNvSpPr txBox="1">
            <a:spLocks/>
          </p:cNvSpPr>
          <p:nvPr userDrawn="1"/>
        </p:nvSpPr>
        <p:spPr>
          <a:xfrm>
            <a:off x="9141577"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1"/>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 name="Text Placeholder 27">
            <a:extLst>
              <a:ext uri="{FF2B5EF4-FFF2-40B4-BE49-F238E27FC236}">
                <a16:creationId xmlns:a16="http://schemas.microsoft.com/office/drawing/2014/main" id="{CCA5758D-A45F-1B00-0186-FB486BD57B95}"/>
              </a:ext>
            </a:extLst>
          </p:cNvPr>
          <p:cNvSpPr>
            <a:spLocks noGrp="1"/>
          </p:cNvSpPr>
          <p:nvPr>
            <p:ph type="body" sz="quarter" idx="20"/>
          </p:nvPr>
        </p:nvSpPr>
        <p:spPr>
          <a:xfrm>
            <a:off x="1367590" y="167161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1" name="Text Placeholder 27">
            <a:extLst>
              <a:ext uri="{FF2B5EF4-FFF2-40B4-BE49-F238E27FC236}">
                <a16:creationId xmlns:a16="http://schemas.microsoft.com/office/drawing/2014/main" id="{58678B6C-902F-62F2-8828-B0282C612FDC}"/>
              </a:ext>
            </a:extLst>
          </p:cNvPr>
          <p:cNvSpPr>
            <a:spLocks noGrp="1"/>
          </p:cNvSpPr>
          <p:nvPr>
            <p:ph type="body" sz="quarter" idx="32"/>
          </p:nvPr>
        </p:nvSpPr>
        <p:spPr>
          <a:xfrm>
            <a:off x="1367590" y="225365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2" name="Text Placeholder 27">
            <a:extLst>
              <a:ext uri="{FF2B5EF4-FFF2-40B4-BE49-F238E27FC236}">
                <a16:creationId xmlns:a16="http://schemas.microsoft.com/office/drawing/2014/main" id="{834CB27E-23C3-D325-A089-986CE5BC3AE3}"/>
              </a:ext>
            </a:extLst>
          </p:cNvPr>
          <p:cNvSpPr>
            <a:spLocks noGrp="1"/>
          </p:cNvSpPr>
          <p:nvPr>
            <p:ph type="body" sz="quarter" idx="33"/>
          </p:nvPr>
        </p:nvSpPr>
        <p:spPr>
          <a:xfrm>
            <a:off x="1367590" y="283569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3" name="Text Placeholder 27">
            <a:extLst>
              <a:ext uri="{FF2B5EF4-FFF2-40B4-BE49-F238E27FC236}">
                <a16:creationId xmlns:a16="http://schemas.microsoft.com/office/drawing/2014/main" id="{7869C244-524B-6398-CC49-14852BA7EFFC}"/>
              </a:ext>
            </a:extLst>
          </p:cNvPr>
          <p:cNvSpPr>
            <a:spLocks noGrp="1"/>
          </p:cNvSpPr>
          <p:nvPr>
            <p:ph type="body" sz="quarter" idx="34"/>
          </p:nvPr>
        </p:nvSpPr>
        <p:spPr>
          <a:xfrm>
            <a:off x="1367590" y="341773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4" name="Text Placeholder 27">
            <a:extLst>
              <a:ext uri="{FF2B5EF4-FFF2-40B4-BE49-F238E27FC236}">
                <a16:creationId xmlns:a16="http://schemas.microsoft.com/office/drawing/2014/main" id="{E052C9CC-9204-BA0A-ED28-25B1835CF9FA}"/>
              </a:ext>
            </a:extLst>
          </p:cNvPr>
          <p:cNvSpPr>
            <a:spLocks noGrp="1"/>
          </p:cNvSpPr>
          <p:nvPr>
            <p:ph type="body" sz="quarter" idx="35"/>
          </p:nvPr>
        </p:nvSpPr>
        <p:spPr>
          <a:xfrm>
            <a:off x="1367590" y="399977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5" name="Text Placeholder 27">
            <a:extLst>
              <a:ext uri="{FF2B5EF4-FFF2-40B4-BE49-F238E27FC236}">
                <a16:creationId xmlns:a16="http://schemas.microsoft.com/office/drawing/2014/main" id="{5BC88091-9936-FA76-2475-3B2101604A47}"/>
              </a:ext>
            </a:extLst>
          </p:cNvPr>
          <p:cNvSpPr>
            <a:spLocks noGrp="1"/>
          </p:cNvSpPr>
          <p:nvPr>
            <p:ph type="body" sz="quarter" idx="36"/>
          </p:nvPr>
        </p:nvSpPr>
        <p:spPr>
          <a:xfrm>
            <a:off x="1367590" y="458181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6" name="Text Placeholder 27">
            <a:extLst>
              <a:ext uri="{FF2B5EF4-FFF2-40B4-BE49-F238E27FC236}">
                <a16:creationId xmlns:a16="http://schemas.microsoft.com/office/drawing/2014/main" id="{D4718337-DAF2-2A88-8F27-A6ECB83161C4}"/>
              </a:ext>
            </a:extLst>
          </p:cNvPr>
          <p:cNvSpPr>
            <a:spLocks noGrp="1"/>
          </p:cNvSpPr>
          <p:nvPr>
            <p:ph type="body" sz="quarter" idx="37"/>
          </p:nvPr>
        </p:nvSpPr>
        <p:spPr>
          <a:xfrm>
            <a:off x="1367590" y="516385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7" name="Text Placeholder 27">
            <a:extLst>
              <a:ext uri="{FF2B5EF4-FFF2-40B4-BE49-F238E27FC236}">
                <a16:creationId xmlns:a16="http://schemas.microsoft.com/office/drawing/2014/main" id="{DC2B8864-71BF-2C01-3E7B-7CEC6D675FDA}"/>
              </a:ext>
            </a:extLst>
          </p:cNvPr>
          <p:cNvSpPr>
            <a:spLocks noGrp="1"/>
          </p:cNvSpPr>
          <p:nvPr>
            <p:ph type="body" sz="quarter" idx="38"/>
          </p:nvPr>
        </p:nvSpPr>
        <p:spPr>
          <a:xfrm>
            <a:off x="1367590" y="5745901"/>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2" name="Parallelogram 1">
            <a:extLst>
              <a:ext uri="{FF2B5EF4-FFF2-40B4-BE49-F238E27FC236}">
                <a16:creationId xmlns:a16="http://schemas.microsoft.com/office/drawing/2014/main" id="{00C86F5B-5A13-27EA-CD89-537A995F8208}"/>
              </a:ext>
            </a:extLst>
          </p:cNvPr>
          <p:cNvSpPr/>
          <p:nvPr userDrawn="1"/>
        </p:nvSpPr>
        <p:spPr>
          <a:xfrm>
            <a:off x="-10510" y="698920"/>
            <a:ext cx="325820" cy="488750"/>
          </a:xfrm>
          <a:prstGeom prst="parallelogram">
            <a:avLst>
              <a:gd name="adj" fmla="val 0"/>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 name="Text Placeholder 7">
            <a:extLst>
              <a:ext uri="{FF2B5EF4-FFF2-40B4-BE49-F238E27FC236}">
                <a16:creationId xmlns:a16="http://schemas.microsoft.com/office/drawing/2014/main" id="{71F00C39-3ABF-83CC-261F-1EA732CAC8A0}"/>
              </a:ext>
            </a:extLst>
          </p:cNvPr>
          <p:cNvSpPr>
            <a:spLocks noGrp="1"/>
          </p:cNvSpPr>
          <p:nvPr>
            <p:ph type="body" sz="quarter" idx="39" hasCustomPrompt="1"/>
          </p:nvPr>
        </p:nvSpPr>
        <p:spPr>
          <a:xfrm>
            <a:off x="588963" y="161129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no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chemeClr val="accent4"/>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9" name="Text Placeholder 8">
            <a:extLst>
              <a:ext uri="{FF2B5EF4-FFF2-40B4-BE49-F238E27FC236}">
                <a16:creationId xmlns:a16="http://schemas.microsoft.com/office/drawing/2014/main" id="{53DC2534-D461-D2F2-CC80-E8E698EB11D1}"/>
              </a:ext>
            </a:extLst>
          </p:cNvPr>
          <p:cNvSpPr>
            <a:spLocks noGrp="1"/>
          </p:cNvSpPr>
          <p:nvPr>
            <p:ph type="body" sz="quarter" idx="40" hasCustomPrompt="1"/>
          </p:nvPr>
        </p:nvSpPr>
        <p:spPr>
          <a:xfrm>
            <a:off x="588963" y="219333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no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chemeClr val="accent4"/>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18" name="Text Placeholder 17">
            <a:extLst>
              <a:ext uri="{FF2B5EF4-FFF2-40B4-BE49-F238E27FC236}">
                <a16:creationId xmlns:a16="http://schemas.microsoft.com/office/drawing/2014/main" id="{3309BA17-C6DA-5501-5091-C61B2A3E74BD}"/>
              </a:ext>
            </a:extLst>
          </p:cNvPr>
          <p:cNvSpPr>
            <a:spLocks noGrp="1"/>
          </p:cNvSpPr>
          <p:nvPr>
            <p:ph type="body" sz="quarter" idx="41" hasCustomPrompt="1"/>
          </p:nvPr>
        </p:nvSpPr>
        <p:spPr>
          <a:xfrm>
            <a:off x="588963" y="277537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no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chemeClr val="accent4"/>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21" name="Text Placeholder 20">
            <a:extLst>
              <a:ext uri="{FF2B5EF4-FFF2-40B4-BE49-F238E27FC236}">
                <a16:creationId xmlns:a16="http://schemas.microsoft.com/office/drawing/2014/main" id="{C3021D06-E2EA-1C39-5A7F-3BA6F673A272}"/>
              </a:ext>
            </a:extLst>
          </p:cNvPr>
          <p:cNvSpPr>
            <a:spLocks noGrp="1"/>
          </p:cNvSpPr>
          <p:nvPr>
            <p:ph type="body" sz="quarter" idx="42" hasCustomPrompt="1"/>
          </p:nvPr>
        </p:nvSpPr>
        <p:spPr>
          <a:xfrm>
            <a:off x="588963" y="335741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no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chemeClr val="accent4"/>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23" name="Text Placeholder 22">
            <a:extLst>
              <a:ext uri="{FF2B5EF4-FFF2-40B4-BE49-F238E27FC236}">
                <a16:creationId xmlns:a16="http://schemas.microsoft.com/office/drawing/2014/main" id="{1C31977D-8A8B-B5E3-938C-5C6DC21EBCA6}"/>
              </a:ext>
            </a:extLst>
          </p:cNvPr>
          <p:cNvSpPr>
            <a:spLocks noGrp="1"/>
          </p:cNvSpPr>
          <p:nvPr>
            <p:ph type="body" sz="quarter" idx="43" hasCustomPrompt="1"/>
          </p:nvPr>
        </p:nvSpPr>
        <p:spPr>
          <a:xfrm>
            <a:off x="588963" y="393945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no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chemeClr val="accent4"/>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25" name="Text Placeholder 24">
            <a:extLst>
              <a:ext uri="{FF2B5EF4-FFF2-40B4-BE49-F238E27FC236}">
                <a16:creationId xmlns:a16="http://schemas.microsoft.com/office/drawing/2014/main" id="{4B78785F-D9E2-9E52-C3A8-EC3E6338F373}"/>
              </a:ext>
            </a:extLst>
          </p:cNvPr>
          <p:cNvSpPr>
            <a:spLocks noGrp="1"/>
          </p:cNvSpPr>
          <p:nvPr>
            <p:ph type="body" sz="quarter" idx="44" hasCustomPrompt="1"/>
          </p:nvPr>
        </p:nvSpPr>
        <p:spPr>
          <a:xfrm>
            <a:off x="588963" y="452149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no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chemeClr val="accent4"/>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27" name="Text Placeholder 26">
            <a:extLst>
              <a:ext uri="{FF2B5EF4-FFF2-40B4-BE49-F238E27FC236}">
                <a16:creationId xmlns:a16="http://schemas.microsoft.com/office/drawing/2014/main" id="{7126B34F-2B6D-9372-01D6-5ED4500D2AE6}"/>
              </a:ext>
            </a:extLst>
          </p:cNvPr>
          <p:cNvSpPr>
            <a:spLocks noGrp="1"/>
          </p:cNvSpPr>
          <p:nvPr>
            <p:ph type="body" sz="quarter" idx="45" hasCustomPrompt="1"/>
          </p:nvPr>
        </p:nvSpPr>
        <p:spPr>
          <a:xfrm>
            <a:off x="588963" y="510353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no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chemeClr val="accent4"/>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29" name="Text Placeholder 28">
            <a:extLst>
              <a:ext uri="{FF2B5EF4-FFF2-40B4-BE49-F238E27FC236}">
                <a16:creationId xmlns:a16="http://schemas.microsoft.com/office/drawing/2014/main" id="{573FA1CA-BCC4-5E1B-7605-11A6FDC255CA}"/>
              </a:ext>
            </a:extLst>
          </p:cNvPr>
          <p:cNvSpPr>
            <a:spLocks noGrp="1"/>
          </p:cNvSpPr>
          <p:nvPr>
            <p:ph type="body" sz="quarter" idx="46" hasCustomPrompt="1"/>
          </p:nvPr>
        </p:nvSpPr>
        <p:spPr>
          <a:xfrm>
            <a:off x="588963" y="5685577"/>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no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chemeClr val="accent4"/>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pic>
        <p:nvPicPr>
          <p:cNvPr id="4" name="Picture 3" descr="A black and white sign with white text&#10;&#10;Description automatically generated">
            <a:extLst>
              <a:ext uri="{FF2B5EF4-FFF2-40B4-BE49-F238E27FC236}">
                <a16:creationId xmlns:a16="http://schemas.microsoft.com/office/drawing/2014/main" id="{589988D7-B2E4-B1F1-2ED3-2C2739A8090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947649" y="2923071"/>
            <a:ext cx="4810646" cy="1011859"/>
          </a:xfrm>
          <a:prstGeom prst="rect">
            <a:avLst/>
          </a:prstGeom>
        </p:spPr>
      </p:pic>
    </p:spTree>
    <p:extLst>
      <p:ext uri="{BB962C8B-B14F-4D97-AF65-F5344CB8AC3E}">
        <p14:creationId xmlns:p14="http://schemas.microsoft.com/office/powerpoint/2010/main" val="245402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Leer">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BC840F4-0922-D813-0848-C747D879ABA6}"/>
              </a:ext>
            </a:extLst>
          </p:cNvPr>
          <p:cNvGraphicFramePr>
            <a:graphicFrameLocks noChangeAspect="1"/>
          </p:cNvGraphicFramePr>
          <p:nvPr userDrawn="1">
            <p:custDataLst>
              <p:tags r:id="rId1"/>
            </p:custDataLst>
            <p:extLst>
              <p:ext uri="{D42A27DB-BD31-4B8C-83A1-F6EECF244321}">
                <p14:modId xmlns:p14="http://schemas.microsoft.com/office/powerpoint/2010/main" val="31809891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ooter Placeholder 3">
            <a:extLst>
              <a:ext uri="{FF2B5EF4-FFF2-40B4-BE49-F238E27FC236}">
                <a16:creationId xmlns:a16="http://schemas.microsoft.com/office/drawing/2014/main" id="{5BAB156B-E814-5E01-5730-ECA2171C4837}"/>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endParaRPr lang="de-DE" dirty="0"/>
          </a:p>
        </p:txBody>
      </p:sp>
    </p:spTree>
    <p:extLst>
      <p:ext uri="{BB962C8B-B14F-4D97-AF65-F5344CB8AC3E}">
        <p14:creationId xmlns:p14="http://schemas.microsoft.com/office/powerpoint/2010/main" val="2593400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Text+Bild 2">
    <p:spTree>
      <p:nvGrpSpPr>
        <p:cNvPr id="1" name=""/>
        <p:cNvGrpSpPr/>
        <p:nvPr/>
      </p:nvGrpSpPr>
      <p:grpSpPr>
        <a:xfrm>
          <a:off x="0" y="0"/>
          <a:ext cx="0" cy="0"/>
          <a:chOff x="0" y="0"/>
          <a:chExt cx="0" cy="0"/>
        </a:xfrm>
      </p:grpSpPr>
      <p:sp>
        <p:nvSpPr>
          <p:cNvPr id="13" name="Text Placeholder 27">
            <a:extLst>
              <a:ext uri="{FF2B5EF4-FFF2-40B4-BE49-F238E27FC236}">
                <a16:creationId xmlns:a16="http://schemas.microsoft.com/office/drawing/2014/main" id="{4BAD6098-2769-717D-0E48-A332E468DD34}"/>
              </a:ext>
            </a:extLst>
          </p:cNvPr>
          <p:cNvSpPr>
            <a:spLocks noGrp="1"/>
          </p:cNvSpPr>
          <p:nvPr>
            <p:ph type="body" sz="quarter" idx="17"/>
          </p:nvPr>
        </p:nvSpPr>
        <p:spPr>
          <a:xfrm>
            <a:off x="8548484" y="1889391"/>
            <a:ext cx="3434826" cy="1588127"/>
          </a:xfrm>
          <a:prstGeom prst="rect">
            <a:avLst/>
          </a:prstGeom>
        </p:spPr>
        <p:txBody>
          <a:bodyPr anchor="b"/>
          <a:lstStyle>
            <a:lvl1pPr marL="0" indent="0" algn="l" defTabSz="914400" rtl="0" eaLnBrk="1" latinLnBrk="0" hangingPunct="1">
              <a:lnSpc>
                <a:spcPct val="90000"/>
              </a:lnSpc>
              <a:buNone/>
              <a:defRPr lang="en-GB" sz="3600" b="1" kern="1200" dirty="0">
                <a:solidFill>
                  <a:schemeClr val="accent1"/>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lvl="0"/>
            <a:endParaRPr lang="en-GB" dirty="0"/>
          </a:p>
        </p:txBody>
      </p:sp>
      <p:sp>
        <p:nvSpPr>
          <p:cNvPr id="14" name="Text Placeholder 27">
            <a:extLst>
              <a:ext uri="{FF2B5EF4-FFF2-40B4-BE49-F238E27FC236}">
                <a16:creationId xmlns:a16="http://schemas.microsoft.com/office/drawing/2014/main" id="{6DF6C56C-D155-D9B8-21C2-B5EB89A1AFB3}"/>
              </a:ext>
            </a:extLst>
          </p:cNvPr>
          <p:cNvSpPr>
            <a:spLocks noGrp="1"/>
          </p:cNvSpPr>
          <p:nvPr>
            <p:ph type="body" sz="quarter" idx="18"/>
          </p:nvPr>
        </p:nvSpPr>
        <p:spPr>
          <a:xfrm>
            <a:off x="8548484" y="3956988"/>
            <a:ext cx="3434826" cy="2267544"/>
          </a:xfrm>
          <a:prstGeom prst="rect">
            <a:avLst/>
          </a:prstGeom>
        </p:spPr>
        <p:txBody>
          <a:bodyPr/>
          <a:lstStyle>
            <a:lvl1pPr marL="0" indent="0" algn="l" defTabSz="914400" rtl="0" eaLnBrk="1" latinLnBrk="0" hangingPunct="1">
              <a:lnSpc>
                <a:spcPct val="120000"/>
              </a:lnSpc>
              <a:buNone/>
              <a:defRPr lang="en-GB" sz="2000" kern="1200" dirty="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pPr lvl="0"/>
            <a:endParaRPr lang="en-GB" dirty="0"/>
          </a:p>
        </p:txBody>
      </p:sp>
      <p:graphicFrame>
        <p:nvGraphicFramePr>
          <p:cNvPr id="7" name="think-cell data - do not delete" hidden="1">
            <a:extLst>
              <a:ext uri="{FF2B5EF4-FFF2-40B4-BE49-F238E27FC236}">
                <a16:creationId xmlns:a16="http://schemas.microsoft.com/office/drawing/2014/main" id="{BA5991F7-235A-4AA2-7712-663D68DA775F}"/>
              </a:ext>
            </a:extLst>
          </p:cNvPr>
          <p:cNvGraphicFramePr>
            <a:graphicFrameLocks noChangeAspect="1"/>
          </p:cNvGraphicFramePr>
          <p:nvPr userDrawn="1">
            <p:custDataLst>
              <p:tags r:id="rId1"/>
            </p:custDataLst>
            <p:extLst>
              <p:ext uri="{D42A27DB-BD31-4B8C-83A1-F6EECF244321}">
                <p14:modId xmlns:p14="http://schemas.microsoft.com/office/powerpoint/2010/main" val="38590767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7" name="think-cell data - do not delete" hidden="1">
                        <a:extLst>
                          <a:ext uri="{FF2B5EF4-FFF2-40B4-BE49-F238E27FC236}">
                            <a16:creationId xmlns:a16="http://schemas.microsoft.com/office/drawing/2014/main" id="{BA5991F7-235A-4AA2-7712-663D68DA77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reeform: Shape 2">
            <a:extLst>
              <a:ext uri="{FF2B5EF4-FFF2-40B4-BE49-F238E27FC236}">
                <a16:creationId xmlns:a16="http://schemas.microsoft.com/office/drawing/2014/main" id="{EF73A822-636D-294A-A497-FE0506906034}"/>
              </a:ext>
            </a:extLst>
          </p:cNvPr>
          <p:cNvSpPr/>
          <p:nvPr userDrawn="1"/>
        </p:nvSpPr>
        <p:spPr>
          <a:xfrm>
            <a:off x="0" y="2"/>
            <a:ext cx="3301036" cy="5717561"/>
          </a:xfrm>
          <a:custGeom>
            <a:avLst/>
            <a:gdLst>
              <a:gd name="connsiteX0" fmla="*/ 0 w 3301036"/>
              <a:gd name="connsiteY0" fmla="*/ 0 h 5717561"/>
              <a:gd name="connsiteX1" fmla="*/ 3301036 w 3301036"/>
              <a:gd name="connsiteY1" fmla="*/ 0 h 5717561"/>
              <a:gd name="connsiteX2" fmla="*/ 0 w 3301036"/>
              <a:gd name="connsiteY2" fmla="*/ 5717561 h 5717561"/>
            </a:gdLst>
            <a:ahLst/>
            <a:cxnLst>
              <a:cxn ang="0">
                <a:pos x="connsiteX0" y="connsiteY0"/>
              </a:cxn>
              <a:cxn ang="0">
                <a:pos x="connsiteX1" y="connsiteY1"/>
              </a:cxn>
              <a:cxn ang="0">
                <a:pos x="connsiteX2" y="connsiteY2"/>
              </a:cxn>
            </a:cxnLst>
            <a:rect l="l" t="t" r="r" b="b"/>
            <a:pathLst>
              <a:path w="3301036" h="5717561">
                <a:moveTo>
                  <a:pt x="0" y="0"/>
                </a:moveTo>
                <a:lnTo>
                  <a:pt x="3301036" y="0"/>
                </a:lnTo>
                <a:lnTo>
                  <a:pt x="0" y="5717561"/>
                </a:lnTo>
                <a:close/>
              </a:path>
            </a:pathLst>
          </a:custGeom>
          <a:gradFill flip="none" rotWithShape="0">
            <a:gsLst>
              <a:gs pos="0">
                <a:srgbClr val="00338D"/>
              </a:gs>
              <a:gs pos="100000">
                <a:srgbClr val="7A2582"/>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GB">
              <a:solidFill>
                <a:schemeClr val="lt1">
                  <a:alpha val="44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11" name="Picture Placeholder 10">
            <a:extLst>
              <a:ext uri="{FF2B5EF4-FFF2-40B4-BE49-F238E27FC236}">
                <a16:creationId xmlns:a16="http://schemas.microsoft.com/office/drawing/2014/main" id="{007D5C0E-CF10-F5EA-1855-FD3ABAD67A4E}"/>
              </a:ext>
            </a:extLst>
          </p:cNvPr>
          <p:cNvSpPr>
            <a:spLocks noGrp="1"/>
          </p:cNvSpPr>
          <p:nvPr>
            <p:ph type="pic" sz="quarter" idx="10"/>
          </p:nvPr>
        </p:nvSpPr>
        <p:spPr>
          <a:xfrm>
            <a:off x="0" y="114300"/>
            <a:ext cx="9134304" cy="6743701"/>
          </a:xfrm>
          <a:custGeom>
            <a:avLst/>
            <a:gdLst>
              <a:gd name="connsiteX0" fmla="*/ 3256620 w 9289120"/>
              <a:gd name="connsiteY0" fmla="*/ 0 h 6857999"/>
              <a:gd name="connsiteX1" fmla="*/ 5453720 w 9289120"/>
              <a:gd name="connsiteY1" fmla="*/ 0 h 6857999"/>
              <a:gd name="connsiteX2" fmla="*/ 7092020 w 9289120"/>
              <a:gd name="connsiteY2" fmla="*/ 0 h 6857999"/>
              <a:gd name="connsiteX3" fmla="*/ 9289120 w 9289120"/>
              <a:gd name="connsiteY3" fmla="*/ 0 h 6857999"/>
              <a:gd name="connsiteX4" fmla="*/ 5329653 w 9289120"/>
              <a:gd name="connsiteY4" fmla="*/ 6857997 h 6857999"/>
              <a:gd name="connsiteX5" fmla="*/ 3240456 w 9289120"/>
              <a:gd name="connsiteY5" fmla="*/ 6857997 h 6857999"/>
              <a:gd name="connsiteX6" fmla="*/ 3240456 w 9289120"/>
              <a:gd name="connsiteY6" fmla="*/ 6857999 h 6857999"/>
              <a:gd name="connsiteX7" fmla="*/ 3146453 w 9289120"/>
              <a:gd name="connsiteY7" fmla="*/ 6857999 h 6857999"/>
              <a:gd name="connsiteX8" fmla="*/ 1043356 w 9289120"/>
              <a:gd name="connsiteY8" fmla="*/ 6857999 h 6857999"/>
              <a:gd name="connsiteX9" fmla="*/ 1004818 w 9289120"/>
              <a:gd name="connsiteY9" fmla="*/ 6857999 h 6857999"/>
              <a:gd name="connsiteX10" fmla="*/ 949353 w 9289120"/>
              <a:gd name="connsiteY10" fmla="*/ 6857999 h 6857999"/>
              <a:gd name="connsiteX11" fmla="*/ 782568 w 9289120"/>
              <a:gd name="connsiteY11" fmla="*/ 6857999 h 6857999"/>
              <a:gd name="connsiteX12" fmla="*/ 571501 w 9289120"/>
              <a:gd name="connsiteY12" fmla="*/ 6857999 h 6857999"/>
              <a:gd name="connsiteX13" fmla="*/ 0 w 9289120"/>
              <a:gd name="connsiteY13" fmla="*/ 6857999 h 6857999"/>
              <a:gd name="connsiteX14" fmla="*/ 0 w 9289120"/>
              <a:gd name="connsiteY14" fmla="*/ 564063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89120" h="6857999">
                <a:moveTo>
                  <a:pt x="3256620" y="0"/>
                </a:moveTo>
                <a:lnTo>
                  <a:pt x="5453720" y="0"/>
                </a:lnTo>
                <a:lnTo>
                  <a:pt x="7092020" y="0"/>
                </a:lnTo>
                <a:lnTo>
                  <a:pt x="9289120" y="0"/>
                </a:lnTo>
                <a:lnTo>
                  <a:pt x="5329653" y="6857997"/>
                </a:lnTo>
                <a:lnTo>
                  <a:pt x="3240456" y="6857997"/>
                </a:lnTo>
                <a:lnTo>
                  <a:pt x="3240456" y="6857999"/>
                </a:lnTo>
                <a:lnTo>
                  <a:pt x="3146453" y="6857999"/>
                </a:lnTo>
                <a:lnTo>
                  <a:pt x="1043356" y="6857999"/>
                </a:lnTo>
                <a:lnTo>
                  <a:pt x="1004818" y="6857999"/>
                </a:lnTo>
                <a:lnTo>
                  <a:pt x="949353" y="6857999"/>
                </a:lnTo>
                <a:lnTo>
                  <a:pt x="782568" y="6857999"/>
                </a:lnTo>
                <a:lnTo>
                  <a:pt x="571501" y="6857999"/>
                </a:lnTo>
                <a:lnTo>
                  <a:pt x="0" y="6857999"/>
                </a:lnTo>
                <a:lnTo>
                  <a:pt x="0" y="5640631"/>
                </a:lnTo>
                <a:close/>
              </a:path>
            </a:pathLst>
          </a:custGeom>
          <a:pattFill prst="pct20">
            <a:fgClr>
              <a:schemeClr val="accent2"/>
            </a:fgClr>
            <a:bgClr>
              <a:schemeClr val="bg1"/>
            </a:bgClr>
          </a:pattFill>
          <a:ln w="12700" cap="flat">
            <a:noFill/>
            <a:prstDash val="solid"/>
            <a:miter/>
          </a:ln>
          <a:effectLst>
            <a:outerShdw blurRad="685800" dist="38100" dir="10800000" algn="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GB" sz="1800"/>
            </a:lvl1pPr>
          </a:lstStyle>
          <a:p>
            <a:pPr marL="0" lvl="0"/>
            <a:endParaRPr lang="en-GB"/>
          </a:p>
        </p:txBody>
      </p:sp>
      <p:sp>
        <p:nvSpPr>
          <p:cNvPr id="2" name="Background - Solid">
            <a:extLst>
              <a:ext uri="{FF2B5EF4-FFF2-40B4-BE49-F238E27FC236}">
                <a16:creationId xmlns:a16="http://schemas.microsoft.com/office/drawing/2014/main" id="{E33C63DB-1BB0-6A57-45E2-9DE0A519DC11}"/>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9" name="Straight Connector 8">
            <a:extLst>
              <a:ext uri="{FF2B5EF4-FFF2-40B4-BE49-F238E27FC236}">
                <a16:creationId xmlns:a16="http://schemas.microsoft.com/office/drawing/2014/main" id="{4C194383-1266-6877-20DB-F9419DF7B597}"/>
              </a:ext>
            </a:extLst>
          </p:cNvPr>
          <p:cNvCxnSpPr>
            <a:cxnSpLocks/>
          </p:cNvCxnSpPr>
          <p:nvPr userDrawn="1"/>
        </p:nvCxnSpPr>
        <p:spPr>
          <a:xfrm>
            <a:off x="8692331" y="3552058"/>
            <a:ext cx="268369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4071595C-2276-630E-2B28-CF5B61074498}"/>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pic>
        <p:nvPicPr>
          <p:cNvPr id="4" name="Picture 3">
            <a:extLst>
              <a:ext uri="{FF2B5EF4-FFF2-40B4-BE49-F238E27FC236}">
                <a16:creationId xmlns:a16="http://schemas.microsoft.com/office/drawing/2014/main" id="{A1D0F329-D60E-F776-E282-9CB4E1565C0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22015" y="6266696"/>
            <a:ext cx="2044957" cy="430131"/>
          </a:xfrm>
          <a:prstGeom prst="rect">
            <a:avLst/>
          </a:prstGeom>
        </p:spPr>
      </p:pic>
    </p:spTree>
    <p:extLst>
      <p:ext uri="{BB962C8B-B14F-4D97-AF65-F5344CB8AC3E}">
        <p14:creationId xmlns:p14="http://schemas.microsoft.com/office/powerpoint/2010/main" val="2978686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Text+Bild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73A822-636D-294A-A497-FE0506906034}"/>
              </a:ext>
            </a:extLst>
          </p:cNvPr>
          <p:cNvSpPr/>
          <p:nvPr userDrawn="1"/>
        </p:nvSpPr>
        <p:spPr>
          <a:xfrm>
            <a:off x="0" y="1"/>
            <a:ext cx="12192000" cy="6857998"/>
          </a:xfrm>
          <a:prstGeom prst="rect">
            <a:avLst/>
          </a:prstGeom>
          <a:gradFill flip="none" rotWithShape="0">
            <a:gsLst>
              <a:gs pos="0">
                <a:srgbClr val="00338D"/>
              </a:gs>
              <a:gs pos="100000">
                <a:srgbClr val="7A2582"/>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GB">
              <a:solidFill>
                <a:schemeClr val="lt1">
                  <a:alpha val="44000"/>
                </a:schemeClr>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think-cell data - do not delete" hidden="1">
            <a:extLst>
              <a:ext uri="{FF2B5EF4-FFF2-40B4-BE49-F238E27FC236}">
                <a16:creationId xmlns:a16="http://schemas.microsoft.com/office/drawing/2014/main" id="{BA5991F7-235A-4AA2-7712-663D68DA775F}"/>
              </a:ext>
            </a:extLst>
          </p:cNvPr>
          <p:cNvGraphicFramePr>
            <a:graphicFrameLocks noChangeAspect="1"/>
          </p:cNvGraphicFramePr>
          <p:nvPr userDrawn="1">
            <p:custDataLst>
              <p:tags r:id="rId1"/>
            </p:custDataLst>
            <p:extLst>
              <p:ext uri="{D42A27DB-BD31-4B8C-83A1-F6EECF244321}">
                <p14:modId xmlns:p14="http://schemas.microsoft.com/office/powerpoint/2010/main" val="39430815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7" name="think-cell data - do not delete" hidden="1">
                        <a:extLst>
                          <a:ext uri="{FF2B5EF4-FFF2-40B4-BE49-F238E27FC236}">
                            <a16:creationId xmlns:a16="http://schemas.microsoft.com/office/drawing/2014/main" id="{BA5991F7-235A-4AA2-7712-663D68DA77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AEE8DE26-9B1D-95C0-30AD-5611A06331A6}"/>
              </a:ext>
            </a:extLst>
          </p:cNvPr>
          <p:cNvSpPr>
            <a:spLocks noGrp="1"/>
          </p:cNvSpPr>
          <p:nvPr>
            <p:ph type="pic" sz="quarter" idx="11"/>
          </p:nvPr>
        </p:nvSpPr>
        <p:spPr>
          <a:xfrm>
            <a:off x="0" y="114300"/>
            <a:ext cx="7460865" cy="6743700"/>
          </a:xfrm>
          <a:custGeom>
            <a:avLst/>
            <a:gdLst>
              <a:gd name="connsiteX0" fmla="*/ 0 w 7587320"/>
              <a:gd name="connsiteY0" fmla="*/ 0 h 6858000"/>
              <a:gd name="connsiteX1" fmla="*/ 2921000 w 7587320"/>
              <a:gd name="connsiteY1" fmla="*/ 0 h 6858000"/>
              <a:gd name="connsiteX2" fmla="*/ 2921000 w 7587320"/>
              <a:gd name="connsiteY2" fmla="*/ 2 h 6858000"/>
              <a:gd name="connsiteX3" fmla="*/ 3751920 w 7587320"/>
              <a:gd name="connsiteY3" fmla="*/ 2 h 6858000"/>
              <a:gd name="connsiteX4" fmla="*/ 5390220 w 7587320"/>
              <a:gd name="connsiteY4" fmla="*/ 2 h 6858000"/>
              <a:gd name="connsiteX5" fmla="*/ 7587320 w 7587320"/>
              <a:gd name="connsiteY5" fmla="*/ 2 h 6858000"/>
              <a:gd name="connsiteX6" fmla="*/ 3627853 w 7587320"/>
              <a:gd name="connsiteY6" fmla="*/ 6857999 h 6858000"/>
              <a:gd name="connsiteX7" fmla="*/ 1538656 w 7587320"/>
              <a:gd name="connsiteY7" fmla="*/ 6857999 h 6858000"/>
              <a:gd name="connsiteX8" fmla="*/ 1538656 w 7587320"/>
              <a:gd name="connsiteY8" fmla="*/ 6858000 h 6858000"/>
              <a:gd name="connsiteX9" fmla="*/ 0 w 7587320"/>
              <a:gd name="connsiteY9" fmla="*/ 6858000 h 6858000"/>
              <a:gd name="connsiteX10" fmla="*/ 0 w 7587320"/>
              <a:gd name="connsiteY10" fmla="*/ 3454400 h 6858000"/>
              <a:gd name="connsiteX11" fmla="*/ 0 w 7587320"/>
              <a:gd name="connsiteY11" fmla="*/ 26930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87320" h="6858000">
                <a:moveTo>
                  <a:pt x="0" y="0"/>
                </a:moveTo>
                <a:lnTo>
                  <a:pt x="2921000" y="0"/>
                </a:lnTo>
                <a:lnTo>
                  <a:pt x="2921000" y="2"/>
                </a:lnTo>
                <a:lnTo>
                  <a:pt x="3751920" y="2"/>
                </a:lnTo>
                <a:lnTo>
                  <a:pt x="5390220" y="2"/>
                </a:lnTo>
                <a:lnTo>
                  <a:pt x="7587320" y="2"/>
                </a:lnTo>
                <a:lnTo>
                  <a:pt x="3627853" y="6857999"/>
                </a:lnTo>
                <a:lnTo>
                  <a:pt x="1538656" y="6857999"/>
                </a:lnTo>
                <a:lnTo>
                  <a:pt x="1538656" y="6858000"/>
                </a:lnTo>
                <a:lnTo>
                  <a:pt x="0" y="6858000"/>
                </a:lnTo>
                <a:lnTo>
                  <a:pt x="0" y="3454400"/>
                </a:lnTo>
                <a:lnTo>
                  <a:pt x="0" y="2693029"/>
                </a:lnTo>
                <a:close/>
              </a:path>
            </a:pathLst>
          </a:custGeom>
          <a:pattFill prst="pct20">
            <a:fgClr>
              <a:schemeClr val="accent2"/>
            </a:fgClr>
            <a:bgClr>
              <a:schemeClr val="bg1"/>
            </a:bgClr>
          </a:pattFill>
          <a:ln w="12700" cap="flat">
            <a:noFill/>
            <a:prstDash val="solid"/>
            <a:miter/>
          </a:ln>
          <a:effectLst>
            <a:outerShdw blurRad="685800" dist="38100" dir="10800000" algn="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GB" sz="1800"/>
            </a:lvl1pPr>
          </a:lstStyle>
          <a:p>
            <a:pPr marL="0" lvl="0"/>
            <a:endParaRPr lang="en-GB" dirty="0"/>
          </a:p>
        </p:txBody>
      </p:sp>
      <p:sp>
        <p:nvSpPr>
          <p:cNvPr id="8" name="Background - Solid">
            <a:extLst>
              <a:ext uri="{FF2B5EF4-FFF2-40B4-BE49-F238E27FC236}">
                <a16:creationId xmlns:a16="http://schemas.microsoft.com/office/drawing/2014/main" id="{8CD07E67-8FD7-9CB8-09EC-ECA806BAA1DC}"/>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14" name="Straight Connector 13">
            <a:extLst>
              <a:ext uri="{FF2B5EF4-FFF2-40B4-BE49-F238E27FC236}">
                <a16:creationId xmlns:a16="http://schemas.microsoft.com/office/drawing/2014/main" id="{9FF41CE3-1DD7-CD00-78A3-8EE51A0F820C}"/>
              </a:ext>
            </a:extLst>
          </p:cNvPr>
          <p:cNvCxnSpPr>
            <a:cxnSpLocks/>
          </p:cNvCxnSpPr>
          <p:nvPr/>
        </p:nvCxnSpPr>
        <p:spPr>
          <a:xfrm>
            <a:off x="6533025" y="3995882"/>
            <a:ext cx="268369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 Placeholder 27">
            <a:extLst>
              <a:ext uri="{FF2B5EF4-FFF2-40B4-BE49-F238E27FC236}">
                <a16:creationId xmlns:a16="http://schemas.microsoft.com/office/drawing/2014/main" id="{13A6B062-3C84-AD24-7C78-E9DF9AE96BBE}"/>
              </a:ext>
            </a:extLst>
          </p:cNvPr>
          <p:cNvSpPr>
            <a:spLocks noGrp="1"/>
          </p:cNvSpPr>
          <p:nvPr>
            <p:ph type="body" sz="quarter" idx="17"/>
          </p:nvPr>
        </p:nvSpPr>
        <p:spPr>
          <a:xfrm>
            <a:off x="6389179" y="3081112"/>
            <a:ext cx="5233617" cy="840230"/>
          </a:xfrm>
          <a:prstGeom prst="rect">
            <a:avLst/>
          </a:prstGeom>
        </p:spPr>
        <p:txBody>
          <a:bodyPr/>
          <a:lstStyle>
            <a:lvl1pPr marL="0" indent="0" algn="l" defTabSz="914400" rtl="0" eaLnBrk="1" latinLnBrk="0" hangingPunct="1">
              <a:lnSpc>
                <a:spcPct val="90000"/>
              </a:lnSpc>
              <a:buNone/>
              <a:defRPr lang="en-GB" sz="5400" b="1" kern="1200" dirty="0">
                <a:solidFill>
                  <a:schemeClr val="bg2"/>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lvl="0"/>
            <a:endParaRPr lang="en-GB" dirty="0"/>
          </a:p>
        </p:txBody>
      </p:sp>
      <p:sp>
        <p:nvSpPr>
          <p:cNvPr id="16" name="Text Placeholder 27">
            <a:extLst>
              <a:ext uri="{FF2B5EF4-FFF2-40B4-BE49-F238E27FC236}">
                <a16:creationId xmlns:a16="http://schemas.microsoft.com/office/drawing/2014/main" id="{776BF528-A474-6794-308A-7FBF4217DFF1}"/>
              </a:ext>
            </a:extLst>
          </p:cNvPr>
          <p:cNvSpPr>
            <a:spLocks noGrp="1"/>
          </p:cNvSpPr>
          <p:nvPr>
            <p:ph type="body" sz="quarter" idx="18"/>
          </p:nvPr>
        </p:nvSpPr>
        <p:spPr>
          <a:xfrm>
            <a:off x="6389179" y="4400813"/>
            <a:ext cx="5233617" cy="1381147"/>
          </a:xfrm>
          <a:prstGeom prst="rect">
            <a:avLst/>
          </a:prstGeom>
        </p:spPr>
        <p:txBody>
          <a:bodyPr/>
          <a:lstStyle>
            <a:lvl1pPr marL="0" indent="0" algn="l" defTabSz="914400" rtl="0" eaLnBrk="1" latinLnBrk="0" hangingPunct="1">
              <a:lnSpc>
                <a:spcPct val="120000"/>
              </a:lnSpc>
              <a:buNone/>
              <a:defRPr lang="en-GB" sz="2400" kern="1200" dirty="0">
                <a:solidFill>
                  <a:schemeClr val="bg2"/>
                </a:solidFill>
                <a:latin typeface="Arial" panose="020B0604020202020204" pitchFamily="34" charset="0"/>
                <a:ea typeface="+mn-ea"/>
                <a:cs typeface="Arial" panose="020B0604020202020204" pitchFamily="34" charset="0"/>
                <a:sym typeface="Arial" panose="020B0604020202020204" pitchFamily="34" charset="0"/>
              </a:defRPr>
            </a:lvl1pPr>
          </a:lstStyle>
          <a:p>
            <a:pPr lvl="0"/>
            <a:endParaRPr lang="en-GB" dirty="0"/>
          </a:p>
        </p:txBody>
      </p:sp>
      <p:sp>
        <p:nvSpPr>
          <p:cNvPr id="10" name="Slide Number Placeholder 5">
            <a:extLst>
              <a:ext uri="{FF2B5EF4-FFF2-40B4-BE49-F238E27FC236}">
                <a16:creationId xmlns:a16="http://schemas.microsoft.com/office/drawing/2014/main" id="{4C024DBE-130F-ABD4-89F8-A2C92046A164}"/>
              </a:ext>
            </a:extLst>
          </p:cNvPr>
          <p:cNvSpPr txBox="1">
            <a:spLocks/>
          </p:cNvSpPr>
          <p:nvPr userDrawn="1"/>
        </p:nvSpPr>
        <p:spPr>
          <a:xfrm>
            <a:off x="9141577"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4"/>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4"/>
              </a:solidFill>
              <a:latin typeface="Arial" panose="020B0604020202020204" pitchFamily="34" charset="0"/>
              <a:cs typeface="Arial" panose="020B0604020202020204" pitchFamily="34" charset="0"/>
              <a:sym typeface="Arial" panose="020B0604020202020204" pitchFamily="34" charset="0"/>
            </a:endParaRPr>
          </a:p>
        </p:txBody>
      </p:sp>
      <p:sp>
        <p:nvSpPr>
          <p:cNvPr id="4" name="Footer Placeholder 3">
            <a:extLst>
              <a:ext uri="{FF2B5EF4-FFF2-40B4-BE49-F238E27FC236}">
                <a16:creationId xmlns:a16="http://schemas.microsoft.com/office/drawing/2014/main" id="{67DAB6BB-5D11-638B-05B7-4407A9FACB95}"/>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2"/>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pic>
        <p:nvPicPr>
          <p:cNvPr id="5" name="Picture 4">
            <a:extLst>
              <a:ext uri="{FF2B5EF4-FFF2-40B4-BE49-F238E27FC236}">
                <a16:creationId xmlns:a16="http://schemas.microsoft.com/office/drawing/2014/main" id="{10B94DE0-BB5F-63E8-AD05-7295949224F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22015" y="6266696"/>
            <a:ext cx="2044957" cy="430131"/>
          </a:xfrm>
          <a:prstGeom prst="rect">
            <a:avLst/>
          </a:prstGeom>
        </p:spPr>
      </p:pic>
    </p:spTree>
    <p:extLst>
      <p:ext uri="{BB962C8B-B14F-4D97-AF65-F5344CB8AC3E}">
        <p14:creationId xmlns:p14="http://schemas.microsoft.com/office/powerpoint/2010/main" val="2788927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Headline + leer">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6174022-CBCF-04BB-EABB-A3D857F2E9DD}"/>
              </a:ext>
            </a:extLst>
          </p:cNvPr>
          <p:cNvGraphicFramePr>
            <a:graphicFrameLocks noChangeAspect="1"/>
          </p:cNvGraphicFramePr>
          <p:nvPr userDrawn="1">
            <p:custDataLst>
              <p:tags r:id="rId1"/>
            </p:custDataLst>
            <p:extLst>
              <p:ext uri="{D42A27DB-BD31-4B8C-83A1-F6EECF244321}">
                <p14:modId xmlns:p14="http://schemas.microsoft.com/office/powerpoint/2010/main" val="1859773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B20EFF45-AF23-527A-74FE-FD2324CEA34A}"/>
              </a:ext>
            </a:extLst>
          </p:cNvPr>
          <p:cNvSpPr>
            <a:spLocks noGrp="1"/>
          </p:cNvSpPr>
          <p:nvPr>
            <p:ph type="body" sz="quarter" idx="10"/>
          </p:nvPr>
        </p:nvSpPr>
        <p:spPr>
          <a:xfrm>
            <a:off x="323129" y="407551"/>
            <a:ext cx="10283909" cy="480131"/>
          </a:xfrm>
          <a:prstGeom prst="rect">
            <a:avLst/>
          </a:prstGeom>
        </p:spPr>
        <p:txBody>
          <a:bodyPr/>
          <a:lstStyle>
            <a:lvl1pPr marL="0" indent="0" algn="l" defTabSz="914400" rtl="0" eaLnBrk="1" latinLnBrk="0" hangingPunct="1">
              <a:lnSpc>
                <a:spcPct val="90000"/>
              </a:lnSpc>
              <a:buNone/>
              <a:defRPr lang="en-US" sz="2800" b="1" kern="1200" dirty="0" smtClean="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lnSpc>
                <a:spcPct val="90000"/>
              </a:lnSpc>
              <a:defRPr lang="en-US" sz="2800" b="1" kern="1200" dirty="0" smtClean="0">
                <a:solidFill>
                  <a:schemeClr val="accent1"/>
                </a:solidFill>
                <a:latin typeface="Arial"/>
                <a:ea typeface="+mn-ea"/>
                <a:cs typeface="+mn-cs"/>
              </a:defRPr>
            </a:lvl2pPr>
            <a:lvl3pPr marL="0" algn="l" defTabSz="914400" rtl="0" eaLnBrk="1" latinLnBrk="0" hangingPunct="1">
              <a:lnSpc>
                <a:spcPct val="90000"/>
              </a:lnSpc>
              <a:defRPr lang="en-US" sz="2800" b="1" kern="1200" dirty="0" smtClean="0">
                <a:solidFill>
                  <a:schemeClr val="accent1"/>
                </a:solidFill>
                <a:latin typeface="Arial"/>
                <a:ea typeface="+mn-ea"/>
                <a:cs typeface="+mn-cs"/>
              </a:defRPr>
            </a:lvl3pPr>
            <a:lvl4pPr marL="0" algn="l" defTabSz="914400" rtl="0" eaLnBrk="1" latinLnBrk="0" hangingPunct="1">
              <a:lnSpc>
                <a:spcPct val="90000"/>
              </a:lnSpc>
              <a:defRPr lang="en-US" sz="2800" b="1" kern="1200" dirty="0" smtClean="0">
                <a:solidFill>
                  <a:schemeClr val="accent1"/>
                </a:solidFill>
                <a:latin typeface="Arial"/>
                <a:ea typeface="+mn-ea"/>
                <a:cs typeface="+mn-cs"/>
              </a:defRPr>
            </a:lvl4pPr>
            <a:lvl5pPr marL="0" algn="l" defTabSz="914400" rtl="0" eaLnBrk="1" latinLnBrk="0" hangingPunct="1">
              <a:lnSpc>
                <a:spcPct val="90000"/>
              </a:lnSpc>
              <a:defRPr lang="de-DE" sz="2800" b="1" kern="1200" dirty="0">
                <a:solidFill>
                  <a:schemeClr val="accent1"/>
                </a:solidFill>
                <a:latin typeface="Arial"/>
                <a:ea typeface="+mn-ea"/>
                <a:cs typeface="+mn-cs"/>
              </a:defRPr>
            </a:lvl5pPr>
          </a:lstStyle>
          <a:p>
            <a:pPr lvl="0"/>
            <a:endParaRPr lang="de-DE" dirty="0"/>
          </a:p>
        </p:txBody>
      </p:sp>
      <p:cxnSp>
        <p:nvCxnSpPr>
          <p:cNvPr id="3" name="Straight Connector 2">
            <a:extLst>
              <a:ext uri="{FF2B5EF4-FFF2-40B4-BE49-F238E27FC236}">
                <a16:creationId xmlns:a16="http://schemas.microsoft.com/office/drawing/2014/main" id="{A3A3DC9E-EFBF-E486-9164-A5E7F07D2440}"/>
              </a:ext>
            </a:extLst>
          </p:cNvPr>
          <p:cNvCxnSpPr>
            <a:cxnSpLocks/>
          </p:cNvCxnSpPr>
          <p:nvPr userDrawn="1"/>
        </p:nvCxnSpPr>
        <p:spPr>
          <a:xfrm>
            <a:off x="431800" y="964407"/>
            <a:ext cx="466407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3066FC9D-D802-D040-A419-9B6AAB7DA01F}"/>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sp>
        <p:nvSpPr>
          <p:cNvPr id="2" name="Text Placeholder 9">
            <a:extLst>
              <a:ext uri="{FF2B5EF4-FFF2-40B4-BE49-F238E27FC236}">
                <a16:creationId xmlns:a16="http://schemas.microsoft.com/office/drawing/2014/main" id="{FF24C9A4-BC1B-1BFB-DA25-9853170A2C9F}"/>
              </a:ext>
            </a:extLst>
          </p:cNvPr>
          <p:cNvSpPr>
            <a:spLocks noGrp="1"/>
          </p:cNvSpPr>
          <p:nvPr>
            <p:ph type="body" sz="quarter" idx="11"/>
          </p:nvPr>
        </p:nvSpPr>
        <p:spPr>
          <a:xfrm>
            <a:off x="323129" y="1055965"/>
            <a:ext cx="10283908" cy="338554"/>
          </a:xfrm>
          <a:prstGeom prst="rect">
            <a:avLst/>
          </a:prstGeom>
        </p:spPr>
        <p:txBody>
          <a:bodyPr/>
          <a:lstStyle>
            <a:lvl1pPr marL="0" indent="0" algn="l" defTabSz="914400" rtl="0" eaLnBrk="1" latinLnBrk="0" hangingPunct="1">
              <a:buNone/>
              <a:defRPr lang="en-US" sz="2400" kern="1200" dirty="0" smtClean="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defRPr lang="en-US" sz="1600" kern="1200" dirty="0" smtClean="0">
                <a:solidFill>
                  <a:schemeClr val="tx1">
                    <a:lumMod val="75000"/>
                    <a:lumOff val="25000"/>
                  </a:schemeClr>
                </a:solidFill>
                <a:latin typeface="+mn-lt"/>
                <a:ea typeface="+mn-ea"/>
                <a:cs typeface="+mn-cs"/>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lvl="0"/>
            <a:endParaRPr lang="de-DE" dirty="0"/>
          </a:p>
        </p:txBody>
      </p:sp>
    </p:spTree>
    <p:extLst>
      <p:ext uri="{BB962C8B-B14F-4D97-AF65-F5344CB8AC3E}">
        <p14:creationId xmlns:p14="http://schemas.microsoft.com/office/powerpoint/2010/main" val="731838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Text lan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6205CF5-25D2-516C-04F9-F9E0C6AA4134}"/>
              </a:ext>
            </a:extLst>
          </p:cNvPr>
          <p:cNvGraphicFramePr>
            <a:graphicFrameLocks noChangeAspect="1"/>
          </p:cNvGraphicFramePr>
          <p:nvPr userDrawn="1">
            <p:custDataLst>
              <p:tags r:id="rId1"/>
            </p:custDataLst>
            <p:extLst>
              <p:ext uri="{D42A27DB-BD31-4B8C-83A1-F6EECF244321}">
                <p14:modId xmlns:p14="http://schemas.microsoft.com/office/powerpoint/2010/main" val="17831232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9">
            <a:extLst>
              <a:ext uri="{FF2B5EF4-FFF2-40B4-BE49-F238E27FC236}">
                <a16:creationId xmlns:a16="http://schemas.microsoft.com/office/drawing/2014/main" id="{EDE8570E-CD61-BD4C-DEF4-16295810CC32}"/>
              </a:ext>
            </a:extLst>
          </p:cNvPr>
          <p:cNvSpPr>
            <a:spLocks noGrp="1"/>
          </p:cNvSpPr>
          <p:nvPr>
            <p:ph type="body" sz="quarter" idx="12"/>
          </p:nvPr>
        </p:nvSpPr>
        <p:spPr>
          <a:xfrm>
            <a:off x="323128" y="1562100"/>
            <a:ext cx="11543051" cy="4408071"/>
          </a:xfrm>
          <a:prstGeom prst="rect">
            <a:avLst/>
          </a:prstGeom>
        </p:spPr>
        <p:txBody>
          <a:bodyPr/>
          <a:lstStyle>
            <a:lvl1pPr marL="0" indent="0" algn="l" defTabSz="914400" rtl="0" eaLnBrk="1" latinLnBrk="0" hangingPunct="1">
              <a:lnSpc>
                <a:spcPct val="110000"/>
              </a:lnSpc>
              <a:spcAft>
                <a:spcPts val="1200"/>
              </a:spcAft>
              <a:buNone/>
              <a:defRPr lang="de-DE" sz="2000" kern="1200" dirty="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defRPr lang="en-US" sz="1600" kern="1200" dirty="0" smtClean="0">
                <a:solidFill>
                  <a:schemeClr val="tx1">
                    <a:lumMod val="75000"/>
                    <a:lumOff val="25000"/>
                  </a:schemeClr>
                </a:solidFill>
                <a:latin typeface="+mn-lt"/>
                <a:ea typeface="+mn-ea"/>
                <a:cs typeface="+mn-cs"/>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lvl="0"/>
            <a:endParaRPr lang="de-DE" dirty="0"/>
          </a:p>
        </p:txBody>
      </p:sp>
      <p:sp>
        <p:nvSpPr>
          <p:cNvPr id="8" name="Text Placeholder 7">
            <a:extLst>
              <a:ext uri="{FF2B5EF4-FFF2-40B4-BE49-F238E27FC236}">
                <a16:creationId xmlns:a16="http://schemas.microsoft.com/office/drawing/2014/main" id="{B20EFF45-AF23-527A-74FE-FD2324CEA34A}"/>
              </a:ext>
            </a:extLst>
          </p:cNvPr>
          <p:cNvSpPr>
            <a:spLocks noGrp="1"/>
          </p:cNvSpPr>
          <p:nvPr>
            <p:ph type="body" sz="quarter" idx="10"/>
          </p:nvPr>
        </p:nvSpPr>
        <p:spPr>
          <a:xfrm>
            <a:off x="323129" y="407551"/>
            <a:ext cx="10283909" cy="480131"/>
          </a:xfrm>
          <a:prstGeom prst="rect">
            <a:avLst/>
          </a:prstGeom>
        </p:spPr>
        <p:txBody>
          <a:bodyPr/>
          <a:lstStyle>
            <a:lvl1pPr marL="0" indent="0" algn="l" defTabSz="914400" rtl="0" eaLnBrk="1" latinLnBrk="0" hangingPunct="1">
              <a:lnSpc>
                <a:spcPct val="90000"/>
              </a:lnSpc>
              <a:buNone/>
              <a:defRPr lang="en-US" sz="2800" b="1" kern="1200" dirty="0" smtClean="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lnSpc>
                <a:spcPct val="90000"/>
              </a:lnSpc>
              <a:defRPr lang="en-US" sz="2800" b="1" kern="1200" dirty="0" smtClean="0">
                <a:solidFill>
                  <a:schemeClr val="accent1"/>
                </a:solidFill>
                <a:latin typeface="Arial"/>
                <a:ea typeface="+mn-ea"/>
                <a:cs typeface="+mn-cs"/>
              </a:defRPr>
            </a:lvl2pPr>
            <a:lvl3pPr marL="0" algn="l" defTabSz="914400" rtl="0" eaLnBrk="1" latinLnBrk="0" hangingPunct="1">
              <a:lnSpc>
                <a:spcPct val="90000"/>
              </a:lnSpc>
              <a:defRPr lang="en-US" sz="2800" b="1" kern="1200" dirty="0" smtClean="0">
                <a:solidFill>
                  <a:schemeClr val="accent1"/>
                </a:solidFill>
                <a:latin typeface="Arial"/>
                <a:ea typeface="+mn-ea"/>
                <a:cs typeface="+mn-cs"/>
              </a:defRPr>
            </a:lvl3pPr>
            <a:lvl4pPr marL="0" algn="l" defTabSz="914400" rtl="0" eaLnBrk="1" latinLnBrk="0" hangingPunct="1">
              <a:lnSpc>
                <a:spcPct val="90000"/>
              </a:lnSpc>
              <a:defRPr lang="en-US" sz="2800" b="1" kern="1200" dirty="0" smtClean="0">
                <a:solidFill>
                  <a:schemeClr val="accent1"/>
                </a:solidFill>
                <a:latin typeface="Arial"/>
                <a:ea typeface="+mn-ea"/>
                <a:cs typeface="+mn-cs"/>
              </a:defRPr>
            </a:lvl4pPr>
            <a:lvl5pPr marL="0" algn="l" defTabSz="914400" rtl="0" eaLnBrk="1" latinLnBrk="0" hangingPunct="1">
              <a:lnSpc>
                <a:spcPct val="90000"/>
              </a:lnSpc>
              <a:defRPr lang="de-DE" sz="2800" b="1" kern="1200" dirty="0">
                <a:solidFill>
                  <a:schemeClr val="accent1"/>
                </a:solidFill>
                <a:latin typeface="Arial"/>
                <a:ea typeface="+mn-ea"/>
                <a:cs typeface="+mn-cs"/>
              </a:defRPr>
            </a:lvl5pPr>
          </a:lstStyle>
          <a:p>
            <a:pPr lvl="0"/>
            <a:endParaRPr lang="de-DE" dirty="0"/>
          </a:p>
        </p:txBody>
      </p:sp>
      <p:sp>
        <p:nvSpPr>
          <p:cNvPr id="10" name="Text Placeholder 9">
            <a:extLst>
              <a:ext uri="{FF2B5EF4-FFF2-40B4-BE49-F238E27FC236}">
                <a16:creationId xmlns:a16="http://schemas.microsoft.com/office/drawing/2014/main" id="{700E0242-A582-2F8D-3824-F27570387852}"/>
              </a:ext>
            </a:extLst>
          </p:cNvPr>
          <p:cNvSpPr>
            <a:spLocks noGrp="1"/>
          </p:cNvSpPr>
          <p:nvPr>
            <p:ph type="body" sz="quarter" idx="11"/>
          </p:nvPr>
        </p:nvSpPr>
        <p:spPr>
          <a:xfrm>
            <a:off x="323129" y="1055965"/>
            <a:ext cx="10283908" cy="338554"/>
          </a:xfrm>
          <a:prstGeom prst="rect">
            <a:avLst/>
          </a:prstGeom>
        </p:spPr>
        <p:txBody>
          <a:bodyPr/>
          <a:lstStyle>
            <a:lvl1pPr marL="0" indent="0" algn="l" defTabSz="914400" rtl="0" eaLnBrk="1" latinLnBrk="0" hangingPunct="1">
              <a:buNone/>
              <a:defRPr lang="en-US" sz="2400" kern="1200" dirty="0" smtClean="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defRPr lang="en-US" sz="1600" kern="1200" dirty="0" smtClean="0">
                <a:solidFill>
                  <a:schemeClr val="tx1">
                    <a:lumMod val="75000"/>
                    <a:lumOff val="25000"/>
                  </a:schemeClr>
                </a:solidFill>
                <a:latin typeface="+mn-lt"/>
                <a:ea typeface="+mn-ea"/>
                <a:cs typeface="+mn-cs"/>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lvl="0"/>
            <a:endParaRPr lang="de-DE" dirty="0"/>
          </a:p>
        </p:txBody>
      </p:sp>
      <p:cxnSp>
        <p:nvCxnSpPr>
          <p:cNvPr id="4" name="Straight Connector 3">
            <a:extLst>
              <a:ext uri="{FF2B5EF4-FFF2-40B4-BE49-F238E27FC236}">
                <a16:creationId xmlns:a16="http://schemas.microsoft.com/office/drawing/2014/main" id="{9B865E8F-F6A6-9495-2525-01537214DC44}"/>
              </a:ext>
            </a:extLst>
          </p:cNvPr>
          <p:cNvCxnSpPr>
            <a:cxnSpLocks/>
          </p:cNvCxnSpPr>
          <p:nvPr userDrawn="1"/>
        </p:nvCxnSpPr>
        <p:spPr>
          <a:xfrm>
            <a:off x="431800" y="964407"/>
            <a:ext cx="466407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Footer Placeholder 3">
            <a:extLst>
              <a:ext uri="{FF2B5EF4-FFF2-40B4-BE49-F238E27FC236}">
                <a16:creationId xmlns:a16="http://schemas.microsoft.com/office/drawing/2014/main" id="{B8B47E3D-E6DB-C108-13E3-10EA088A3A39}"/>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spTree>
    <p:extLst>
      <p:ext uri="{BB962C8B-B14F-4D97-AF65-F5344CB8AC3E}">
        <p14:creationId xmlns:p14="http://schemas.microsoft.com/office/powerpoint/2010/main" val="3084382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_Text+Bild+Icon">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FBA2D7BE-E944-E466-C75F-ADBF3598CC2B}"/>
              </a:ext>
            </a:extLst>
          </p:cNvPr>
          <p:cNvSpPr>
            <a:spLocks noGrp="1"/>
          </p:cNvSpPr>
          <p:nvPr>
            <p:ph type="pic" sz="quarter" idx="20"/>
          </p:nvPr>
        </p:nvSpPr>
        <p:spPr>
          <a:xfrm>
            <a:off x="0" y="1562101"/>
            <a:ext cx="6631152" cy="4581525"/>
          </a:xfrm>
          <a:custGeom>
            <a:avLst/>
            <a:gdLst>
              <a:gd name="connsiteX0" fmla="*/ 0 w 6631152"/>
              <a:gd name="connsiteY0" fmla="*/ 0 h 4581525"/>
              <a:gd name="connsiteX1" fmla="*/ 6631152 w 6631152"/>
              <a:gd name="connsiteY1" fmla="*/ 0 h 4581525"/>
              <a:gd name="connsiteX2" fmla="*/ 4039567 w 6631152"/>
              <a:gd name="connsiteY2" fmla="*/ 4581525 h 4581525"/>
              <a:gd name="connsiteX3" fmla="*/ 0 w 6631152"/>
              <a:gd name="connsiteY3" fmla="*/ 4581525 h 4581525"/>
            </a:gdLst>
            <a:ahLst/>
            <a:cxnLst>
              <a:cxn ang="0">
                <a:pos x="connsiteX0" y="connsiteY0"/>
              </a:cxn>
              <a:cxn ang="0">
                <a:pos x="connsiteX1" y="connsiteY1"/>
              </a:cxn>
              <a:cxn ang="0">
                <a:pos x="connsiteX2" y="connsiteY2"/>
              </a:cxn>
              <a:cxn ang="0">
                <a:pos x="connsiteX3" y="connsiteY3"/>
              </a:cxn>
            </a:cxnLst>
            <a:rect l="l" t="t" r="r" b="b"/>
            <a:pathLst>
              <a:path w="6631152" h="4581525">
                <a:moveTo>
                  <a:pt x="0" y="0"/>
                </a:moveTo>
                <a:lnTo>
                  <a:pt x="6631152" y="0"/>
                </a:lnTo>
                <a:lnTo>
                  <a:pt x="4039567" y="4581525"/>
                </a:lnTo>
                <a:lnTo>
                  <a:pt x="0" y="4581525"/>
                </a:lnTo>
                <a:close/>
              </a:path>
            </a:pathLst>
          </a:custGeom>
          <a:pattFill prst="pct20">
            <a:fgClr>
              <a:schemeClr val="accent2"/>
            </a:fgClr>
            <a:bgClr>
              <a:schemeClr val="bg1"/>
            </a:bgClr>
          </a:pattFill>
          <a:ln w="12700" cap="flat">
            <a:noFill/>
            <a:prstDash val="solid"/>
            <a:miter/>
          </a:ln>
          <a:effectLst>
            <a:outerShdw blurRad="685800" dist="38100" dir="10800000" algn="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GB" sz="1800"/>
            </a:lvl1pPr>
          </a:lstStyle>
          <a:p>
            <a:pPr marL="0" lvl="0"/>
            <a:endParaRPr lang="en-GB"/>
          </a:p>
        </p:txBody>
      </p:sp>
      <p:graphicFrame>
        <p:nvGraphicFramePr>
          <p:cNvPr id="32" name="think-cell data - do not delete" hidden="1">
            <a:extLst>
              <a:ext uri="{FF2B5EF4-FFF2-40B4-BE49-F238E27FC236}">
                <a16:creationId xmlns:a16="http://schemas.microsoft.com/office/drawing/2014/main" id="{82D475CC-8DA5-DD91-5644-CEBF9A1C7987}"/>
              </a:ext>
            </a:extLst>
          </p:cNvPr>
          <p:cNvGraphicFramePr>
            <a:graphicFrameLocks noChangeAspect="1"/>
          </p:cNvGraphicFramePr>
          <p:nvPr userDrawn="1">
            <p:custDataLst>
              <p:tags r:id="rId1"/>
            </p:custDataLst>
            <p:extLst>
              <p:ext uri="{D42A27DB-BD31-4B8C-83A1-F6EECF244321}">
                <p14:modId xmlns:p14="http://schemas.microsoft.com/office/powerpoint/2010/main" val="1203542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32" name="think-cell data - do not delete" hidden="1">
                        <a:extLst>
                          <a:ext uri="{FF2B5EF4-FFF2-40B4-BE49-F238E27FC236}">
                            <a16:creationId xmlns:a16="http://schemas.microsoft.com/office/drawing/2014/main" id="{82D475CC-8DA5-DD91-5644-CEBF9A1C79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B20EFF45-AF23-527A-74FE-FD2324CEA34A}"/>
              </a:ext>
            </a:extLst>
          </p:cNvPr>
          <p:cNvSpPr>
            <a:spLocks noGrp="1"/>
          </p:cNvSpPr>
          <p:nvPr>
            <p:ph type="body" sz="quarter" idx="10"/>
          </p:nvPr>
        </p:nvSpPr>
        <p:spPr>
          <a:xfrm>
            <a:off x="323129" y="407551"/>
            <a:ext cx="10283909" cy="480131"/>
          </a:xfrm>
          <a:prstGeom prst="rect">
            <a:avLst/>
          </a:prstGeom>
        </p:spPr>
        <p:txBody>
          <a:bodyPr/>
          <a:lstStyle>
            <a:lvl1pPr marL="0" indent="0" algn="l" defTabSz="914400" rtl="0" eaLnBrk="1" latinLnBrk="0" hangingPunct="1">
              <a:lnSpc>
                <a:spcPct val="90000"/>
              </a:lnSpc>
              <a:buNone/>
              <a:defRPr lang="de-DE" sz="2800" b="1" kern="1200" dirty="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lnSpc>
                <a:spcPct val="90000"/>
              </a:lnSpc>
              <a:defRPr lang="en-US" sz="2800" b="1" kern="1200" dirty="0" smtClean="0">
                <a:solidFill>
                  <a:schemeClr val="accent1"/>
                </a:solidFill>
                <a:latin typeface="Arial"/>
                <a:ea typeface="+mn-ea"/>
                <a:cs typeface="+mn-cs"/>
              </a:defRPr>
            </a:lvl2pPr>
            <a:lvl3pPr marL="0" algn="l" defTabSz="914400" rtl="0" eaLnBrk="1" latinLnBrk="0" hangingPunct="1">
              <a:lnSpc>
                <a:spcPct val="90000"/>
              </a:lnSpc>
              <a:defRPr lang="en-US" sz="2800" b="1" kern="1200" dirty="0" smtClean="0">
                <a:solidFill>
                  <a:schemeClr val="accent1"/>
                </a:solidFill>
                <a:latin typeface="Arial"/>
                <a:ea typeface="+mn-ea"/>
                <a:cs typeface="+mn-cs"/>
              </a:defRPr>
            </a:lvl3pPr>
            <a:lvl4pPr marL="0" algn="l" defTabSz="914400" rtl="0" eaLnBrk="1" latinLnBrk="0" hangingPunct="1">
              <a:lnSpc>
                <a:spcPct val="90000"/>
              </a:lnSpc>
              <a:defRPr lang="en-US" sz="2800" b="1" kern="1200" dirty="0" smtClean="0">
                <a:solidFill>
                  <a:schemeClr val="accent1"/>
                </a:solidFill>
                <a:latin typeface="Arial"/>
                <a:ea typeface="+mn-ea"/>
                <a:cs typeface="+mn-cs"/>
              </a:defRPr>
            </a:lvl4pPr>
            <a:lvl5pPr marL="0" algn="l" defTabSz="914400" rtl="0" eaLnBrk="1" latinLnBrk="0" hangingPunct="1">
              <a:lnSpc>
                <a:spcPct val="90000"/>
              </a:lnSpc>
              <a:defRPr lang="de-DE" sz="2800" b="1" kern="1200" dirty="0">
                <a:solidFill>
                  <a:schemeClr val="accent1"/>
                </a:solidFill>
                <a:latin typeface="Arial"/>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endParaRPr lang="de-DE" dirty="0"/>
          </a:p>
        </p:txBody>
      </p:sp>
      <p:sp>
        <p:nvSpPr>
          <p:cNvPr id="4" name="Background - Solid">
            <a:extLst>
              <a:ext uri="{FF2B5EF4-FFF2-40B4-BE49-F238E27FC236}">
                <a16:creationId xmlns:a16="http://schemas.microsoft.com/office/drawing/2014/main" id="{841E4FA6-7F3C-2C2D-37F1-7444C6BF7F13}"/>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Slide Number Placeholder 5">
            <a:extLst>
              <a:ext uri="{FF2B5EF4-FFF2-40B4-BE49-F238E27FC236}">
                <a16:creationId xmlns:a16="http://schemas.microsoft.com/office/drawing/2014/main" id="{4A1036E1-081C-3694-F336-57602AF2D084}"/>
              </a:ext>
            </a:extLst>
          </p:cNvPr>
          <p:cNvSpPr txBox="1">
            <a:spLocks/>
          </p:cNvSpPr>
          <p:nvPr userDrawn="1"/>
        </p:nvSpPr>
        <p:spPr>
          <a:xfrm>
            <a:off x="9141577"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1"/>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cxnSp>
        <p:nvCxnSpPr>
          <p:cNvPr id="2" name="Straight Connector 1">
            <a:extLst>
              <a:ext uri="{FF2B5EF4-FFF2-40B4-BE49-F238E27FC236}">
                <a16:creationId xmlns:a16="http://schemas.microsoft.com/office/drawing/2014/main" id="{A4030C13-A2F0-F157-B66D-3114CF6F964B}"/>
              </a:ext>
            </a:extLst>
          </p:cNvPr>
          <p:cNvCxnSpPr>
            <a:cxnSpLocks/>
          </p:cNvCxnSpPr>
          <p:nvPr userDrawn="1"/>
        </p:nvCxnSpPr>
        <p:spPr>
          <a:xfrm>
            <a:off x="431800" y="964407"/>
            <a:ext cx="466407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Parallelogram 16">
            <a:extLst>
              <a:ext uri="{FF2B5EF4-FFF2-40B4-BE49-F238E27FC236}">
                <a16:creationId xmlns:a16="http://schemas.microsoft.com/office/drawing/2014/main" id="{157F0812-F4DE-151D-925A-D15EEE6C1178}"/>
              </a:ext>
            </a:extLst>
          </p:cNvPr>
          <p:cNvSpPr/>
          <p:nvPr userDrawn="1"/>
        </p:nvSpPr>
        <p:spPr>
          <a:xfrm>
            <a:off x="6312808" y="1856596"/>
            <a:ext cx="5622017" cy="1121442"/>
          </a:xfrm>
          <a:prstGeom prst="parallelogram">
            <a:avLst>
              <a:gd name="adj" fmla="val 56566"/>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20" name="Parallelogram 19">
            <a:extLst>
              <a:ext uri="{FF2B5EF4-FFF2-40B4-BE49-F238E27FC236}">
                <a16:creationId xmlns:a16="http://schemas.microsoft.com/office/drawing/2014/main" id="{EE7408D0-E486-A3D2-7976-2F2F35D2D306}"/>
              </a:ext>
            </a:extLst>
          </p:cNvPr>
          <p:cNvSpPr/>
          <p:nvPr userDrawn="1"/>
        </p:nvSpPr>
        <p:spPr>
          <a:xfrm>
            <a:off x="6152341" y="2110546"/>
            <a:ext cx="1042632" cy="613542"/>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Parallelogram 20">
            <a:extLst>
              <a:ext uri="{FF2B5EF4-FFF2-40B4-BE49-F238E27FC236}">
                <a16:creationId xmlns:a16="http://schemas.microsoft.com/office/drawing/2014/main" id="{83470334-AC47-464E-54EA-743E7CFFA53F}"/>
              </a:ext>
            </a:extLst>
          </p:cNvPr>
          <p:cNvSpPr/>
          <p:nvPr userDrawn="1"/>
        </p:nvSpPr>
        <p:spPr>
          <a:xfrm>
            <a:off x="5500008" y="3292141"/>
            <a:ext cx="5622017" cy="1121442"/>
          </a:xfrm>
          <a:prstGeom prst="parallelogram">
            <a:avLst>
              <a:gd name="adj" fmla="val 56566"/>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22" name="Parallelogram 21">
            <a:extLst>
              <a:ext uri="{FF2B5EF4-FFF2-40B4-BE49-F238E27FC236}">
                <a16:creationId xmlns:a16="http://schemas.microsoft.com/office/drawing/2014/main" id="{5A5F7840-40D5-3D4C-7FA0-505CD0E3DD5F}"/>
              </a:ext>
            </a:extLst>
          </p:cNvPr>
          <p:cNvSpPr/>
          <p:nvPr userDrawn="1"/>
        </p:nvSpPr>
        <p:spPr>
          <a:xfrm>
            <a:off x="5339541" y="3546091"/>
            <a:ext cx="1042632" cy="613542"/>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3" name="Parallelogram 22">
            <a:extLst>
              <a:ext uri="{FF2B5EF4-FFF2-40B4-BE49-F238E27FC236}">
                <a16:creationId xmlns:a16="http://schemas.microsoft.com/office/drawing/2014/main" id="{F4DDADC4-0B39-6840-656E-383EDF0F731F}"/>
              </a:ext>
            </a:extLst>
          </p:cNvPr>
          <p:cNvSpPr/>
          <p:nvPr userDrawn="1"/>
        </p:nvSpPr>
        <p:spPr>
          <a:xfrm>
            <a:off x="4684668" y="4727687"/>
            <a:ext cx="5622017" cy="1121442"/>
          </a:xfrm>
          <a:prstGeom prst="parallelogram">
            <a:avLst>
              <a:gd name="adj" fmla="val 56566"/>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27" name="Parallelogram 26">
            <a:extLst>
              <a:ext uri="{FF2B5EF4-FFF2-40B4-BE49-F238E27FC236}">
                <a16:creationId xmlns:a16="http://schemas.microsoft.com/office/drawing/2014/main" id="{D969D4BD-0F42-931C-A168-7082674E633E}"/>
              </a:ext>
            </a:extLst>
          </p:cNvPr>
          <p:cNvSpPr/>
          <p:nvPr userDrawn="1"/>
        </p:nvSpPr>
        <p:spPr>
          <a:xfrm>
            <a:off x="4524201" y="4981637"/>
            <a:ext cx="1042632" cy="613542"/>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 name="Text Placeholder 9">
            <a:extLst>
              <a:ext uri="{FF2B5EF4-FFF2-40B4-BE49-F238E27FC236}">
                <a16:creationId xmlns:a16="http://schemas.microsoft.com/office/drawing/2014/main" id="{BE1D29CB-AF40-A9A5-2A9B-CCDDFD98E8F9}"/>
              </a:ext>
            </a:extLst>
          </p:cNvPr>
          <p:cNvSpPr>
            <a:spLocks noGrp="1"/>
          </p:cNvSpPr>
          <p:nvPr>
            <p:ph type="body" sz="quarter" idx="13"/>
          </p:nvPr>
        </p:nvSpPr>
        <p:spPr>
          <a:xfrm>
            <a:off x="7232950" y="1953152"/>
            <a:ext cx="4131028" cy="928331"/>
          </a:xfrm>
          <a:prstGeom prst="rect">
            <a:avLst/>
          </a:prstGeom>
        </p:spPr>
        <p:txBody>
          <a:bodyPr anchor="ctr"/>
          <a:lstStyle>
            <a:lvl1pPr marL="0" indent="0" algn="just" defTabSz="914400" rtl="0" eaLnBrk="1" latinLnBrk="0" hangingPunct="1">
              <a:lnSpc>
                <a:spcPct val="110000"/>
              </a:lnSpc>
              <a:spcAft>
                <a:spcPts val="1200"/>
              </a:spcAft>
              <a:buNone/>
              <a:defRPr lang="de-DE" sz="2000" kern="1200" dirty="0">
                <a:solidFill>
                  <a:schemeClr val="tx1">
                    <a:lumMod val="75000"/>
                    <a:lumOff val="25000"/>
                  </a:schemeClr>
                </a:solidFill>
                <a:latin typeface="+mn-lt"/>
                <a:ea typeface="+mn-ea"/>
                <a:cs typeface="+mn-cs"/>
              </a:defRPr>
            </a:lvl1pPr>
            <a:lvl2pPr marL="0" indent="0" algn="l" defTabSz="914400" rtl="0" eaLnBrk="1" latinLnBrk="0" hangingPunct="1">
              <a:lnSpc>
                <a:spcPct val="150000"/>
              </a:lnSpc>
              <a:buNone/>
              <a:defRPr lang="de-DE" sz="2000" kern="1200" dirty="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marL="0" lvl="1" algn="l" defTabSz="422039" rtl="0" eaLnBrk="1" fontAlgn="b" latinLnBrk="0" hangingPunct="1">
              <a:lnSpc>
                <a:spcPct val="120000"/>
              </a:lnSpc>
              <a:spcAft>
                <a:spcPts val="600"/>
              </a:spcAft>
              <a:buClr>
                <a:schemeClr val="accent1"/>
              </a:buClr>
              <a:defRPr/>
            </a:pPr>
            <a:endParaRPr lang="de-DE" dirty="0"/>
          </a:p>
        </p:txBody>
      </p:sp>
      <p:sp>
        <p:nvSpPr>
          <p:cNvPr id="34" name="Text Placeholder 9">
            <a:extLst>
              <a:ext uri="{FF2B5EF4-FFF2-40B4-BE49-F238E27FC236}">
                <a16:creationId xmlns:a16="http://schemas.microsoft.com/office/drawing/2014/main" id="{07B21197-FCE0-677E-711C-E71D86281577}"/>
              </a:ext>
            </a:extLst>
          </p:cNvPr>
          <p:cNvSpPr>
            <a:spLocks noGrp="1"/>
          </p:cNvSpPr>
          <p:nvPr>
            <p:ph type="body" sz="quarter" idx="14"/>
          </p:nvPr>
        </p:nvSpPr>
        <p:spPr>
          <a:xfrm>
            <a:off x="6420150" y="3388697"/>
            <a:ext cx="4131028" cy="928331"/>
          </a:xfrm>
          <a:prstGeom prst="rect">
            <a:avLst/>
          </a:prstGeom>
        </p:spPr>
        <p:txBody>
          <a:bodyPr anchor="ctr"/>
          <a:lstStyle>
            <a:lvl1pPr marL="0" indent="0" algn="just" defTabSz="914400" rtl="0" eaLnBrk="1" latinLnBrk="0" hangingPunct="1">
              <a:lnSpc>
                <a:spcPct val="110000"/>
              </a:lnSpc>
              <a:spcAft>
                <a:spcPts val="1200"/>
              </a:spcAft>
              <a:buNone/>
              <a:defRPr lang="de-DE" sz="2000" kern="1200" dirty="0">
                <a:solidFill>
                  <a:schemeClr val="tx1">
                    <a:lumMod val="75000"/>
                    <a:lumOff val="25000"/>
                  </a:schemeClr>
                </a:solidFill>
                <a:latin typeface="+mn-lt"/>
                <a:ea typeface="+mn-ea"/>
                <a:cs typeface="+mn-cs"/>
              </a:defRPr>
            </a:lvl1pPr>
            <a:lvl2pPr marL="0" indent="0" algn="l" defTabSz="914400" rtl="0" eaLnBrk="1" latinLnBrk="0" hangingPunct="1">
              <a:lnSpc>
                <a:spcPct val="150000"/>
              </a:lnSpc>
              <a:buNone/>
              <a:defRPr lang="de-DE" sz="2000" kern="1200" dirty="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marL="0" lvl="1" algn="l" defTabSz="422039" rtl="0" eaLnBrk="1" fontAlgn="b" latinLnBrk="0" hangingPunct="1">
              <a:lnSpc>
                <a:spcPct val="120000"/>
              </a:lnSpc>
              <a:spcAft>
                <a:spcPts val="600"/>
              </a:spcAft>
              <a:buClr>
                <a:schemeClr val="accent1"/>
              </a:buClr>
              <a:defRPr/>
            </a:pPr>
            <a:endParaRPr lang="de-DE" dirty="0"/>
          </a:p>
        </p:txBody>
      </p:sp>
      <p:sp>
        <p:nvSpPr>
          <p:cNvPr id="35" name="Text Placeholder 9">
            <a:extLst>
              <a:ext uri="{FF2B5EF4-FFF2-40B4-BE49-F238E27FC236}">
                <a16:creationId xmlns:a16="http://schemas.microsoft.com/office/drawing/2014/main" id="{FF14DAAC-675C-AB77-3A38-7D50ED66C97B}"/>
              </a:ext>
            </a:extLst>
          </p:cNvPr>
          <p:cNvSpPr>
            <a:spLocks noGrp="1"/>
          </p:cNvSpPr>
          <p:nvPr>
            <p:ph type="body" sz="quarter" idx="15"/>
          </p:nvPr>
        </p:nvSpPr>
        <p:spPr>
          <a:xfrm>
            <a:off x="5604810" y="4824243"/>
            <a:ext cx="4131028" cy="928331"/>
          </a:xfrm>
          <a:prstGeom prst="rect">
            <a:avLst/>
          </a:prstGeom>
        </p:spPr>
        <p:txBody>
          <a:bodyPr anchor="ctr"/>
          <a:lstStyle>
            <a:lvl1pPr marL="0" indent="0" algn="just" defTabSz="914400" rtl="0" eaLnBrk="1" latinLnBrk="0" hangingPunct="1">
              <a:lnSpc>
                <a:spcPct val="110000"/>
              </a:lnSpc>
              <a:spcAft>
                <a:spcPts val="1200"/>
              </a:spcAft>
              <a:buNone/>
              <a:defRPr lang="de-DE" sz="2000" kern="1200" dirty="0">
                <a:solidFill>
                  <a:schemeClr val="tx1">
                    <a:lumMod val="75000"/>
                    <a:lumOff val="25000"/>
                  </a:schemeClr>
                </a:solidFill>
                <a:latin typeface="+mn-lt"/>
                <a:ea typeface="+mn-ea"/>
                <a:cs typeface="+mn-cs"/>
              </a:defRPr>
            </a:lvl1pPr>
            <a:lvl2pPr marL="0" indent="0" algn="l" defTabSz="914400" rtl="0" eaLnBrk="1" latinLnBrk="0" hangingPunct="1">
              <a:lnSpc>
                <a:spcPct val="150000"/>
              </a:lnSpc>
              <a:buNone/>
              <a:defRPr lang="de-DE" sz="2000" kern="1200" dirty="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marL="0" lvl="1" algn="l" defTabSz="422039" rtl="0" eaLnBrk="1" fontAlgn="b" latinLnBrk="0" hangingPunct="1">
              <a:lnSpc>
                <a:spcPct val="120000"/>
              </a:lnSpc>
              <a:spcAft>
                <a:spcPts val="600"/>
              </a:spcAft>
              <a:buClr>
                <a:schemeClr val="accent1"/>
              </a:buClr>
              <a:defRPr/>
            </a:pPr>
            <a:endParaRPr lang="de-DE" dirty="0"/>
          </a:p>
        </p:txBody>
      </p:sp>
      <p:sp>
        <p:nvSpPr>
          <p:cNvPr id="36" name="Picture Placeholder 27">
            <a:extLst>
              <a:ext uri="{FF2B5EF4-FFF2-40B4-BE49-F238E27FC236}">
                <a16:creationId xmlns:a16="http://schemas.microsoft.com/office/drawing/2014/main" id="{757125ED-7C70-801D-7DBD-EA090B4B7C0B}"/>
              </a:ext>
            </a:extLst>
          </p:cNvPr>
          <p:cNvSpPr>
            <a:spLocks noGrp="1"/>
          </p:cNvSpPr>
          <p:nvPr>
            <p:ph type="pic" sz="quarter" idx="16"/>
          </p:nvPr>
        </p:nvSpPr>
        <p:spPr>
          <a:xfrm>
            <a:off x="6152341" y="2110546"/>
            <a:ext cx="1042632" cy="613541"/>
          </a:xfrm>
          <a:prstGeom prst="rect">
            <a:avLst/>
          </a:prstGeom>
        </p:spPr>
        <p:txBody>
          <a:bodyPr anchor="ctr"/>
          <a:lstStyle>
            <a:lvl1pPr marL="0" indent="0" algn="ctr">
              <a:buNone/>
              <a:defRPr sz="800"/>
            </a:lvl1pPr>
          </a:lstStyle>
          <a:p>
            <a:endParaRPr lang="en-GB" dirty="0"/>
          </a:p>
        </p:txBody>
      </p:sp>
      <p:sp>
        <p:nvSpPr>
          <p:cNvPr id="37" name="Picture Placeholder 27">
            <a:extLst>
              <a:ext uri="{FF2B5EF4-FFF2-40B4-BE49-F238E27FC236}">
                <a16:creationId xmlns:a16="http://schemas.microsoft.com/office/drawing/2014/main" id="{78EADC45-D688-945D-3695-F2CACD5BCD5E}"/>
              </a:ext>
            </a:extLst>
          </p:cNvPr>
          <p:cNvSpPr>
            <a:spLocks noGrp="1"/>
          </p:cNvSpPr>
          <p:nvPr>
            <p:ph type="pic" sz="quarter" idx="17"/>
          </p:nvPr>
        </p:nvSpPr>
        <p:spPr>
          <a:xfrm>
            <a:off x="5339541" y="3546092"/>
            <a:ext cx="1042632" cy="613541"/>
          </a:xfrm>
          <a:prstGeom prst="rect">
            <a:avLst/>
          </a:prstGeom>
        </p:spPr>
        <p:txBody>
          <a:bodyPr anchor="ctr"/>
          <a:lstStyle>
            <a:lvl1pPr marL="0" indent="0" algn="ctr">
              <a:buNone/>
              <a:defRPr sz="800"/>
            </a:lvl1pPr>
          </a:lstStyle>
          <a:p>
            <a:endParaRPr lang="en-GB" dirty="0"/>
          </a:p>
        </p:txBody>
      </p:sp>
      <p:sp>
        <p:nvSpPr>
          <p:cNvPr id="38" name="Picture Placeholder 27">
            <a:extLst>
              <a:ext uri="{FF2B5EF4-FFF2-40B4-BE49-F238E27FC236}">
                <a16:creationId xmlns:a16="http://schemas.microsoft.com/office/drawing/2014/main" id="{95F6203C-23E5-EA52-B937-205CA8BDA5A0}"/>
              </a:ext>
            </a:extLst>
          </p:cNvPr>
          <p:cNvSpPr>
            <a:spLocks noGrp="1"/>
          </p:cNvSpPr>
          <p:nvPr>
            <p:ph type="pic" sz="quarter" idx="18"/>
          </p:nvPr>
        </p:nvSpPr>
        <p:spPr>
          <a:xfrm>
            <a:off x="4524201" y="4981638"/>
            <a:ext cx="1042632" cy="613541"/>
          </a:xfrm>
          <a:prstGeom prst="rect">
            <a:avLst/>
          </a:prstGeom>
        </p:spPr>
        <p:txBody>
          <a:bodyPr anchor="ctr"/>
          <a:lstStyle>
            <a:lvl1pPr marL="0" indent="0" algn="ctr">
              <a:buNone/>
              <a:defRPr sz="800"/>
            </a:lvl1pPr>
          </a:lstStyle>
          <a:p>
            <a:endParaRPr lang="en-GB" dirty="0"/>
          </a:p>
        </p:txBody>
      </p:sp>
      <p:sp>
        <p:nvSpPr>
          <p:cNvPr id="3" name="Footer Placeholder 3">
            <a:extLst>
              <a:ext uri="{FF2B5EF4-FFF2-40B4-BE49-F238E27FC236}">
                <a16:creationId xmlns:a16="http://schemas.microsoft.com/office/drawing/2014/main" id="{7B13C0A4-1E3D-7795-17FC-308569E9BCB5}"/>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sp>
        <p:nvSpPr>
          <p:cNvPr id="6" name="Text Placeholder 9">
            <a:extLst>
              <a:ext uri="{FF2B5EF4-FFF2-40B4-BE49-F238E27FC236}">
                <a16:creationId xmlns:a16="http://schemas.microsoft.com/office/drawing/2014/main" id="{541D9971-4FDF-A355-7293-C90CB197B6EC}"/>
              </a:ext>
            </a:extLst>
          </p:cNvPr>
          <p:cNvSpPr>
            <a:spLocks noGrp="1"/>
          </p:cNvSpPr>
          <p:nvPr>
            <p:ph type="body" sz="quarter" idx="11"/>
          </p:nvPr>
        </p:nvSpPr>
        <p:spPr>
          <a:xfrm>
            <a:off x="323129" y="1055965"/>
            <a:ext cx="10283908" cy="338554"/>
          </a:xfrm>
          <a:prstGeom prst="rect">
            <a:avLst/>
          </a:prstGeom>
        </p:spPr>
        <p:txBody>
          <a:bodyPr/>
          <a:lstStyle>
            <a:lvl1pPr marL="0" indent="0" algn="l" defTabSz="914400" rtl="0" eaLnBrk="1" latinLnBrk="0" hangingPunct="1">
              <a:buNone/>
              <a:defRPr lang="en-US" sz="2400" kern="1200" dirty="0" smtClean="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defRPr lang="en-US" sz="1600" kern="1200" dirty="0" smtClean="0">
                <a:solidFill>
                  <a:schemeClr val="tx1">
                    <a:lumMod val="75000"/>
                    <a:lumOff val="25000"/>
                  </a:schemeClr>
                </a:solidFill>
                <a:latin typeface="+mn-lt"/>
                <a:ea typeface="+mn-ea"/>
                <a:cs typeface="+mn-cs"/>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lvl="0"/>
            <a:endParaRPr lang="de-DE" dirty="0"/>
          </a:p>
        </p:txBody>
      </p:sp>
      <p:pic>
        <p:nvPicPr>
          <p:cNvPr id="7" name="Picture 6">
            <a:extLst>
              <a:ext uri="{FF2B5EF4-FFF2-40B4-BE49-F238E27FC236}">
                <a16:creationId xmlns:a16="http://schemas.microsoft.com/office/drawing/2014/main" id="{656B773E-D42F-2A41-553D-CE3359D912F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22015" y="6266696"/>
            <a:ext cx="2044957" cy="430131"/>
          </a:xfrm>
          <a:prstGeom prst="rect">
            <a:avLst/>
          </a:prstGeom>
        </p:spPr>
      </p:pic>
    </p:spTree>
    <p:extLst>
      <p:ext uri="{BB962C8B-B14F-4D97-AF65-F5344CB8AC3E}">
        <p14:creationId xmlns:p14="http://schemas.microsoft.com/office/powerpoint/2010/main" val="276185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Text + Bilder run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440C2A6-BEBA-E69D-0497-8D0E24A4978B}"/>
              </a:ext>
            </a:extLst>
          </p:cNvPr>
          <p:cNvGraphicFramePr>
            <a:graphicFrameLocks noChangeAspect="1"/>
          </p:cNvGraphicFramePr>
          <p:nvPr userDrawn="1">
            <p:custDataLst>
              <p:tags r:id="rId1"/>
            </p:custDataLst>
            <p:extLst>
              <p:ext uri="{D42A27DB-BD31-4B8C-83A1-F6EECF244321}">
                <p14:modId xmlns:p14="http://schemas.microsoft.com/office/powerpoint/2010/main" val="3371713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DB779BEC-0B10-E4C9-2100-FDD626C9E18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 y="0"/>
            <a:ext cx="11124571" cy="6858000"/>
          </a:xfrm>
          <a:custGeom>
            <a:avLst/>
            <a:gdLst>
              <a:gd name="connsiteX0" fmla="*/ 0 w 11124571"/>
              <a:gd name="connsiteY0" fmla="*/ 0 h 6858000"/>
              <a:gd name="connsiteX1" fmla="*/ 2618018 w 11124571"/>
              <a:gd name="connsiteY1" fmla="*/ 0 h 6858000"/>
              <a:gd name="connsiteX2" fmla="*/ 2840268 w 11124571"/>
              <a:gd name="connsiteY2" fmla="*/ 0 h 6858000"/>
              <a:gd name="connsiteX3" fmla="*/ 4187358 w 11124571"/>
              <a:gd name="connsiteY3" fmla="*/ 0 h 6858000"/>
              <a:gd name="connsiteX4" fmla="*/ 4981903 w 11124571"/>
              <a:gd name="connsiteY4" fmla="*/ 0 h 6858000"/>
              <a:gd name="connsiteX5" fmla="*/ 11124571 w 11124571"/>
              <a:gd name="connsiteY5" fmla="*/ 0 h 6858000"/>
              <a:gd name="connsiteX6" fmla="*/ 7165103 w 11124571"/>
              <a:gd name="connsiteY6" fmla="*/ 6857998 h 6858000"/>
              <a:gd name="connsiteX7" fmla="*/ 5075906 w 11124571"/>
              <a:gd name="connsiteY7" fmla="*/ 6857998 h 6858000"/>
              <a:gd name="connsiteX8" fmla="*/ 5075906 w 11124571"/>
              <a:gd name="connsiteY8" fmla="*/ 6858000 h 6858000"/>
              <a:gd name="connsiteX9" fmla="*/ 4981903 w 11124571"/>
              <a:gd name="connsiteY9" fmla="*/ 6858000 h 6858000"/>
              <a:gd name="connsiteX10" fmla="*/ 2840268 w 11124571"/>
              <a:gd name="connsiteY10" fmla="*/ 6858000 h 6858000"/>
              <a:gd name="connsiteX11" fmla="*/ 2618018 w 11124571"/>
              <a:gd name="connsiteY11" fmla="*/ 6858000 h 6858000"/>
              <a:gd name="connsiteX12" fmla="*/ 0 w 11124571"/>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24571" h="6858000">
                <a:moveTo>
                  <a:pt x="0" y="0"/>
                </a:moveTo>
                <a:lnTo>
                  <a:pt x="2618018" y="0"/>
                </a:lnTo>
                <a:lnTo>
                  <a:pt x="2840268" y="0"/>
                </a:lnTo>
                <a:lnTo>
                  <a:pt x="4187358" y="0"/>
                </a:lnTo>
                <a:lnTo>
                  <a:pt x="4981903" y="0"/>
                </a:lnTo>
                <a:lnTo>
                  <a:pt x="11124571" y="0"/>
                </a:lnTo>
                <a:lnTo>
                  <a:pt x="7165103" y="6857998"/>
                </a:lnTo>
                <a:lnTo>
                  <a:pt x="5075906" y="6857998"/>
                </a:lnTo>
                <a:lnTo>
                  <a:pt x="5075906" y="6858000"/>
                </a:lnTo>
                <a:lnTo>
                  <a:pt x="4981903" y="6858000"/>
                </a:lnTo>
                <a:lnTo>
                  <a:pt x="2840268" y="6858000"/>
                </a:lnTo>
                <a:lnTo>
                  <a:pt x="2618018" y="6858000"/>
                </a:lnTo>
                <a:lnTo>
                  <a:pt x="0" y="6858000"/>
                </a:lnTo>
                <a:close/>
              </a:path>
            </a:pathLst>
          </a:custGeom>
        </p:spPr>
      </p:pic>
      <p:sp>
        <p:nvSpPr>
          <p:cNvPr id="3" name="Freeform: Shape 2">
            <a:extLst>
              <a:ext uri="{FF2B5EF4-FFF2-40B4-BE49-F238E27FC236}">
                <a16:creationId xmlns:a16="http://schemas.microsoft.com/office/drawing/2014/main" id="{FC2E7449-0037-EE95-D080-45FE33130D0A}"/>
              </a:ext>
            </a:extLst>
          </p:cNvPr>
          <p:cNvSpPr/>
          <p:nvPr userDrawn="1"/>
        </p:nvSpPr>
        <p:spPr>
          <a:xfrm>
            <a:off x="0" y="0"/>
            <a:ext cx="11124571" cy="6858000"/>
          </a:xfrm>
          <a:custGeom>
            <a:avLst/>
            <a:gdLst>
              <a:gd name="connsiteX0" fmla="*/ 0 w 11124571"/>
              <a:gd name="connsiteY0" fmla="*/ 0 h 6858000"/>
              <a:gd name="connsiteX1" fmla="*/ 2618018 w 11124571"/>
              <a:gd name="connsiteY1" fmla="*/ 0 h 6858000"/>
              <a:gd name="connsiteX2" fmla="*/ 2840268 w 11124571"/>
              <a:gd name="connsiteY2" fmla="*/ 0 h 6858000"/>
              <a:gd name="connsiteX3" fmla="*/ 4187358 w 11124571"/>
              <a:gd name="connsiteY3" fmla="*/ 0 h 6858000"/>
              <a:gd name="connsiteX4" fmla="*/ 4981903 w 11124571"/>
              <a:gd name="connsiteY4" fmla="*/ 0 h 6858000"/>
              <a:gd name="connsiteX5" fmla="*/ 11124571 w 11124571"/>
              <a:gd name="connsiteY5" fmla="*/ 0 h 6858000"/>
              <a:gd name="connsiteX6" fmla="*/ 7165103 w 11124571"/>
              <a:gd name="connsiteY6" fmla="*/ 6857998 h 6858000"/>
              <a:gd name="connsiteX7" fmla="*/ 5075906 w 11124571"/>
              <a:gd name="connsiteY7" fmla="*/ 6857998 h 6858000"/>
              <a:gd name="connsiteX8" fmla="*/ 5075906 w 11124571"/>
              <a:gd name="connsiteY8" fmla="*/ 6858000 h 6858000"/>
              <a:gd name="connsiteX9" fmla="*/ 4981903 w 11124571"/>
              <a:gd name="connsiteY9" fmla="*/ 6858000 h 6858000"/>
              <a:gd name="connsiteX10" fmla="*/ 2840268 w 11124571"/>
              <a:gd name="connsiteY10" fmla="*/ 6858000 h 6858000"/>
              <a:gd name="connsiteX11" fmla="*/ 2618018 w 11124571"/>
              <a:gd name="connsiteY11" fmla="*/ 6858000 h 6858000"/>
              <a:gd name="connsiteX12" fmla="*/ 0 w 11124571"/>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24571" h="6858000">
                <a:moveTo>
                  <a:pt x="0" y="0"/>
                </a:moveTo>
                <a:lnTo>
                  <a:pt x="2618018" y="0"/>
                </a:lnTo>
                <a:lnTo>
                  <a:pt x="2840268" y="0"/>
                </a:lnTo>
                <a:lnTo>
                  <a:pt x="4187358" y="0"/>
                </a:lnTo>
                <a:lnTo>
                  <a:pt x="4981903" y="0"/>
                </a:lnTo>
                <a:lnTo>
                  <a:pt x="11124571" y="0"/>
                </a:lnTo>
                <a:lnTo>
                  <a:pt x="7165103" y="6857998"/>
                </a:lnTo>
                <a:lnTo>
                  <a:pt x="5075906" y="6857998"/>
                </a:lnTo>
                <a:lnTo>
                  <a:pt x="5075906" y="6858000"/>
                </a:lnTo>
                <a:lnTo>
                  <a:pt x="4981903" y="6858000"/>
                </a:lnTo>
                <a:lnTo>
                  <a:pt x="2840268" y="6858000"/>
                </a:lnTo>
                <a:lnTo>
                  <a:pt x="2618018" y="6858000"/>
                </a:lnTo>
                <a:lnTo>
                  <a:pt x="0" y="6858000"/>
                </a:lnTo>
                <a:close/>
              </a:path>
            </a:pathLst>
          </a:cu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de-DE">
              <a:solidFill>
                <a:schemeClr val="lt1">
                  <a:alpha val="44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7" name="Picture Placeholder 6">
            <a:extLst>
              <a:ext uri="{FF2B5EF4-FFF2-40B4-BE49-F238E27FC236}">
                <a16:creationId xmlns:a16="http://schemas.microsoft.com/office/drawing/2014/main" id="{6A72D138-E78F-55AE-1160-70AB2903242B}"/>
              </a:ext>
            </a:extLst>
          </p:cNvPr>
          <p:cNvSpPr>
            <a:spLocks noGrp="1"/>
          </p:cNvSpPr>
          <p:nvPr>
            <p:ph type="pic" sz="quarter" idx="10"/>
          </p:nvPr>
        </p:nvSpPr>
        <p:spPr>
          <a:xfrm>
            <a:off x="7834558" y="757415"/>
            <a:ext cx="3919292" cy="3919292"/>
          </a:xfrm>
          <a:custGeom>
            <a:avLst/>
            <a:gdLst>
              <a:gd name="connsiteX0" fmla="*/ 1959646 w 3919292"/>
              <a:gd name="connsiteY0" fmla="*/ 0 h 3919292"/>
              <a:gd name="connsiteX1" fmla="*/ 3919292 w 3919292"/>
              <a:gd name="connsiteY1" fmla="*/ 1959646 h 3919292"/>
              <a:gd name="connsiteX2" fmla="*/ 1959646 w 3919292"/>
              <a:gd name="connsiteY2" fmla="*/ 3919292 h 3919292"/>
              <a:gd name="connsiteX3" fmla="*/ 0 w 3919292"/>
              <a:gd name="connsiteY3" fmla="*/ 1959646 h 3919292"/>
              <a:gd name="connsiteX4" fmla="*/ 1959646 w 3919292"/>
              <a:gd name="connsiteY4" fmla="*/ 0 h 3919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9292" h="3919292">
                <a:moveTo>
                  <a:pt x="1959646" y="0"/>
                </a:moveTo>
                <a:cubicBezTo>
                  <a:pt x="3041929" y="0"/>
                  <a:pt x="3919292" y="877363"/>
                  <a:pt x="3919292" y="1959646"/>
                </a:cubicBezTo>
                <a:cubicBezTo>
                  <a:pt x="3919292" y="3041929"/>
                  <a:pt x="3041929" y="3919292"/>
                  <a:pt x="1959646" y="3919292"/>
                </a:cubicBezTo>
                <a:cubicBezTo>
                  <a:pt x="877363" y="3919292"/>
                  <a:pt x="0" y="3041929"/>
                  <a:pt x="0" y="1959646"/>
                </a:cubicBezTo>
                <a:cubicBezTo>
                  <a:pt x="0" y="877363"/>
                  <a:pt x="877363" y="0"/>
                  <a:pt x="1959646" y="0"/>
                </a:cubicBezTo>
                <a:close/>
              </a:path>
            </a:pathLst>
          </a:custGeom>
          <a:pattFill prst="pct20">
            <a:fgClr>
              <a:schemeClr val="accent2"/>
            </a:fgClr>
            <a:bgClr>
              <a:schemeClr val="bg1"/>
            </a:bgClr>
          </a:pattFill>
          <a:ln w="12700" cap="flat">
            <a:noFill/>
            <a:prstDash val="solid"/>
            <a:miter/>
          </a:ln>
          <a:effectLst>
            <a:outerShdw blurRad="685800" dist="38100" dir="10800000" algn="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de-DE" sz="1800"/>
            </a:lvl1pPr>
          </a:lstStyle>
          <a:p>
            <a:pPr marL="0" lvl="0"/>
            <a:endParaRPr lang="de-DE"/>
          </a:p>
        </p:txBody>
      </p:sp>
      <p:sp>
        <p:nvSpPr>
          <p:cNvPr id="10" name="Picture Placeholder 9">
            <a:extLst>
              <a:ext uri="{FF2B5EF4-FFF2-40B4-BE49-F238E27FC236}">
                <a16:creationId xmlns:a16="http://schemas.microsoft.com/office/drawing/2014/main" id="{B7EA136C-DE25-F3C6-61A2-23E52AFEFD2C}"/>
              </a:ext>
            </a:extLst>
          </p:cNvPr>
          <p:cNvSpPr>
            <a:spLocks noGrp="1"/>
          </p:cNvSpPr>
          <p:nvPr>
            <p:ph type="pic" sz="quarter" idx="11"/>
          </p:nvPr>
        </p:nvSpPr>
        <p:spPr>
          <a:xfrm>
            <a:off x="7150317" y="3759732"/>
            <a:ext cx="2340856" cy="2340854"/>
          </a:xfrm>
          <a:custGeom>
            <a:avLst/>
            <a:gdLst>
              <a:gd name="connsiteX0" fmla="*/ 1170428 w 2340856"/>
              <a:gd name="connsiteY0" fmla="*/ 0 h 2340854"/>
              <a:gd name="connsiteX1" fmla="*/ 2340856 w 2340856"/>
              <a:gd name="connsiteY1" fmla="*/ 1170427 h 2340854"/>
              <a:gd name="connsiteX2" fmla="*/ 1170428 w 2340856"/>
              <a:gd name="connsiteY2" fmla="*/ 2340854 h 2340854"/>
              <a:gd name="connsiteX3" fmla="*/ 0 w 2340856"/>
              <a:gd name="connsiteY3" fmla="*/ 1170427 h 2340854"/>
              <a:gd name="connsiteX4" fmla="*/ 1170428 w 2340856"/>
              <a:gd name="connsiteY4" fmla="*/ 0 h 2340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856" h="2340854">
                <a:moveTo>
                  <a:pt x="1170428" y="0"/>
                </a:moveTo>
                <a:cubicBezTo>
                  <a:pt x="1816838" y="0"/>
                  <a:pt x="2340856" y="524018"/>
                  <a:pt x="2340856" y="1170427"/>
                </a:cubicBezTo>
                <a:cubicBezTo>
                  <a:pt x="2340856" y="1816836"/>
                  <a:pt x="1816838" y="2340854"/>
                  <a:pt x="1170428" y="2340854"/>
                </a:cubicBezTo>
                <a:cubicBezTo>
                  <a:pt x="524018" y="2340854"/>
                  <a:pt x="0" y="1816836"/>
                  <a:pt x="0" y="1170427"/>
                </a:cubicBezTo>
                <a:cubicBezTo>
                  <a:pt x="0" y="524018"/>
                  <a:pt x="524018" y="0"/>
                  <a:pt x="1170428" y="0"/>
                </a:cubicBezTo>
                <a:close/>
              </a:path>
            </a:pathLst>
          </a:custGeom>
          <a:pattFill prst="pct20">
            <a:fgClr>
              <a:schemeClr val="accent2"/>
            </a:fgClr>
            <a:bgClr>
              <a:schemeClr val="bg1"/>
            </a:bgClr>
          </a:pattFill>
          <a:ln w="12700" cap="flat">
            <a:noFill/>
            <a:prstDash val="solid"/>
            <a:miter/>
          </a:ln>
          <a:effectLst>
            <a:outerShdw blurRad="685800" dist="38100" dir="10800000" algn="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de-DE" sz="1800"/>
            </a:lvl1pPr>
          </a:lstStyle>
          <a:p>
            <a:pPr marL="0" lvl="0"/>
            <a:endParaRPr lang="de-DE"/>
          </a:p>
        </p:txBody>
      </p:sp>
      <p:sp>
        <p:nvSpPr>
          <p:cNvPr id="2" name="Background - Solid">
            <a:extLst>
              <a:ext uri="{FF2B5EF4-FFF2-40B4-BE49-F238E27FC236}">
                <a16:creationId xmlns:a16="http://schemas.microsoft.com/office/drawing/2014/main" id="{4B06B54B-6FC0-B8C6-F770-158116F34A8C}"/>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11" name="Straight Connector 10">
            <a:extLst>
              <a:ext uri="{FF2B5EF4-FFF2-40B4-BE49-F238E27FC236}">
                <a16:creationId xmlns:a16="http://schemas.microsoft.com/office/drawing/2014/main" id="{D28E8520-16B0-F9FC-84C3-2A406BA99540}"/>
              </a:ext>
            </a:extLst>
          </p:cNvPr>
          <p:cNvCxnSpPr>
            <a:cxnSpLocks/>
          </p:cNvCxnSpPr>
          <p:nvPr/>
        </p:nvCxnSpPr>
        <p:spPr>
          <a:xfrm>
            <a:off x="739903" y="2641833"/>
            <a:ext cx="4494249"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 Placeholder 27">
            <a:extLst>
              <a:ext uri="{FF2B5EF4-FFF2-40B4-BE49-F238E27FC236}">
                <a16:creationId xmlns:a16="http://schemas.microsoft.com/office/drawing/2014/main" id="{B774DD69-D5EB-88FB-F66D-67F3A9632291}"/>
              </a:ext>
            </a:extLst>
          </p:cNvPr>
          <p:cNvSpPr>
            <a:spLocks noGrp="1"/>
          </p:cNvSpPr>
          <p:nvPr>
            <p:ph type="body" sz="quarter" idx="17"/>
          </p:nvPr>
        </p:nvSpPr>
        <p:spPr>
          <a:xfrm>
            <a:off x="622826" y="1808417"/>
            <a:ext cx="4876275" cy="707886"/>
          </a:xfrm>
          <a:prstGeom prst="rect">
            <a:avLst/>
          </a:prstGeom>
        </p:spPr>
        <p:txBody>
          <a:bodyPr anchor="ctr"/>
          <a:lstStyle>
            <a:lvl1pPr marL="0" indent="0" algn="l" defTabSz="914400" rtl="0" eaLnBrk="1" latinLnBrk="0" hangingPunct="1">
              <a:buNone/>
              <a:defRPr lang="en-GB" sz="4000" b="1" kern="1200" dirty="0">
                <a:solidFill>
                  <a:schemeClr val="bg2"/>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lvl="0"/>
            <a:endParaRPr lang="en-GB" dirty="0"/>
          </a:p>
        </p:txBody>
      </p:sp>
      <p:sp>
        <p:nvSpPr>
          <p:cNvPr id="15" name="Text Placeholder 27">
            <a:extLst>
              <a:ext uri="{FF2B5EF4-FFF2-40B4-BE49-F238E27FC236}">
                <a16:creationId xmlns:a16="http://schemas.microsoft.com/office/drawing/2014/main" id="{73D82158-AE85-4B9E-056A-7186D1E23E82}"/>
              </a:ext>
            </a:extLst>
          </p:cNvPr>
          <p:cNvSpPr>
            <a:spLocks noGrp="1"/>
          </p:cNvSpPr>
          <p:nvPr>
            <p:ph type="body" sz="quarter" idx="18"/>
          </p:nvPr>
        </p:nvSpPr>
        <p:spPr>
          <a:xfrm>
            <a:off x="622826" y="2993379"/>
            <a:ext cx="4876275" cy="1723805"/>
          </a:xfrm>
          <a:prstGeom prst="rect">
            <a:avLst/>
          </a:prstGeom>
        </p:spPr>
        <p:txBody>
          <a:bodyPr anchor="t"/>
          <a:lstStyle>
            <a:lvl1pPr marL="0" indent="0" algn="l" defTabSz="914400" rtl="0" eaLnBrk="1" latinLnBrk="0" hangingPunct="1">
              <a:lnSpc>
                <a:spcPct val="120000"/>
              </a:lnSpc>
              <a:buNone/>
              <a:defRPr lang="en-GB" sz="2000" kern="1200" dirty="0">
                <a:solidFill>
                  <a:schemeClr val="bg2"/>
                </a:solidFill>
                <a:latin typeface="Arial" panose="020B0604020202020204" pitchFamily="34" charset="0"/>
                <a:ea typeface="+mn-ea"/>
                <a:cs typeface="Arial" panose="020B0604020202020204" pitchFamily="34" charset="0"/>
                <a:sym typeface="Arial" panose="020B0604020202020204" pitchFamily="34" charset="0"/>
              </a:defRPr>
            </a:lvl1pPr>
          </a:lstStyle>
          <a:p>
            <a:pPr lvl="0"/>
            <a:endParaRPr lang="en-GB" dirty="0"/>
          </a:p>
        </p:txBody>
      </p:sp>
      <p:sp>
        <p:nvSpPr>
          <p:cNvPr id="5" name="Footer Placeholder 3">
            <a:extLst>
              <a:ext uri="{FF2B5EF4-FFF2-40B4-BE49-F238E27FC236}">
                <a16:creationId xmlns:a16="http://schemas.microsoft.com/office/drawing/2014/main" id="{DB94A98E-8FF1-0ECE-D7B3-A9B0C1712839}"/>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2"/>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pic>
        <p:nvPicPr>
          <p:cNvPr id="4" name="Picture 3" descr="A black and white sign with white text&#10;&#10;Description automatically generated">
            <a:extLst>
              <a:ext uri="{FF2B5EF4-FFF2-40B4-BE49-F238E27FC236}">
                <a16:creationId xmlns:a16="http://schemas.microsoft.com/office/drawing/2014/main" id="{80F5B755-708D-B14A-5463-FD24429CBB1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22015" y="6287595"/>
            <a:ext cx="2044952" cy="430130"/>
          </a:xfrm>
          <a:prstGeom prst="rect">
            <a:avLst/>
          </a:prstGeom>
        </p:spPr>
      </p:pic>
    </p:spTree>
    <p:extLst>
      <p:ext uri="{BB962C8B-B14F-4D97-AF65-F5344CB8AC3E}">
        <p14:creationId xmlns:p14="http://schemas.microsoft.com/office/powerpoint/2010/main" val="3648082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8B60FB-5E81-7C42-8C50-CF03DF8B53B5}"/>
              </a:ext>
            </a:extLst>
          </p:cNvPr>
          <p:cNvPicPr>
            <a:picLocks noChangeAspect="1"/>
          </p:cNvPicPr>
          <p:nvPr userDrawn="1"/>
        </p:nvPicPr>
        <p:blipFill>
          <a:blip r:embed="rId3"/>
          <a:stretch>
            <a:fillRect/>
          </a:stretch>
        </p:blipFill>
        <p:spPr>
          <a:xfrm>
            <a:off x="-1" y="0"/>
            <a:ext cx="12192001" cy="6858000"/>
          </a:xfrm>
          <a:prstGeom prst="rect">
            <a:avLst/>
          </a:prstGeom>
        </p:spPr>
      </p:pic>
      <p:sp>
        <p:nvSpPr>
          <p:cNvPr id="7" name="Rectangle 6">
            <a:extLst>
              <a:ext uri="{FF2B5EF4-FFF2-40B4-BE49-F238E27FC236}">
                <a16:creationId xmlns:a16="http://schemas.microsoft.com/office/drawing/2014/main" id="{A962FE48-B22A-1ABD-5F88-093D27D3CA7C}"/>
              </a:ext>
            </a:extLst>
          </p:cNvPr>
          <p:cNvSpPr/>
          <p:nvPr userDrawn="1"/>
        </p:nvSpPr>
        <p:spPr>
          <a:xfrm>
            <a:off x="-1"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algn="ctr"/>
            <a:endParaRPr lang="de-DE">
              <a:solidFill>
                <a:prstClr val="white">
                  <a:alpha val="44000"/>
                </a:prstClr>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3" name="think-cell data - do not delete" hidden="1">
            <a:extLst>
              <a:ext uri="{FF2B5EF4-FFF2-40B4-BE49-F238E27FC236}">
                <a16:creationId xmlns:a16="http://schemas.microsoft.com/office/drawing/2014/main" id="{FDE15858-912D-6796-5A98-4320C214A05C}"/>
              </a:ext>
            </a:extLst>
          </p:cNvPr>
          <p:cNvGraphicFramePr>
            <a:graphicFrameLocks noChangeAspect="1"/>
          </p:cNvGraphicFramePr>
          <p:nvPr userDrawn="1">
            <p:custDataLst>
              <p:tags r:id="rId1"/>
            </p:custDataLst>
            <p:extLst>
              <p:ext uri="{D42A27DB-BD31-4B8C-83A1-F6EECF244321}">
                <p14:modId xmlns:p14="http://schemas.microsoft.com/office/powerpoint/2010/main" val="39913994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3" progId="TCLayout.ActiveDocument.1">
                  <p:embed/>
                </p:oleObj>
              </mc:Choice>
              <mc:Fallback>
                <p:oleObj name="think-cell Slide" r:id="rId4" imgW="344" imgH="34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Background - Solid">
            <a:extLst>
              <a:ext uri="{FF2B5EF4-FFF2-40B4-BE49-F238E27FC236}">
                <a16:creationId xmlns:a16="http://schemas.microsoft.com/office/drawing/2014/main" id="{3DFD2383-2C52-E8BC-9E5F-E8321E726B2D}"/>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Slide Number Placeholder 5">
            <a:extLst>
              <a:ext uri="{FF2B5EF4-FFF2-40B4-BE49-F238E27FC236}">
                <a16:creationId xmlns:a16="http://schemas.microsoft.com/office/drawing/2014/main" id="{1DB9C5D3-44B6-F1F7-285B-9351E94F1FC4}"/>
              </a:ext>
            </a:extLst>
          </p:cNvPr>
          <p:cNvSpPr txBox="1">
            <a:spLocks/>
          </p:cNvSpPr>
          <p:nvPr userDrawn="1"/>
        </p:nvSpPr>
        <p:spPr>
          <a:xfrm>
            <a:off x="9141577"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4"/>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4"/>
              </a:solidFill>
              <a:latin typeface="Arial" panose="020B0604020202020204" pitchFamily="34" charset="0"/>
              <a:cs typeface="Arial" panose="020B0604020202020204" pitchFamily="34" charset="0"/>
              <a:sym typeface="Arial" panose="020B0604020202020204" pitchFamily="34" charset="0"/>
            </a:endParaRPr>
          </a:p>
        </p:txBody>
      </p:sp>
      <p:sp>
        <p:nvSpPr>
          <p:cNvPr id="13" name="Freeform: Shape 12">
            <a:extLst>
              <a:ext uri="{FF2B5EF4-FFF2-40B4-BE49-F238E27FC236}">
                <a16:creationId xmlns:a16="http://schemas.microsoft.com/office/drawing/2014/main" id="{73F1D537-241B-3E98-76B3-8FB3D716E460}"/>
              </a:ext>
            </a:extLst>
          </p:cNvPr>
          <p:cNvSpPr/>
          <p:nvPr userDrawn="1"/>
        </p:nvSpPr>
        <p:spPr>
          <a:xfrm>
            <a:off x="1037457" y="1744527"/>
            <a:ext cx="827735" cy="549976"/>
          </a:xfrm>
          <a:custGeom>
            <a:avLst/>
            <a:gdLst/>
            <a:ahLst/>
            <a:cxnLst/>
            <a:rect l="l" t="t" r="r" b="b"/>
            <a:pathLst>
              <a:path w="221108" h="146912">
                <a:moveTo>
                  <a:pt x="221108" y="0"/>
                </a:moveTo>
                <a:lnTo>
                  <a:pt x="214206" y="32784"/>
                </a:lnTo>
                <a:cubicBezTo>
                  <a:pt x="202374" y="35577"/>
                  <a:pt x="193253" y="40343"/>
                  <a:pt x="186845" y="47080"/>
                </a:cubicBezTo>
                <a:cubicBezTo>
                  <a:pt x="180436" y="53818"/>
                  <a:pt x="175506" y="64335"/>
                  <a:pt x="172055" y="78632"/>
                </a:cubicBezTo>
                <a:lnTo>
                  <a:pt x="204592" y="78632"/>
                </a:lnTo>
                <a:lnTo>
                  <a:pt x="190296" y="146912"/>
                </a:lnTo>
                <a:lnTo>
                  <a:pt x="119058" y="146912"/>
                </a:lnTo>
                <a:lnTo>
                  <a:pt x="130643" y="90464"/>
                </a:lnTo>
                <a:cubicBezTo>
                  <a:pt x="137545" y="57762"/>
                  <a:pt x="148432" y="34632"/>
                  <a:pt x="163304" y="21075"/>
                </a:cubicBezTo>
                <a:cubicBezTo>
                  <a:pt x="178176" y="7518"/>
                  <a:pt x="197444" y="493"/>
                  <a:pt x="221108" y="0"/>
                </a:cubicBezTo>
                <a:close/>
                <a:moveTo>
                  <a:pt x="102050" y="0"/>
                </a:moveTo>
                <a:lnTo>
                  <a:pt x="95148" y="32784"/>
                </a:lnTo>
                <a:cubicBezTo>
                  <a:pt x="83316" y="35577"/>
                  <a:pt x="74196" y="40343"/>
                  <a:pt x="67787" y="47080"/>
                </a:cubicBezTo>
                <a:cubicBezTo>
                  <a:pt x="61378" y="53818"/>
                  <a:pt x="56530" y="64335"/>
                  <a:pt x="53243" y="78632"/>
                </a:cubicBezTo>
                <a:lnTo>
                  <a:pt x="85781" y="78632"/>
                </a:lnTo>
                <a:lnTo>
                  <a:pt x="71484" y="146912"/>
                </a:lnTo>
                <a:lnTo>
                  <a:pt x="0" y="146912"/>
                </a:lnTo>
                <a:lnTo>
                  <a:pt x="11832" y="90464"/>
                </a:lnTo>
                <a:cubicBezTo>
                  <a:pt x="18734" y="57762"/>
                  <a:pt x="29580" y="34632"/>
                  <a:pt x="44370" y="21075"/>
                </a:cubicBezTo>
                <a:cubicBezTo>
                  <a:pt x="59159" y="7518"/>
                  <a:pt x="78386" y="493"/>
                  <a:pt x="10205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latin typeface="Arial" panose="020B0604020202020204" pitchFamily="34" charset="0"/>
              <a:cs typeface="Arial" panose="020B0604020202020204" pitchFamily="34" charset="0"/>
              <a:sym typeface="Arial" panose="020B0604020202020204" pitchFamily="34" charset="0"/>
            </a:endParaRPr>
          </a:p>
        </p:txBody>
      </p:sp>
      <p:sp>
        <p:nvSpPr>
          <p:cNvPr id="17" name="Freeform: Shape 16">
            <a:extLst>
              <a:ext uri="{FF2B5EF4-FFF2-40B4-BE49-F238E27FC236}">
                <a16:creationId xmlns:a16="http://schemas.microsoft.com/office/drawing/2014/main" id="{3F365838-31EA-0B51-0697-CDEFE220CCB7}"/>
              </a:ext>
            </a:extLst>
          </p:cNvPr>
          <p:cNvSpPr/>
          <p:nvPr userDrawn="1"/>
        </p:nvSpPr>
        <p:spPr>
          <a:xfrm rot="10800000">
            <a:off x="5856515" y="4429632"/>
            <a:ext cx="827735" cy="549976"/>
          </a:xfrm>
          <a:custGeom>
            <a:avLst/>
            <a:gdLst/>
            <a:ahLst/>
            <a:cxnLst/>
            <a:rect l="l" t="t" r="r" b="b"/>
            <a:pathLst>
              <a:path w="221108" h="146912">
                <a:moveTo>
                  <a:pt x="221108" y="0"/>
                </a:moveTo>
                <a:lnTo>
                  <a:pt x="214206" y="32784"/>
                </a:lnTo>
                <a:cubicBezTo>
                  <a:pt x="202374" y="35577"/>
                  <a:pt x="193253" y="40343"/>
                  <a:pt x="186845" y="47080"/>
                </a:cubicBezTo>
                <a:cubicBezTo>
                  <a:pt x="180436" y="53818"/>
                  <a:pt x="175506" y="64335"/>
                  <a:pt x="172055" y="78632"/>
                </a:cubicBezTo>
                <a:lnTo>
                  <a:pt x="204592" y="78632"/>
                </a:lnTo>
                <a:lnTo>
                  <a:pt x="190296" y="146912"/>
                </a:lnTo>
                <a:lnTo>
                  <a:pt x="119058" y="146912"/>
                </a:lnTo>
                <a:lnTo>
                  <a:pt x="130643" y="90464"/>
                </a:lnTo>
                <a:cubicBezTo>
                  <a:pt x="137545" y="57762"/>
                  <a:pt x="148432" y="34632"/>
                  <a:pt x="163304" y="21075"/>
                </a:cubicBezTo>
                <a:cubicBezTo>
                  <a:pt x="178176" y="7518"/>
                  <a:pt x="197444" y="493"/>
                  <a:pt x="221108" y="0"/>
                </a:cubicBezTo>
                <a:close/>
                <a:moveTo>
                  <a:pt x="102050" y="0"/>
                </a:moveTo>
                <a:lnTo>
                  <a:pt x="95148" y="32784"/>
                </a:lnTo>
                <a:cubicBezTo>
                  <a:pt x="83316" y="35577"/>
                  <a:pt x="74196" y="40343"/>
                  <a:pt x="67787" y="47080"/>
                </a:cubicBezTo>
                <a:cubicBezTo>
                  <a:pt x="61378" y="53818"/>
                  <a:pt x="56530" y="64335"/>
                  <a:pt x="53243" y="78632"/>
                </a:cubicBezTo>
                <a:lnTo>
                  <a:pt x="85781" y="78632"/>
                </a:lnTo>
                <a:lnTo>
                  <a:pt x="71484" y="146912"/>
                </a:lnTo>
                <a:lnTo>
                  <a:pt x="0" y="146912"/>
                </a:lnTo>
                <a:lnTo>
                  <a:pt x="11832" y="90464"/>
                </a:lnTo>
                <a:cubicBezTo>
                  <a:pt x="18734" y="57762"/>
                  <a:pt x="29580" y="34632"/>
                  <a:pt x="44370" y="21075"/>
                </a:cubicBezTo>
                <a:cubicBezTo>
                  <a:pt x="59159" y="7518"/>
                  <a:pt x="78386" y="493"/>
                  <a:pt x="10205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latin typeface="Arial" panose="020B0604020202020204" pitchFamily="34" charset="0"/>
              <a:cs typeface="Arial" panose="020B0604020202020204" pitchFamily="34" charset="0"/>
              <a:sym typeface="Arial" panose="020B0604020202020204" pitchFamily="34" charset="0"/>
            </a:endParaRPr>
          </a:p>
        </p:txBody>
      </p:sp>
      <p:sp>
        <p:nvSpPr>
          <p:cNvPr id="4" name="Footer Placeholder 3">
            <a:extLst>
              <a:ext uri="{FF2B5EF4-FFF2-40B4-BE49-F238E27FC236}">
                <a16:creationId xmlns:a16="http://schemas.microsoft.com/office/drawing/2014/main" id="{1403C3C6-0426-E5B8-1363-F96A7EEC5709}"/>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2"/>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sp>
        <p:nvSpPr>
          <p:cNvPr id="11" name="Text Placeholder 10">
            <a:extLst>
              <a:ext uri="{FF2B5EF4-FFF2-40B4-BE49-F238E27FC236}">
                <a16:creationId xmlns:a16="http://schemas.microsoft.com/office/drawing/2014/main" id="{1B552D1A-3847-A396-41D4-DB57E33D8476}"/>
              </a:ext>
            </a:extLst>
          </p:cNvPr>
          <p:cNvSpPr>
            <a:spLocks noGrp="1"/>
          </p:cNvSpPr>
          <p:nvPr>
            <p:ph type="body" sz="quarter" idx="16"/>
          </p:nvPr>
        </p:nvSpPr>
        <p:spPr>
          <a:xfrm>
            <a:off x="882913" y="2489570"/>
            <a:ext cx="10426175" cy="2025619"/>
          </a:xfrm>
          <a:prstGeom prst="rect">
            <a:avLst/>
          </a:prstGeom>
        </p:spPr>
        <p:txBody>
          <a:bodyPr/>
          <a:lstStyle>
            <a:lvl1pPr marL="0" indent="0">
              <a:buNone/>
              <a:defRPr sz="3600" i="1">
                <a:solidFill>
                  <a:schemeClr val="bg2"/>
                </a:solidFill>
                <a:latin typeface="Arial" panose="020B0604020202020204" pitchFamily="34" charset="0"/>
                <a:cs typeface="Arial" panose="020B0604020202020204" pitchFamily="34" charset="0"/>
                <a:sym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GB" dirty="0"/>
          </a:p>
        </p:txBody>
      </p:sp>
      <p:sp>
        <p:nvSpPr>
          <p:cNvPr id="14" name="Text Placeholder 13">
            <a:extLst>
              <a:ext uri="{FF2B5EF4-FFF2-40B4-BE49-F238E27FC236}">
                <a16:creationId xmlns:a16="http://schemas.microsoft.com/office/drawing/2014/main" id="{0E668B86-F286-1FCC-E7B9-478640D3CDE6}"/>
              </a:ext>
            </a:extLst>
          </p:cNvPr>
          <p:cNvSpPr>
            <a:spLocks noGrp="1"/>
          </p:cNvSpPr>
          <p:nvPr>
            <p:ph type="body" sz="quarter" idx="17"/>
          </p:nvPr>
        </p:nvSpPr>
        <p:spPr>
          <a:xfrm>
            <a:off x="882914" y="4744142"/>
            <a:ext cx="9283438" cy="369332"/>
          </a:xfrm>
          <a:prstGeom prst="rect">
            <a:avLst/>
          </a:prstGeom>
        </p:spPr>
        <p:txBody>
          <a:bodyPr anchor="ctr"/>
          <a:lstStyle>
            <a:lvl1pPr marL="0" indent="0">
              <a:buNone/>
              <a:defRPr sz="2000" b="1">
                <a:solidFill>
                  <a:schemeClr val="bg2"/>
                </a:solidFill>
                <a:latin typeface="Arial" panose="020B0604020202020204" pitchFamily="34" charset="0"/>
                <a:cs typeface="Arial" panose="020B0604020202020204" pitchFamily="34" charset="0"/>
                <a:sym typeface="Arial" panose="020B0604020202020204" pitchFamily="34" charset="0"/>
              </a:defRPr>
            </a:lvl1pPr>
            <a:lvl2pPr>
              <a:defRPr sz="1800"/>
            </a:lvl2pPr>
            <a:lvl3pPr>
              <a:defRPr sz="1800"/>
            </a:lvl3pPr>
            <a:lvl4pPr>
              <a:defRPr sz="1800"/>
            </a:lvl4pPr>
            <a:lvl5pPr>
              <a:defRPr sz="1800"/>
            </a:lvl5pPr>
          </a:lstStyle>
          <a:p>
            <a:pPr lvl="0"/>
            <a:endParaRPr lang="en-GB" dirty="0"/>
          </a:p>
        </p:txBody>
      </p:sp>
      <p:cxnSp>
        <p:nvCxnSpPr>
          <p:cNvPr id="16" name="Straight Connector 15">
            <a:extLst>
              <a:ext uri="{FF2B5EF4-FFF2-40B4-BE49-F238E27FC236}">
                <a16:creationId xmlns:a16="http://schemas.microsoft.com/office/drawing/2014/main" id="{6A8FCFDF-E802-F573-E2B1-62E492EBBD54}"/>
              </a:ext>
            </a:extLst>
          </p:cNvPr>
          <p:cNvCxnSpPr>
            <a:cxnSpLocks/>
          </p:cNvCxnSpPr>
          <p:nvPr/>
        </p:nvCxnSpPr>
        <p:spPr>
          <a:xfrm>
            <a:off x="4004281" y="4928808"/>
            <a:ext cx="1103429"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black and white sign with white text&#10;&#10;Description automatically generated">
            <a:extLst>
              <a:ext uri="{FF2B5EF4-FFF2-40B4-BE49-F238E27FC236}">
                <a16:creationId xmlns:a16="http://schemas.microsoft.com/office/drawing/2014/main" id="{1DD1095C-9C43-EA71-9B9B-90A987C0550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22015" y="6287595"/>
            <a:ext cx="2044952" cy="430130"/>
          </a:xfrm>
          <a:prstGeom prst="rect">
            <a:avLst/>
          </a:prstGeom>
        </p:spPr>
      </p:pic>
    </p:spTree>
    <p:extLst>
      <p:ext uri="{BB962C8B-B14F-4D97-AF65-F5344CB8AC3E}">
        <p14:creationId xmlns:p14="http://schemas.microsoft.com/office/powerpoint/2010/main" val="1485847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_4 Textfelder + Bilder">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4E70E1D-D3D9-FC03-0A4B-E95CC2C68CDD}"/>
              </a:ext>
            </a:extLst>
          </p:cNvPr>
          <p:cNvGraphicFramePr>
            <a:graphicFrameLocks noChangeAspect="1"/>
          </p:cNvGraphicFramePr>
          <p:nvPr userDrawn="1">
            <p:custDataLst>
              <p:tags r:id="rId1"/>
            </p:custDataLst>
            <p:extLst>
              <p:ext uri="{D42A27DB-BD31-4B8C-83A1-F6EECF244321}">
                <p14:modId xmlns:p14="http://schemas.microsoft.com/office/powerpoint/2010/main" val="1625028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B20EFF45-AF23-527A-74FE-FD2324CEA34A}"/>
              </a:ext>
            </a:extLst>
          </p:cNvPr>
          <p:cNvSpPr>
            <a:spLocks noGrp="1"/>
          </p:cNvSpPr>
          <p:nvPr>
            <p:ph type="body" sz="quarter" idx="10"/>
          </p:nvPr>
        </p:nvSpPr>
        <p:spPr>
          <a:xfrm>
            <a:off x="323129" y="407551"/>
            <a:ext cx="10283909" cy="480131"/>
          </a:xfrm>
          <a:prstGeom prst="rect">
            <a:avLst/>
          </a:prstGeom>
        </p:spPr>
        <p:txBody>
          <a:bodyPr/>
          <a:lstStyle>
            <a:lvl1pPr marL="0" indent="0" algn="l" defTabSz="914400" rtl="0" eaLnBrk="1" latinLnBrk="0" hangingPunct="1">
              <a:lnSpc>
                <a:spcPct val="90000"/>
              </a:lnSpc>
              <a:buNone/>
              <a:defRPr lang="en-US" sz="2800" b="1" kern="1200" dirty="0" smtClean="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lnSpc>
                <a:spcPct val="90000"/>
              </a:lnSpc>
              <a:defRPr lang="en-US" sz="2800" b="1" kern="1200" dirty="0" smtClean="0">
                <a:solidFill>
                  <a:schemeClr val="accent1"/>
                </a:solidFill>
                <a:latin typeface="Arial"/>
                <a:ea typeface="+mn-ea"/>
                <a:cs typeface="+mn-cs"/>
              </a:defRPr>
            </a:lvl2pPr>
            <a:lvl3pPr marL="0" algn="l" defTabSz="914400" rtl="0" eaLnBrk="1" latinLnBrk="0" hangingPunct="1">
              <a:lnSpc>
                <a:spcPct val="90000"/>
              </a:lnSpc>
              <a:defRPr lang="en-US" sz="2800" b="1" kern="1200" dirty="0" smtClean="0">
                <a:solidFill>
                  <a:schemeClr val="accent1"/>
                </a:solidFill>
                <a:latin typeface="Arial"/>
                <a:ea typeface="+mn-ea"/>
                <a:cs typeface="+mn-cs"/>
              </a:defRPr>
            </a:lvl3pPr>
            <a:lvl4pPr marL="0" algn="l" defTabSz="914400" rtl="0" eaLnBrk="1" latinLnBrk="0" hangingPunct="1">
              <a:lnSpc>
                <a:spcPct val="90000"/>
              </a:lnSpc>
              <a:defRPr lang="en-US" sz="2800" b="1" kern="1200" dirty="0" smtClean="0">
                <a:solidFill>
                  <a:schemeClr val="accent1"/>
                </a:solidFill>
                <a:latin typeface="Arial"/>
                <a:ea typeface="+mn-ea"/>
                <a:cs typeface="+mn-cs"/>
              </a:defRPr>
            </a:lvl4pPr>
            <a:lvl5pPr marL="0" algn="l" defTabSz="914400" rtl="0" eaLnBrk="1" latinLnBrk="0" hangingPunct="1">
              <a:lnSpc>
                <a:spcPct val="90000"/>
              </a:lnSpc>
              <a:defRPr lang="de-DE" sz="2800" b="1" kern="1200" dirty="0">
                <a:solidFill>
                  <a:schemeClr val="accent1"/>
                </a:solidFill>
                <a:latin typeface="Arial"/>
                <a:ea typeface="+mn-ea"/>
                <a:cs typeface="+mn-cs"/>
              </a:defRPr>
            </a:lvl5pPr>
          </a:lstStyle>
          <a:p>
            <a:pPr lvl="0"/>
            <a:endParaRPr lang="de-DE" dirty="0"/>
          </a:p>
        </p:txBody>
      </p:sp>
      <p:sp>
        <p:nvSpPr>
          <p:cNvPr id="4" name="Background - Solid">
            <a:extLst>
              <a:ext uri="{FF2B5EF4-FFF2-40B4-BE49-F238E27FC236}">
                <a16:creationId xmlns:a16="http://schemas.microsoft.com/office/drawing/2014/main" id="{841E4FA6-7F3C-2C2D-37F1-7444C6BF7F13}"/>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Slide Number Placeholder 5">
            <a:extLst>
              <a:ext uri="{FF2B5EF4-FFF2-40B4-BE49-F238E27FC236}">
                <a16:creationId xmlns:a16="http://schemas.microsoft.com/office/drawing/2014/main" id="{4A1036E1-081C-3694-F336-57602AF2D084}"/>
              </a:ext>
            </a:extLst>
          </p:cNvPr>
          <p:cNvSpPr txBox="1">
            <a:spLocks/>
          </p:cNvSpPr>
          <p:nvPr userDrawn="1"/>
        </p:nvSpPr>
        <p:spPr>
          <a:xfrm>
            <a:off x="9141577"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1"/>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cxnSp>
        <p:nvCxnSpPr>
          <p:cNvPr id="2" name="Straight Connector 1">
            <a:extLst>
              <a:ext uri="{FF2B5EF4-FFF2-40B4-BE49-F238E27FC236}">
                <a16:creationId xmlns:a16="http://schemas.microsoft.com/office/drawing/2014/main" id="{6A7F9501-C153-5FA3-ABB8-30512080E6F0}"/>
              </a:ext>
            </a:extLst>
          </p:cNvPr>
          <p:cNvCxnSpPr>
            <a:cxnSpLocks/>
          </p:cNvCxnSpPr>
          <p:nvPr userDrawn="1"/>
        </p:nvCxnSpPr>
        <p:spPr>
          <a:xfrm>
            <a:off x="431800" y="964407"/>
            <a:ext cx="466407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AA8D1361-D0F7-5C0D-4A55-4B38912B1F6F}"/>
              </a:ext>
            </a:extLst>
          </p:cNvPr>
          <p:cNvSpPr/>
          <p:nvPr userDrawn="1"/>
        </p:nvSpPr>
        <p:spPr>
          <a:xfrm>
            <a:off x="431800" y="1562100"/>
            <a:ext cx="2752909" cy="502333"/>
          </a:xfrm>
          <a:prstGeom prst="roundRect">
            <a:avLst/>
          </a:prstGeom>
          <a:solidFill>
            <a:schemeClr val="accent4"/>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Rectangle: Rounded Corners 11">
            <a:extLst>
              <a:ext uri="{FF2B5EF4-FFF2-40B4-BE49-F238E27FC236}">
                <a16:creationId xmlns:a16="http://schemas.microsoft.com/office/drawing/2014/main" id="{F9401B51-5FC6-6E35-D3EB-847B28BFA6EC}"/>
              </a:ext>
            </a:extLst>
          </p:cNvPr>
          <p:cNvSpPr/>
          <p:nvPr userDrawn="1"/>
        </p:nvSpPr>
        <p:spPr>
          <a:xfrm>
            <a:off x="3288180" y="1562100"/>
            <a:ext cx="2752909" cy="502333"/>
          </a:xfrm>
          <a:prstGeom prst="roundRect">
            <a:avLst/>
          </a:prstGeom>
          <a:solidFill>
            <a:schemeClr val="accent4"/>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Rectangle: Rounded Corners 13">
            <a:extLst>
              <a:ext uri="{FF2B5EF4-FFF2-40B4-BE49-F238E27FC236}">
                <a16:creationId xmlns:a16="http://schemas.microsoft.com/office/drawing/2014/main" id="{76CF8188-6A66-A727-1F71-BD6E2735DCD5}"/>
              </a:ext>
            </a:extLst>
          </p:cNvPr>
          <p:cNvSpPr/>
          <p:nvPr userDrawn="1"/>
        </p:nvSpPr>
        <p:spPr>
          <a:xfrm>
            <a:off x="6144561" y="1562100"/>
            <a:ext cx="2752909" cy="502333"/>
          </a:xfrm>
          <a:prstGeom prst="roundRect">
            <a:avLst/>
          </a:prstGeom>
          <a:solidFill>
            <a:schemeClr val="accent4"/>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Rectangle: Rounded Corners 15">
            <a:extLst>
              <a:ext uri="{FF2B5EF4-FFF2-40B4-BE49-F238E27FC236}">
                <a16:creationId xmlns:a16="http://schemas.microsoft.com/office/drawing/2014/main" id="{DA5C18A2-CB08-F1C6-4F91-C3E42B8D024D}"/>
              </a:ext>
            </a:extLst>
          </p:cNvPr>
          <p:cNvSpPr/>
          <p:nvPr userDrawn="1"/>
        </p:nvSpPr>
        <p:spPr>
          <a:xfrm>
            <a:off x="9000941" y="1562100"/>
            <a:ext cx="2752909" cy="502333"/>
          </a:xfrm>
          <a:prstGeom prst="roundRect">
            <a:avLst/>
          </a:prstGeom>
          <a:solidFill>
            <a:schemeClr val="accent4"/>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 name="Rectangle: Rounded Corners 17">
            <a:extLst>
              <a:ext uri="{FF2B5EF4-FFF2-40B4-BE49-F238E27FC236}">
                <a16:creationId xmlns:a16="http://schemas.microsoft.com/office/drawing/2014/main" id="{897F255C-BEF6-D4D1-BC1A-A1CDFC9D28B8}"/>
              </a:ext>
            </a:extLst>
          </p:cNvPr>
          <p:cNvSpPr/>
          <p:nvPr userDrawn="1"/>
        </p:nvSpPr>
        <p:spPr>
          <a:xfrm>
            <a:off x="431801" y="2178050"/>
            <a:ext cx="2752909" cy="3711580"/>
          </a:xfrm>
          <a:prstGeom prst="roundRect">
            <a:avLst>
              <a:gd name="adj" fmla="val 1955"/>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Rectangle: Rounded Corners 18">
            <a:extLst>
              <a:ext uri="{FF2B5EF4-FFF2-40B4-BE49-F238E27FC236}">
                <a16:creationId xmlns:a16="http://schemas.microsoft.com/office/drawing/2014/main" id="{822AF823-3A90-130E-3F6C-2DAE9C80839F}"/>
              </a:ext>
            </a:extLst>
          </p:cNvPr>
          <p:cNvSpPr/>
          <p:nvPr userDrawn="1"/>
        </p:nvSpPr>
        <p:spPr>
          <a:xfrm>
            <a:off x="3288180" y="2178050"/>
            <a:ext cx="2752909" cy="3711580"/>
          </a:xfrm>
          <a:prstGeom prst="roundRect">
            <a:avLst>
              <a:gd name="adj" fmla="val 1955"/>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0" name="Rectangle: Rounded Corners 19">
            <a:extLst>
              <a:ext uri="{FF2B5EF4-FFF2-40B4-BE49-F238E27FC236}">
                <a16:creationId xmlns:a16="http://schemas.microsoft.com/office/drawing/2014/main" id="{FC3C7E38-05A1-2B8C-D057-CB38DE03CFF4}"/>
              </a:ext>
            </a:extLst>
          </p:cNvPr>
          <p:cNvSpPr/>
          <p:nvPr userDrawn="1"/>
        </p:nvSpPr>
        <p:spPr>
          <a:xfrm>
            <a:off x="6144562" y="2178050"/>
            <a:ext cx="2752909" cy="3711580"/>
          </a:xfrm>
          <a:prstGeom prst="roundRect">
            <a:avLst>
              <a:gd name="adj" fmla="val 1955"/>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Rounded Corners 20">
            <a:extLst>
              <a:ext uri="{FF2B5EF4-FFF2-40B4-BE49-F238E27FC236}">
                <a16:creationId xmlns:a16="http://schemas.microsoft.com/office/drawing/2014/main" id="{ECAA6B21-00FA-1D3A-F693-1EB5680DFC96}"/>
              </a:ext>
            </a:extLst>
          </p:cNvPr>
          <p:cNvSpPr/>
          <p:nvPr userDrawn="1"/>
        </p:nvSpPr>
        <p:spPr>
          <a:xfrm>
            <a:off x="9000941" y="2178050"/>
            <a:ext cx="2752909" cy="3711580"/>
          </a:xfrm>
          <a:prstGeom prst="roundRect">
            <a:avLst>
              <a:gd name="adj" fmla="val 1955"/>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2" name="Text Placeholder 31">
            <a:extLst>
              <a:ext uri="{FF2B5EF4-FFF2-40B4-BE49-F238E27FC236}">
                <a16:creationId xmlns:a16="http://schemas.microsoft.com/office/drawing/2014/main" id="{C1227213-EED2-F44A-EC35-3BD14F76E171}"/>
              </a:ext>
            </a:extLst>
          </p:cNvPr>
          <p:cNvSpPr>
            <a:spLocks noGrp="1"/>
          </p:cNvSpPr>
          <p:nvPr>
            <p:ph type="body" sz="quarter" idx="14"/>
          </p:nvPr>
        </p:nvSpPr>
        <p:spPr>
          <a:xfrm>
            <a:off x="498579" y="1643989"/>
            <a:ext cx="2619355" cy="338554"/>
          </a:xfrm>
          <a:prstGeom prst="rect">
            <a:avLst/>
          </a:prstGeom>
        </p:spPr>
        <p:txBody>
          <a:bodyPr anchor="ctr"/>
          <a:lstStyle>
            <a:lvl1pPr marL="0" indent="0" algn="ctr" defTabSz="914400" rtl="0" eaLnBrk="1" fontAlgn="auto" latinLnBrk="0" hangingPunct="1">
              <a:spcBef>
                <a:spcPts val="600"/>
              </a:spcBef>
              <a:spcAft>
                <a:spcPts val="0"/>
              </a:spcAft>
              <a:buNone/>
              <a:defRPr lang="en-GB" sz="2000" b="1" kern="1200" dirty="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stStyle>
          <a:p>
            <a:pPr lvl="0"/>
            <a:endParaRPr lang="en-GB" dirty="0"/>
          </a:p>
        </p:txBody>
      </p:sp>
      <p:sp>
        <p:nvSpPr>
          <p:cNvPr id="33" name="Text Placeholder 31">
            <a:extLst>
              <a:ext uri="{FF2B5EF4-FFF2-40B4-BE49-F238E27FC236}">
                <a16:creationId xmlns:a16="http://schemas.microsoft.com/office/drawing/2014/main" id="{8A1E1EE3-3CFC-003B-B4F0-2AF9FE97E975}"/>
              </a:ext>
            </a:extLst>
          </p:cNvPr>
          <p:cNvSpPr>
            <a:spLocks noGrp="1"/>
          </p:cNvSpPr>
          <p:nvPr>
            <p:ph type="body" sz="quarter" idx="15"/>
          </p:nvPr>
        </p:nvSpPr>
        <p:spPr>
          <a:xfrm>
            <a:off x="3354959" y="1643989"/>
            <a:ext cx="2619355" cy="338554"/>
          </a:xfrm>
          <a:prstGeom prst="rect">
            <a:avLst/>
          </a:prstGeom>
        </p:spPr>
        <p:txBody>
          <a:bodyPr anchor="ctr"/>
          <a:lstStyle>
            <a:lvl1pPr marL="0" indent="0" algn="ctr" defTabSz="914400" rtl="0" eaLnBrk="1" fontAlgn="auto" latinLnBrk="0" hangingPunct="1">
              <a:spcBef>
                <a:spcPts val="600"/>
              </a:spcBef>
              <a:spcAft>
                <a:spcPts val="0"/>
              </a:spcAft>
              <a:buNone/>
              <a:defRPr lang="en-GB" sz="2000" b="1" kern="1200" dirty="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stStyle>
          <a:p>
            <a:pPr lvl="0"/>
            <a:endParaRPr lang="en-GB" dirty="0"/>
          </a:p>
        </p:txBody>
      </p:sp>
      <p:sp>
        <p:nvSpPr>
          <p:cNvPr id="34" name="Text Placeholder 31">
            <a:extLst>
              <a:ext uri="{FF2B5EF4-FFF2-40B4-BE49-F238E27FC236}">
                <a16:creationId xmlns:a16="http://schemas.microsoft.com/office/drawing/2014/main" id="{D365A3DF-30D0-76AA-E291-A6C41D97E21D}"/>
              </a:ext>
            </a:extLst>
          </p:cNvPr>
          <p:cNvSpPr>
            <a:spLocks noGrp="1"/>
          </p:cNvSpPr>
          <p:nvPr>
            <p:ph type="body" sz="quarter" idx="16"/>
          </p:nvPr>
        </p:nvSpPr>
        <p:spPr>
          <a:xfrm>
            <a:off x="6211339" y="1643989"/>
            <a:ext cx="2619355" cy="338554"/>
          </a:xfrm>
          <a:prstGeom prst="rect">
            <a:avLst/>
          </a:prstGeom>
        </p:spPr>
        <p:txBody>
          <a:bodyPr anchor="ctr"/>
          <a:lstStyle>
            <a:lvl1pPr marL="0" indent="0" algn="ctr" defTabSz="914400" rtl="0" eaLnBrk="1" fontAlgn="auto" latinLnBrk="0" hangingPunct="1">
              <a:spcBef>
                <a:spcPts val="600"/>
              </a:spcBef>
              <a:spcAft>
                <a:spcPts val="0"/>
              </a:spcAft>
              <a:buNone/>
              <a:defRPr lang="en-GB" sz="2000" b="1" kern="1200" dirty="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stStyle>
          <a:p>
            <a:pPr lvl="0"/>
            <a:endParaRPr lang="en-GB" dirty="0"/>
          </a:p>
        </p:txBody>
      </p:sp>
      <p:sp>
        <p:nvSpPr>
          <p:cNvPr id="35" name="Text Placeholder 31">
            <a:extLst>
              <a:ext uri="{FF2B5EF4-FFF2-40B4-BE49-F238E27FC236}">
                <a16:creationId xmlns:a16="http://schemas.microsoft.com/office/drawing/2014/main" id="{3F4727D0-0A04-1EF5-D438-93B92F97581B}"/>
              </a:ext>
            </a:extLst>
          </p:cNvPr>
          <p:cNvSpPr>
            <a:spLocks noGrp="1"/>
          </p:cNvSpPr>
          <p:nvPr>
            <p:ph type="body" sz="quarter" idx="17"/>
          </p:nvPr>
        </p:nvSpPr>
        <p:spPr>
          <a:xfrm>
            <a:off x="9067719" y="1643989"/>
            <a:ext cx="2619355" cy="338554"/>
          </a:xfrm>
          <a:prstGeom prst="rect">
            <a:avLst/>
          </a:prstGeom>
        </p:spPr>
        <p:txBody>
          <a:bodyPr anchor="ctr"/>
          <a:lstStyle>
            <a:lvl1pPr marL="0" indent="0" algn="ctr" defTabSz="914400" rtl="0" eaLnBrk="1" fontAlgn="auto" latinLnBrk="0" hangingPunct="1">
              <a:spcBef>
                <a:spcPts val="600"/>
              </a:spcBef>
              <a:spcAft>
                <a:spcPts val="0"/>
              </a:spcAft>
              <a:buNone/>
              <a:defRPr lang="en-GB" sz="2000" b="1" kern="1200" dirty="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stStyle>
          <a:p>
            <a:pPr lvl="0"/>
            <a:endParaRPr lang="en-GB" dirty="0"/>
          </a:p>
        </p:txBody>
      </p:sp>
      <p:sp>
        <p:nvSpPr>
          <p:cNvPr id="41" name="Picture Placeholder 40">
            <a:extLst>
              <a:ext uri="{FF2B5EF4-FFF2-40B4-BE49-F238E27FC236}">
                <a16:creationId xmlns:a16="http://schemas.microsoft.com/office/drawing/2014/main" id="{F2A70ADB-8BA2-7EFA-2627-FB243B07D5A4}"/>
              </a:ext>
            </a:extLst>
          </p:cNvPr>
          <p:cNvSpPr>
            <a:spLocks noGrp="1"/>
          </p:cNvSpPr>
          <p:nvPr>
            <p:ph type="pic" sz="quarter" idx="22"/>
          </p:nvPr>
        </p:nvSpPr>
        <p:spPr>
          <a:xfrm>
            <a:off x="498579" y="2249555"/>
            <a:ext cx="847725" cy="847724"/>
          </a:xfrm>
          <a:prstGeom prst="rect">
            <a:avLst/>
          </a:prstGeom>
        </p:spPr>
        <p:txBody>
          <a:bodyPr anchor="ctr"/>
          <a:lstStyle>
            <a:lvl1pPr>
              <a:defRPr lang="en-GB" sz="800"/>
            </a:lvl1pPr>
          </a:lstStyle>
          <a:p>
            <a:pPr marL="0" lvl="0" indent="0" algn="ctr">
              <a:buNone/>
            </a:pPr>
            <a:endParaRPr lang="en-GB" dirty="0"/>
          </a:p>
        </p:txBody>
      </p:sp>
      <p:sp>
        <p:nvSpPr>
          <p:cNvPr id="42" name="Picture Placeholder 40">
            <a:extLst>
              <a:ext uri="{FF2B5EF4-FFF2-40B4-BE49-F238E27FC236}">
                <a16:creationId xmlns:a16="http://schemas.microsoft.com/office/drawing/2014/main" id="{0A7E4324-75F7-D768-4B5E-CDB1E766CF99}"/>
              </a:ext>
            </a:extLst>
          </p:cNvPr>
          <p:cNvSpPr>
            <a:spLocks noGrp="1"/>
          </p:cNvSpPr>
          <p:nvPr>
            <p:ph type="pic" sz="quarter" idx="23"/>
          </p:nvPr>
        </p:nvSpPr>
        <p:spPr>
          <a:xfrm>
            <a:off x="3354959" y="2249555"/>
            <a:ext cx="847725" cy="847724"/>
          </a:xfrm>
          <a:prstGeom prst="rect">
            <a:avLst/>
          </a:prstGeom>
        </p:spPr>
        <p:txBody>
          <a:bodyPr anchor="ctr"/>
          <a:lstStyle>
            <a:lvl1pPr>
              <a:defRPr lang="en-GB" sz="800"/>
            </a:lvl1pPr>
          </a:lstStyle>
          <a:p>
            <a:pPr marL="0" lvl="0" indent="0" algn="ctr">
              <a:buNone/>
            </a:pPr>
            <a:endParaRPr lang="en-GB" dirty="0"/>
          </a:p>
        </p:txBody>
      </p:sp>
      <p:sp>
        <p:nvSpPr>
          <p:cNvPr id="43" name="Picture Placeholder 40">
            <a:extLst>
              <a:ext uri="{FF2B5EF4-FFF2-40B4-BE49-F238E27FC236}">
                <a16:creationId xmlns:a16="http://schemas.microsoft.com/office/drawing/2014/main" id="{5422933E-7CC1-22A2-37CF-C664F328A2E6}"/>
              </a:ext>
            </a:extLst>
          </p:cNvPr>
          <p:cNvSpPr>
            <a:spLocks noGrp="1"/>
          </p:cNvSpPr>
          <p:nvPr>
            <p:ph type="pic" sz="quarter" idx="24"/>
          </p:nvPr>
        </p:nvSpPr>
        <p:spPr>
          <a:xfrm>
            <a:off x="6211339" y="2249555"/>
            <a:ext cx="847725" cy="847724"/>
          </a:xfrm>
          <a:prstGeom prst="rect">
            <a:avLst/>
          </a:prstGeom>
        </p:spPr>
        <p:txBody>
          <a:bodyPr anchor="ctr"/>
          <a:lstStyle>
            <a:lvl1pPr>
              <a:defRPr lang="en-GB" sz="800"/>
            </a:lvl1pPr>
          </a:lstStyle>
          <a:p>
            <a:pPr marL="0" lvl="0" indent="0" algn="ctr">
              <a:buNone/>
            </a:pPr>
            <a:endParaRPr lang="en-GB" dirty="0"/>
          </a:p>
        </p:txBody>
      </p:sp>
      <p:sp>
        <p:nvSpPr>
          <p:cNvPr id="44" name="Picture Placeholder 40">
            <a:extLst>
              <a:ext uri="{FF2B5EF4-FFF2-40B4-BE49-F238E27FC236}">
                <a16:creationId xmlns:a16="http://schemas.microsoft.com/office/drawing/2014/main" id="{E2A04C5E-BC42-D167-72CA-87472A2E1425}"/>
              </a:ext>
            </a:extLst>
          </p:cNvPr>
          <p:cNvSpPr>
            <a:spLocks noGrp="1"/>
          </p:cNvSpPr>
          <p:nvPr>
            <p:ph type="pic" sz="quarter" idx="25"/>
          </p:nvPr>
        </p:nvSpPr>
        <p:spPr>
          <a:xfrm>
            <a:off x="9067719" y="2249555"/>
            <a:ext cx="847725" cy="847724"/>
          </a:xfrm>
          <a:prstGeom prst="rect">
            <a:avLst/>
          </a:prstGeom>
        </p:spPr>
        <p:txBody>
          <a:bodyPr anchor="ctr"/>
          <a:lstStyle>
            <a:lvl1pPr>
              <a:defRPr lang="en-GB" sz="800"/>
            </a:lvl1pPr>
          </a:lstStyle>
          <a:p>
            <a:pPr marL="0" lvl="0" indent="0" algn="ctr">
              <a:buNone/>
            </a:pPr>
            <a:endParaRPr lang="en-GB" dirty="0"/>
          </a:p>
        </p:txBody>
      </p:sp>
      <p:sp>
        <p:nvSpPr>
          <p:cNvPr id="47" name="Text Placeholder 9">
            <a:extLst>
              <a:ext uri="{FF2B5EF4-FFF2-40B4-BE49-F238E27FC236}">
                <a16:creationId xmlns:a16="http://schemas.microsoft.com/office/drawing/2014/main" id="{CDBC64B2-EBDC-C7E4-7043-FAD072C84780}"/>
              </a:ext>
            </a:extLst>
          </p:cNvPr>
          <p:cNvSpPr>
            <a:spLocks noGrp="1"/>
          </p:cNvSpPr>
          <p:nvPr>
            <p:ph type="body" sz="quarter" idx="26"/>
          </p:nvPr>
        </p:nvSpPr>
        <p:spPr>
          <a:xfrm>
            <a:off x="498580" y="3282401"/>
            <a:ext cx="2619355" cy="2375009"/>
          </a:xfrm>
          <a:prstGeom prst="rect">
            <a:avLst/>
          </a:prstGeom>
        </p:spPr>
        <p:txBody>
          <a:bodyPr/>
          <a:lstStyle>
            <a:lvl1pPr marL="0" indent="0" algn="l" defTabSz="914400" rtl="0" eaLnBrk="1" latinLnBrk="0" hangingPunct="1">
              <a:buNone/>
              <a:defRPr lang="en-US" sz="1600" kern="1200" dirty="0" smtClean="0">
                <a:solidFill>
                  <a:schemeClr val="tx1">
                    <a:lumMod val="75000"/>
                    <a:lumOff val="25000"/>
                  </a:schemeClr>
                </a:solidFill>
                <a:latin typeface="+mn-lt"/>
                <a:ea typeface="+mn-ea"/>
                <a:cs typeface="+mn-cs"/>
              </a:defRPr>
            </a:lvl1pPr>
            <a:lvl2pPr marL="0" algn="l" defTabSz="914400" rtl="0" eaLnBrk="1" latinLnBrk="0" hangingPunct="1">
              <a:defRPr lang="de-DE" sz="2000" kern="1200" dirty="0">
                <a:solidFill>
                  <a:prstClr val="black">
                    <a:lumMod val="75000"/>
                    <a:lumOff val="25000"/>
                  </a:prstClr>
                </a:solidFill>
                <a:latin typeface="Arial" panose="020B0604020202020204" pitchFamily="34" charset="0"/>
                <a:ea typeface="+mn-ea"/>
                <a:cs typeface="Arial" panose="020B0604020202020204" pitchFamily="34" charset="0"/>
                <a:sym typeface="Arial" panose="020B0604020202020204" pitchFamily="34" charset="0"/>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marL="0" lvl="1" indent="0" algn="l" defTabSz="914400" rtl="0" eaLnBrk="1" fontAlgn="b" latinLnBrk="0" hangingPunct="1">
              <a:lnSpc>
                <a:spcPct val="120000"/>
              </a:lnSpc>
              <a:spcBef>
                <a:spcPts val="500"/>
              </a:spcBef>
              <a:spcAft>
                <a:spcPts val="800"/>
              </a:spcAft>
              <a:buClr>
                <a:schemeClr val="accent1"/>
              </a:buClr>
              <a:buSzPct val="60000"/>
              <a:buFont typeface="Arial" panose="020B0604020202020204" pitchFamily="34" charset="0"/>
              <a:buNone/>
              <a:defRPr/>
            </a:pPr>
            <a:endParaRPr lang="de-DE" dirty="0"/>
          </a:p>
        </p:txBody>
      </p:sp>
      <p:sp>
        <p:nvSpPr>
          <p:cNvPr id="48" name="Text Placeholder 9">
            <a:extLst>
              <a:ext uri="{FF2B5EF4-FFF2-40B4-BE49-F238E27FC236}">
                <a16:creationId xmlns:a16="http://schemas.microsoft.com/office/drawing/2014/main" id="{FFB9C763-BFD9-CE45-10CD-799268BFAFC7}"/>
              </a:ext>
            </a:extLst>
          </p:cNvPr>
          <p:cNvSpPr>
            <a:spLocks noGrp="1"/>
          </p:cNvSpPr>
          <p:nvPr>
            <p:ph type="body" sz="quarter" idx="27"/>
          </p:nvPr>
        </p:nvSpPr>
        <p:spPr>
          <a:xfrm>
            <a:off x="3354960" y="3282401"/>
            <a:ext cx="2619355" cy="2375009"/>
          </a:xfrm>
          <a:prstGeom prst="rect">
            <a:avLst/>
          </a:prstGeom>
        </p:spPr>
        <p:txBody>
          <a:bodyPr/>
          <a:lstStyle>
            <a:lvl1pPr marL="0" indent="0" algn="l" defTabSz="914400" rtl="0" eaLnBrk="1" latinLnBrk="0" hangingPunct="1">
              <a:buNone/>
              <a:defRPr lang="en-US" sz="1600" kern="1200" dirty="0" smtClean="0">
                <a:solidFill>
                  <a:schemeClr val="tx1">
                    <a:lumMod val="75000"/>
                    <a:lumOff val="25000"/>
                  </a:schemeClr>
                </a:solidFill>
                <a:latin typeface="+mn-lt"/>
                <a:ea typeface="+mn-ea"/>
                <a:cs typeface="+mn-cs"/>
              </a:defRPr>
            </a:lvl1pPr>
            <a:lvl2pPr marL="0" algn="l" defTabSz="914400" rtl="0" eaLnBrk="1" latinLnBrk="0" hangingPunct="1">
              <a:defRPr lang="de-DE" sz="2000" kern="1200" dirty="0">
                <a:solidFill>
                  <a:prstClr val="black">
                    <a:lumMod val="75000"/>
                    <a:lumOff val="25000"/>
                  </a:prstClr>
                </a:solidFill>
                <a:latin typeface="Arial" panose="020B0604020202020204" pitchFamily="34" charset="0"/>
                <a:ea typeface="+mn-ea"/>
                <a:cs typeface="Arial" panose="020B0604020202020204" pitchFamily="34" charset="0"/>
                <a:sym typeface="Arial" panose="020B0604020202020204" pitchFamily="34" charset="0"/>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marL="0" lvl="1" indent="0" algn="l" defTabSz="914400" rtl="0" eaLnBrk="1" fontAlgn="b" latinLnBrk="0" hangingPunct="1">
              <a:lnSpc>
                <a:spcPct val="120000"/>
              </a:lnSpc>
              <a:spcBef>
                <a:spcPts val="500"/>
              </a:spcBef>
              <a:spcAft>
                <a:spcPts val="800"/>
              </a:spcAft>
              <a:buClr>
                <a:schemeClr val="accent1"/>
              </a:buClr>
              <a:buSzPct val="60000"/>
              <a:buFont typeface="Arial" panose="020B0604020202020204" pitchFamily="34" charset="0"/>
              <a:buNone/>
              <a:defRPr/>
            </a:pPr>
            <a:endParaRPr lang="de-DE" dirty="0"/>
          </a:p>
        </p:txBody>
      </p:sp>
      <p:sp>
        <p:nvSpPr>
          <p:cNvPr id="49" name="Text Placeholder 9">
            <a:extLst>
              <a:ext uri="{FF2B5EF4-FFF2-40B4-BE49-F238E27FC236}">
                <a16:creationId xmlns:a16="http://schemas.microsoft.com/office/drawing/2014/main" id="{0F17B0E9-7EB0-7BBC-F8CF-1547DEE4D21F}"/>
              </a:ext>
            </a:extLst>
          </p:cNvPr>
          <p:cNvSpPr>
            <a:spLocks noGrp="1"/>
          </p:cNvSpPr>
          <p:nvPr>
            <p:ph type="body" sz="quarter" idx="28"/>
          </p:nvPr>
        </p:nvSpPr>
        <p:spPr>
          <a:xfrm>
            <a:off x="6211340" y="3282401"/>
            <a:ext cx="2619355" cy="2375009"/>
          </a:xfrm>
          <a:prstGeom prst="rect">
            <a:avLst/>
          </a:prstGeom>
        </p:spPr>
        <p:txBody>
          <a:bodyPr/>
          <a:lstStyle>
            <a:lvl1pPr marL="0" indent="0" algn="l" defTabSz="914400" rtl="0" eaLnBrk="1" latinLnBrk="0" hangingPunct="1">
              <a:buNone/>
              <a:defRPr lang="en-US" sz="1600" kern="1200" dirty="0" smtClean="0">
                <a:solidFill>
                  <a:schemeClr val="tx1">
                    <a:lumMod val="75000"/>
                    <a:lumOff val="25000"/>
                  </a:schemeClr>
                </a:solidFill>
                <a:latin typeface="+mn-lt"/>
                <a:ea typeface="+mn-ea"/>
                <a:cs typeface="+mn-cs"/>
              </a:defRPr>
            </a:lvl1pPr>
            <a:lvl2pPr marL="0" algn="l" defTabSz="914400" rtl="0" eaLnBrk="1" latinLnBrk="0" hangingPunct="1">
              <a:defRPr lang="de-DE" sz="2000" kern="1200" dirty="0">
                <a:solidFill>
                  <a:prstClr val="black">
                    <a:lumMod val="75000"/>
                    <a:lumOff val="25000"/>
                  </a:prstClr>
                </a:solidFill>
                <a:latin typeface="Arial" panose="020B0604020202020204" pitchFamily="34" charset="0"/>
                <a:ea typeface="+mn-ea"/>
                <a:cs typeface="Arial" panose="020B0604020202020204" pitchFamily="34" charset="0"/>
                <a:sym typeface="Arial" panose="020B0604020202020204" pitchFamily="34" charset="0"/>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marL="0" lvl="1" indent="0" algn="l" defTabSz="914400" rtl="0" eaLnBrk="1" fontAlgn="b" latinLnBrk="0" hangingPunct="1">
              <a:lnSpc>
                <a:spcPct val="120000"/>
              </a:lnSpc>
              <a:spcBef>
                <a:spcPts val="500"/>
              </a:spcBef>
              <a:spcAft>
                <a:spcPts val="800"/>
              </a:spcAft>
              <a:buClr>
                <a:schemeClr val="accent1"/>
              </a:buClr>
              <a:buSzPct val="60000"/>
              <a:buFont typeface="Arial" panose="020B0604020202020204" pitchFamily="34" charset="0"/>
              <a:buNone/>
              <a:defRPr/>
            </a:pPr>
            <a:endParaRPr lang="de-DE" dirty="0"/>
          </a:p>
        </p:txBody>
      </p:sp>
      <p:sp>
        <p:nvSpPr>
          <p:cNvPr id="50" name="Text Placeholder 9">
            <a:extLst>
              <a:ext uri="{FF2B5EF4-FFF2-40B4-BE49-F238E27FC236}">
                <a16:creationId xmlns:a16="http://schemas.microsoft.com/office/drawing/2014/main" id="{89803A4D-8175-F3C1-7A42-C8DBA33E08BC}"/>
              </a:ext>
            </a:extLst>
          </p:cNvPr>
          <p:cNvSpPr>
            <a:spLocks noGrp="1"/>
          </p:cNvSpPr>
          <p:nvPr>
            <p:ph type="body" sz="quarter" idx="29"/>
          </p:nvPr>
        </p:nvSpPr>
        <p:spPr>
          <a:xfrm>
            <a:off x="9067719" y="3282401"/>
            <a:ext cx="2619355" cy="2375009"/>
          </a:xfrm>
          <a:prstGeom prst="rect">
            <a:avLst/>
          </a:prstGeom>
        </p:spPr>
        <p:txBody>
          <a:bodyPr/>
          <a:lstStyle>
            <a:lvl1pPr marL="0" indent="0" algn="l" defTabSz="914400" rtl="0" eaLnBrk="1" latinLnBrk="0" hangingPunct="1">
              <a:buNone/>
              <a:defRPr lang="en-US" sz="1600" kern="1200" dirty="0" smtClean="0">
                <a:solidFill>
                  <a:schemeClr val="tx1">
                    <a:lumMod val="75000"/>
                    <a:lumOff val="25000"/>
                  </a:schemeClr>
                </a:solidFill>
                <a:latin typeface="+mn-lt"/>
                <a:ea typeface="+mn-ea"/>
                <a:cs typeface="+mn-cs"/>
              </a:defRPr>
            </a:lvl1pPr>
            <a:lvl2pPr marL="0" algn="l" defTabSz="914400" rtl="0" eaLnBrk="1" latinLnBrk="0" hangingPunct="1">
              <a:defRPr lang="de-DE" sz="2000" kern="1200" dirty="0">
                <a:solidFill>
                  <a:prstClr val="black">
                    <a:lumMod val="75000"/>
                    <a:lumOff val="25000"/>
                  </a:prstClr>
                </a:solidFill>
                <a:latin typeface="Arial" panose="020B0604020202020204" pitchFamily="34" charset="0"/>
                <a:ea typeface="+mn-ea"/>
                <a:cs typeface="Arial" panose="020B0604020202020204" pitchFamily="34" charset="0"/>
                <a:sym typeface="Arial" panose="020B0604020202020204" pitchFamily="34" charset="0"/>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marL="0" lvl="1" indent="0" algn="l" defTabSz="914400" rtl="0" eaLnBrk="1" fontAlgn="b" latinLnBrk="0" hangingPunct="1">
              <a:lnSpc>
                <a:spcPct val="120000"/>
              </a:lnSpc>
              <a:spcBef>
                <a:spcPts val="500"/>
              </a:spcBef>
              <a:spcAft>
                <a:spcPts val="800"/>
              </a:spcAft>
              <a:buClr>
                <a:schemeClr val="accent1"/>
              </a:buClr>
              <a:buSzPct val="60000"/>
              <a:buFont typeface="Arial" panose="020B0604020202020204" pitchFamily="34" charset="0"/>
              <a:buNone/>
              <a:defRPr/>
            </a:pPr>
            <a:endParaRPr lang="de-DE" dirty="0"/>
          </a:p>
        </p:txBody>
      </p:sp>
      <p:sp>
        <p:nvSpPr>
          <p:cNvPr id="11" name="Footer Placeholder 3">
            <a:extLst>
              <a:ext uri="{FF2B5EF4-FFF2-40B4-BE49-F238E27FC236}">
                <a16:creationId xmlns:a16="http://schemas.microsoft.com/office/drawing/2014/main" id="{EE481018-BFDE-D20F-A2C6-4F056183C2DD}"/>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sp>
        <p:nvSpPr>
          <p:cNvPr id="7" name="Text Placeholder 9">
            <a:extLst>
              <a:ext uri="{FF2B5EF4-FFF2-40B4-BE49-F238E27FC236}">
                <a16:creationId xmlns:a16="http://schemas.microsoft.com/office/drawing/2014/main" id="{7141B2DB-C9FC-2909-1B62-EF78F8ADF288}"/>
              </a:ext>
            </a:extLst>
          </p:cNvPr>
          <p:cNvSpPr>
            <a:spLocks noGrp="1"/>
          </p:cNvSpPr>
          <p:nvPr>
            <p:ph type="body" sz="quarter" idx="11"/>
          </p:nvPr>
        </p:nvSpPr>
        <p:spPr>
          <a:xfrm>
            <a:off x="323129" y="1055965"/>
            <a:ext cx="10283908" cy="338554"/>
          </a:xfrm>
          <a:prstGeom prst="rect">
            <a:avLst/>
          </a:prstGeom>
        </p:spPr>
        <p:txBody>
          <a:bodyPr/>
          <a:lstStyle>
            <a:lvl1pPr marL="0" indent="0" algn="l" defTabSz="914400" rtl="0" eaLnBrk="1" latinLnBrk="0" hangingPunct="1">
              <a:buNone/>
              <a:defRPr lang="en-US" sz="2400" kern="1200" dirty="0" smtClean="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defRPr lang="en-US" sz="1600" kern="1200" dirty="0" smtClean="0">
                <a:solidFill>
                  <a:schemeClr val="tx1">
                    <a:lumMod val="75000"/>
                    <a:lumOff val="25000"/>
                  </a:schemeClr>
                </a:solidFill>
                <a:latin typeface="+mn-lt"/>
                <a:ea typeface="+mn-ea"/>
                <a:cs typeface="+mn-cs"/>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lvl="0"/>
            <a:endParaRPr lang="de-DE" dirty="0"/>
          </a:p>
        </p:txBody>
      </p:sp>
      <p:pic>
        <p:nvPicPr>
          <p:cNvPr id="10" name="Picture 9">
            <a:extLst>
              <a:ext uri="{FF2B5EF4-FFF2-40B4-BE49-F238E27FC236}">
                <a16:creationId xmlns:a16="http://schemas.microsoft.com/office/drawing/2014/main" id="{F009BC7E-84B1-A477-D941-C5744F02E41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22015" y="6266696"/>
            <a:ext cx="2044957" cy="430131"/>
          </a:xfrm>
          <a:prstGeom prst="rect">
            <a:avLst/>
          </a:prstGeom>
        </p:spPr>
      </p:pic>
    </p:spTree>
    <p:extLst>
      <p:ext uri="{BB962C8B-B14F-4D97-AF65-F5344CB8AC3E}">
        <p14:creationId xmlns:p14="http://schemas.microsoft.com/office/powerpoint/2010/main" val="1673811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i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DF6468-1895-6EDF-4A81-565479EFD7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0"/>
            <a:ext cx="10323636" cy="6858000"/>
          </a:xfrm>
          <a:custGeom>
            <a:avLst/>
            <a:gdLst>
              <a:gd name="connsiteX0" fmla="*/ 0 w 10323636"/>
              <a:gd name="connsiteY0" fmla="*/ 0 h 6858000"/>
              <a:gd name="connsiteX1" fmla="*/ 2052567 w 10323636"/>
              <a:gd name="connsiteY1" fmla="*/ 0 h 6858000"/>
              <a:gd name="connsiteX2" fmla="*/ 10323636 w 10323636"/>
              <a:gd name="connsiteY2" fmla="*/ 0 h 6858000"/>
              <a:gd name="connsiteX3" fmla="*/ 6348932 w 10323636"/>
              <a:gd name="connsiteY3" fmla="*/ 6858000 h 6858000"/>
              <a:gd name="connsiteX4" fmla="*/ 994411 w 10323636"/>
              <a:gd name="connsiteY4" fmla="*/ 6858000 h 6858000"/>
              <a:gd name="connsiteX5" fmla="*/ 994411 w 10323636"/>
              <a:gd name="connsiteY5" fmla="*/ 6857999 h 6858000"/>
              <a:gd name="connsiteX6" fmla="*/ 0 w 10323636"/>
              <a:gd name="connsiteY6"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3636" h="6858000">
                <a:moveTo>
                  <a:pt x="0" y="0"/>
                </a:moveTo>
                <a:lnTo>
                  <a:pt x="2052567" y="0"/>
                </a:lnTo>
                <a:lnTo>
                  <a:pt x="10323636" y="0"/>
                </a:lnTo>
                <a:lnTo>
                  <a:pt x="6348932" y="6858000"/>
                </a:lnTo>
                <a:lnTo>
                  <a:pt x="994411" y="6858000"/>
                </a:lnTo>
                <a:lnTo>
                  <a:pt x="994411" y="6857999"/>
                </a:lnTo>
                <a:lnTo>
                  <a:pt x="0" y="6857999"/>
                </a:lnTo>
                <a:close/>
              </a:path>
            </a:pathLst>
          </a:custGeom>
        </p:spPr>
      </p:pic>
      <p:sp>
        <p:nvSpPr>
          <p:cNvPr id="4" name="Freeform: Shape 3">
            <a:extLst>
              <a:ext uri="{FF2B5EF4-FFF2-40B4-BE49-F238E27FC236}">
                <a16:creationId xmlns:a16="http://schemas.microsoft.com/office/drawing/2014/main" id="{FC7ACE24-0CD8-C424-4E3D-EF53D1ADF883}"/>
              </a:ext>
            </a:extLst>
          </p:cNvPr>
          <p:cNvSpPr/>
          <p:nvPr userDrawn="1"/>
        </p:nvSpPr>
        <p:spPr>
          <a:xfrm>
            <a:off x="0" y="-1"/>
            <a:ext cx="10323636" cy="6858001"/>
          </a:xfrm>
          <a:custGeom>
            <a:avLst/>
            <a:gdLst>
              <a:gd name="connsiteX0" fmla="*/ 0 w 10284071"/>
              <a:gd name="connsiteY0" fmla="*/ 0 h 6858001"/>
              <a:gd name="connsiteX1" fmla="*/ 2044700 w 10284071"/>
              <a:gd name="connsiteY1" fmla="*/ 0 h 6858001"/>
              <a:gd name="connsiteX2" fmla="*/ 2044700 w 10284071"/>
              <a:gd name="connsiteY2" fmla="*/ 1 h 6858001"/>
              <a:gd name="connsiteX3" fmla="*/ 10284071 w 10284071"/>
              <a:gd name="connsiteY3" fmla="*/ 1 h 6858001"/>
              <a:gd name="connsiteX4" fmla="*/ 6324600 w 10284071"/>
              <a:gd name="connsiteY4" fmla="*/ 6858001 h 6858001"/>
              <a:gd name="connsiteX5" fmla="*/ 990600 w 10284071"/>
              <a:gd name="connsiteY5" fmla="*/ 6858001 h 6858001"/>
              <a:gd name="connsiteX6" fmla="*/ 990600 w 10284071"/>
              <a:gd name="connsiteY6" fmla="*/ 6858000 h 6858001"/>
              <a:gd name="connsiteX7" fmla="*/ 0 w 10284071"/>
              <a:gd name="connsiteY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4071" h="6858001">
                <a:moveTo>
                  <a:pt x="0" y="0"/>
                </a:moveTo>
                <a:lnTo>
                  <a:pt x="2044700" y="0"/>
                </a:lnTo>
                <a:lnTo>
                  <a:pt x="2044700" y="1"/>
                </a:lnTo>
                <a:lnTo>
                  <a:pt x="10284071" y="1"/>
                </a:lnTo>
                <a:lnTo>
                  <a:pt x="6324600" y="6858001"/>
                </a:lnTo>
                <a:lnTo>
                  <a:pt x="990600" y="6858001"/>
                </a:lnTo>
                <a:lnTo>
                  <a:pt x="990600" y="6858000"/>
                </a:lnTo>
                <a:lnTo>
                  <a:pt x="0" y="6858000"/>
                </a:lnTo>
                <a:close/>
              </a:path>
            </a:pathLst>
          </a:cu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de-DE">
              <a:solidFill>
                <a:prstClr val="white">
                  <a:alpha val="44000"/>
                </a:prstClr>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ct 6" hidden="1">
            <a:extLst>
              <a:ext uri="{FF2B5EF4-FFF2-40B4-BE49-F238E27FC236}">
                <a16:creationId xmlns:a16="http://schemas.microsoft.com/office/drawing/2014/main" id="{2D46B078-CEFE-09BD-85FE-560ABB3E8AEE}"/>
              </a:ext>
            </a:extLst>
          </p:cNvPr>
          <p:cNvGraphicFramePr>
            <a:graphicFrameLocks noChangeAspect="1"/>
          </p:cNvGraphicFramePr>
          <p:nvPr userDrawn="1">
            <p:custDataLst>
              <p:tags r:id="rId1"/>
            </p:custDataLst>
            <p:extLst>
              <p:ext uri="{D42A27DB-BD31-4B8C-83A1-F6EECF244321}">
                <p14:modId xmlns:p14="http://schemas.microsoft.com/office/powerpoint/2010/main" val="3891108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9" imgH="478" progId="TCLayout.ActiveDocument.1">
                  <p:embed/>
                </p:oleObj>
              </mc:Choice>
              <mc:Fallback>
                <p:oleObj name="think-cell Slide" r:id="rId4" imgW="479" imgH="478" progId="TCLayout.ActiveDocument.1">
                  <p:embed/>
                  <p:pic>
                    <p:nvPicPr>
                      <p:cNvPr id="7" name="Object 6" hidden="1">
                        <a:extLst>
                          <a:ext uri="{FF2B5EF4-FFF2-40B4-BE49-F238E27FC236}">
                            <a16:creationId xmlns:a16="http://schemas.microsoft.com/office/drawing/2014/main" id="{2D46B078-CEFE-09BD-85FE-560ABB3E8AE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Graphic 2">
            <a:extLst>
              <a:ext uri="{FF2B5EF4-FFF2-40B4-BE49-F238E27FC236}">
                <a16:creationId xmlns:a16="http://schemas.microsoft.com/office/drawing/2014/main" id="{978CC8C7-891F-16E0-F5D4-5F8AAB6951C8}"/>
              </a:ext>
            </a:extLst>
          </p:cNvPr>
          <p:cNvSpPr/>
          <p:nvPr userDrawn="1"/>
        </p:nvSpPr>
        <p:spPr>
          <a:xfrm>
            <a:off x="4860602"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flip="none" rotWithShape="1">
            <a:gsLst>
              <a:gs pos="0">
                <a:schemeClr val="bg2">
                  <a:alpha val="0"/>
                </a:schemeClr>
              </a:gs>
              <a:gs pos="100000">
                <a:schemeClr val="bg2">
                  <a:alpha val="20000"/>
                </a:schemeClr>
              </a:gs>
            </a:gsLst>
            <a:lin ang="16200000" scaled="1"/>
            <a:tileRect/>
          </a:gradFill>
          <a:ln w="7938" cap="flat">
            <a:noFill/>
            <a:prstDash val="solid"/>
            <a:miter/>
          </a:ln>
        </p:spPr>
        <p:txBody>
          <a:bodyPr rtlCol="0" anchor="ctr"/>
          <a:lstStyle/>
          <a:p>
            <a:endParaRPr lang="en-US">
              <a:solidFill>
                <a:prstClr val="black"/>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30" name="Text Placeholder 27">
            <a:extLst>
              <a:ext uri="{FF2B5EF4-FFF2-40B4-BE49-F238E27FC236}">
                <a16:creationId xmlns:a16="http://schemas.microsoft.com/office/drawing/2014/main" id="{E586DFEC-49D0-20F6-028A-C02D4CE48ADF}"/>
              </a:ext>
            </a:extLst>
          </p:cNvPr>
          <p:cNvSpPr>
            <a:spLocks noGrp="1"/>
          </p:cNvSpPr>
          <p:nvPr>
            <p:ph type="body" sz="quarter" idx="19"/>
          </p:nvPr>
        </p:nvSpPr>
        <p:spPr>
          <a:xfrm>
            <a:off x="1325899" y="4581329"/>
            <a:ext cx="3017710" cy="360612"/>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1"/>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28" name="Text Placeholder 27">
            <a:extLst>
              <a:ext uri="{FF2B5EF4-FFF2-40B4-BE49-F238E27FC236}">
                <a16:creationId xmlns:a16="http://schemas.microsoft.com/office/drawing/2014/main" id="{7383A3EC-21F5-3A41-BA55-C9369FA86F71}"/>
              </a:ext>
            </a:extLst>
          </p:cNvPr>
          <p:cNvSpPr>
            <a:spLocks noGrp="1"/>
          </p:cNvSpPr>
          <p:nvPr>
            <p:ph type="body" sz="quarter" idx="17"/>
          </p:nvPr>
        </p:nvSpPr>
        <p:spPr>
          <a:xfrm>
            <a:off x="546625" y="2317715"/>
            <a:ext cx="4313977" cy="1446550"/>
          </a:xfrm>
          <a:prstGeom prst="rect">
            <a:avLst/>
          </a:prstGeom>
        </p:spPr>
        <p:txBody>
          <a:bodyPr/>
          <a:lstStyle>
            <a:lvl1pPr marL="0" indent="0" algn="l" defTabSz="914400" rtl="0" eaLnBrk="1" latinLnBrk="0" hangingPunct="1">
              <a:buNone/>
              <a:defRPr lang="en-GB" sz="4400" b="1" kern="1200" dirty="0">
                <a:solidFill>
                  <a:schemeClr val="accent4"/>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lvl="0"/>
            <a:endParaRPr lang="en-GB" dirty="0"/>
          </a:p>
        </p:txBody>
      </p:sp>
      <p:sp>
        <p:nvSpPr>
          <p:cNvPr id="29" name="Text Placeholder 27">
            <a:extLst>
              <a:ext uri="{FF2B5EF4-FFF2-40B4-BE49-F238E27FC236}">
                <a16:creationId xmlns:a16="http://schemas.microsoft.com/office/drawing/2014/main" id="{427BB830-D4F7-8D1A-8CBB-651545BB1C81}"/>
              </a:ext>
            </a:extLst>
          </p:cNvPr>
          <p:cNvSpPr>
            <a:spLocks noGrp="1"/>
          </p:cNvSpPr>
          <p:nvPr>
            <p:ph type="body" sz="quarter" idx="18"/>
          </p:nvPr>
        </p:nvSpPr>
        <p:spPr>
          <a:xfrm>
            <a:off x="546625" y="3810504"/>
            <a:ext cx="4313977" cy="424732"/>
          </a:xfrm>
          <a:prstGeom prst="rect">
            <a:avLst/>
          </a:prstGeom>
        </p:spPr>
        <p:txBody>
          <a:bodyPr/>
          <a:lstStyle>
            <a:lvl1pPr marL="0" indent="0" algn="l" defTabSz="914400" rtl="0" eaLnBrk="1" latinLnBrk="0" hangingPunct="1">
              <a:buNone/>
              <a:defRPr kumimoji="0" lang="en-GB" sz="2000" strike="noStrike" kern="1200" cap="none" spc="0" normalizeH="0" baseline="0" dirty="0">
                <a:ln>
                  <a:noFill/>
                </a:ln>
                <a:solidFill>
                  <a:srgbClr val="FFFFFF"/>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p:txBody>
      </p:sp>
      <p:sp>
        <p:nvSpPr>
          <p:cNvPr id="16" name="Parallelogram 15">
            <a:extLst>
              <a:ext uri="{FF2B5EF4-FFF2-40B4-BE49-F238E27FC236}">
                <a16:creationId xmlns:a16="http://schemas.microsoft.com/office/drawing/2014/main" id="{2094E519-8E2B-2B93-448C-9B89575F52FD}"/>
              </a:ext>
            </a:extLst>
          </p:cNvPr>
          <p:cNvSpPr/>
          <p:nvPr userDrawn="1"/>
        </p:nvSpPr>
        <p:spPr>
          <a:xfrm>
            <a:off x="596420" y="5183268"/>
            <a:ext cx="745946" cy="436894"/>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pic>
        <p:nvPicPr>
          <p:cNvPr id="22" name="Graphic 21" descr="Email with solid fill">
            <a:extLst>
              <a:ext uri="{FF2B5EF4-FFF2-40B4-BE49-F238E27FC236}">
                <a16:creationId xmlns:a16="http://schemas.microsoft.com/office/drawing/2014/main" id="{28F40432-BA67-3D8B-E014-1C9F27AF8E4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0098" y="5262420"/>
            <a:ext cx="278590" cy="278590"/>
          </a:xfrm>
          <a:prstGeom prst="rect">
            <a:avLst/>
          </a:prstGeom>
        </p:spPr>
      </p:pic>
      <p:sp>
        <p:nvSpPr>
          <p:cNvPr id="24" name="Parallelogram 23">
            <a:extLst>
              <a:ext uri="{FF2B5EF4-FFF2-40B4-BE49-F238E27FC236}">
                <a16:creationId xmlns:a16="http://schemas.microsoft.com/office/drawing/2014/main" id="{1CA3B60A-FF37-458E-B2F3-CFAB4BD31051}"/>
              </a:ext>
            </a:extLst>
          </p:cNvPr>
          <p:cNvSpPr/>
          <p:nvPr userDrawn="1"/>
        </p:nvSpPr>
        <p:spPr>
          <a:xfrm>
            <a:off x="596420" y="4543188"/>
            <a:ext cx="745946" cy="436894"/>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pic>
        <p:nvPicPr>
          <p:cNvPr id="26" name="Graphic 25" descr="World with solid fill">
            <a:extLst>
              <a:ext uri="{FF2B5EF4-FFF2-40B4-BE49-F238E27FC236}">
                <a16:creationId xmlns:a16="http://schemas.microsoft.com/office/drawing/2014/main" id="{EC193956-BE70-B75F-90F6-BD72444196FD}"/>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0098" y="4622340"/>
            <a:ext cx="278590" cy="278590"/>
          </a:xfrm>
          <a:prstGeom prst="rect">
            <a:avLst/>
          </a:prstGeom>
        </p:spPr>
      </p:pic>
      <p:sp>
        <p:nvSpPr>
          <p:cNvPr id="27" name="Text Placeholder 27">
            <a:extLst>
              <a:ext uri="{FF2B5EF4-FFF2-40B4-BE49-F238E27FC236}">
                <a16:creationId xmlns:a16="http://schemas.microsoft.com/office/drawing/2014/main" id="{C771B09C-8A2C-AF59-F935-D71348795E5A}"/>
              </a:ext>
            </a:extLst>
          </p:cNvPr>
          <p:cNvSpPr>
            <a:spLocks noGrp="1"/>
          </p:cNvSpPr>
          <p:nvPr>
            <p:ph type="body" sz="quarter" idx="21"/>
          </p:nvPr>
        </p:nvSpPr>
        <p:spPr>
          <a:xfrm>
            <a:off x="1325899" y="5221409"/>
            <a:ext cx="3017710" cy="360612"/>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1"/>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pic>
        <p:nvPicPr>
          <p:cNvPr id="2" name="Picture 1" descr="A black and white sign with white text&#10;&#10;Description automatically generated">
            <a:extLst>
              <a:ext uri="{FF2B5EF4-FFF2-40B4-BE49-F238E27FC236}">
                <a16:creationId xmlns:a16="http://schemas.microsoft.com/office/drawing/2014/main" id="{E46D352C-9F24-650F-0F91-5582EC6C1A26}"/>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71087" y="1237838"/>
            <a:ext cx="3406554" cy="716526"/>
          </a:xfrm>
          <a:prstGeom prst="rect">
            <a:avLst/>
          </a:prstGeom>
        </p:spPr>
      </p:pic>
    </p:spTree>
    <p:extLst>
      <p:ext uri="{BB962C8B-B14F-4D97-AF65-F5344CB8AC3E}">
        <p14:creationId xmlns:p14="http://schemas.microsoft.com/office/powerpoint/2010/main" val="353380515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Bild+Text+Icon">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7E53105-B129-538F-2905-B26F59200106}"/>
              </a:ext>
            </a:extLst>
          </p:cNvPr>
          <p:cNvGraphicFramePr>
            <a:graphicFrameLocks noChangeAspect="1"/>
          </p:cNvGraphicFramePr>
          <p:nvPr userDrawn="1">
            <p:custDataLst>
              <p:tags r:id="rId1"/>
            </p:custDataLst>
            <p:extLst>
              <p:ext uri="{D42A27DB-BD31-4B8C-83A1-F6EECF244321}">
                <p14:modId xmlns:p14="http://schemas.microsoft.com/office/powerpoint/2010/main" val="1008944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D450F00-858D-36B5-1A2A-12903DF53292}"/>
              </a:ext>
            </a:extLst>
          </p:cNvPr>
          <p:cNvSpPr/>
          <p:nvPr userDrawn="1"/>
        </p:nvSpPr>
        <p:spPr>
          <a:xfrm>
            <a:off x="3797300" y="2459421"/>
            <a:ext cx="8394701" cy="2786882"/>
          </a:xfrm>
          <a:prstGeom prst="rect">
            <a:avLst/>
          </a:prstGeom>
          <a:solidFill>
            <a:schemeClr val="bg2">
              <a:lumMod val="95000"/>
            </a:schemeClr>
          </a:solidFill>
          <a:ln w="2910" cap="flat">
            <a:noFill/>
            <a:prstDash val="solid"/>
            <a:miter/>
          </a:ln>
        </p:spPr>
        <p:txBody>
          <a:bodyPr rtlCol="0" anchor="ctr"/>
          <a:lstStyle/>
          <a:p>
            <a:pPr fontAlgn="auto">
              <a:spcBef>
                <a:spcPts val="0"/>
              </a:spcBef>
              <a:spcAft>
                <a:spcPts val="0"/>
              </a:spcAft>
            </a:pPr>
            <a:endParaRPr lang="en-US"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pic>
        <p:nvPicPr>
          <p:cNvPr id="20" name="Picture 19">
            <a:extLst>
              <a:ext uri="{FF2B5EF4-FFF2-40B4-BE49-F238E27FC236}">
                <a16:creationId xmlns:a16="http://schemas.microsoft.com/office/drawing/2014/main" id="{81359555-2207-40F9-C748-4519283BE5C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 y="1562101"/>
            <a:ext cx="6453933" cy="4581525"/>
          </a:xfrm>
          <a:custGeom>
            <a:avLst/>
            <a:gdLst>
              <a:gd name="connsiteX0" fmla="*/ 0 w 6453933"/>
              <a:gd name="connsiteY0" fmla="*/ 0 h 4581525"/>
              <a:gd name="connsiteX1" fmla="*/ 771083 w 6453933"/>
              <a:gd name="connsiteY1" fmla="*/ 0 h 4581525"/>
              <a:gd name="connsiteX2" fmla="*/ 919558 w 6453933"/>
              <a:gd name="connsiteY2" fmla="*/ 0 h 4581525"/>
              <a:gd name="connsiteX3" fmla="*/ 1819489 w 6453933"/>
              <a:gd name="connsiteY3" fmla="*/ 0 h 4581525"/>
              <a:gd name="connsiteX4" fmla="*/ 2350289 w 6453933"/>
              <a:gd name="connsiteY4" fmla="*/ 0 h 4581525"/>
              <a:gd name="connsiteX5" fmla="*/ 6453933 w 6453933"/>
              <a:gd name="connsiteY5" fmla="*/ 0 h 4581525"/>
              <a:gd name="connsiteX6" fmla="*/ 3808788 w 6453933"/>
              <a:gd name="connsiteY6" fmla="*/ 4581524 h 4581525"/>
              <a:gd name="connsiteX7" fmla="*/ 2413089 w 6453933"/>
              <a:gd name="connsiteY7" fmla="*/ 4581524 h 4581525"/>
              <a:gd name="connsiteX8" fmla="*/ 2413089 w 6453933"/>
              <a:gd name="connsiteY8" fmla="*/ 4581525 h 4581525"/>
              <a:gd name="connsiteX9" fmla="*/ 2350289 w 6453933"/>
              <a:gd name="connsiteY9" fmla="*/ 4581525 h 4581525"/>
              <a:gd name="connsiteX10" fmla="*/ 919558 w 6453933"/>
              <a:gd name="connsiteY10" fmla="*/ 4581525 h 4581525"/>
              <a:gd name="connsiteX11" fmla="*/ 771083 w 6453933"/>
              <a:gd name="connsiteY11" fmla="*/ 4581525 h 4581525"/>
              <a:gd name="connsiteX12" fmla="*/ 0 w 6453933"/>
              <a:gd name="connsiteY12" fmla="*/ 4581525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53933" h="4581525">
                <a:moveTo>
                  <a:pt x="0" y="0"/>
                </a:moveTo>
                <a:lnTo>
                  <a:pt x="771083" y="0"/>
                </a:lnTo>
                <a:lnTo>
                  <a:pt x="919558" y="0"/>
                </a:lnTo>
                <a:lnTo>
                  <a:pt x="1819489" y="0"/>
                </a:lnTo>
                <a:lnTo>
                  <a:pt x="2350289" y="0"/>
                </a:lnTo>
                <a:lnTo>
                  <a:pt x="6453933" y="0"/>
                </a:lnTo>
                <a:lnTo>
                  <a:pt x="3808788" y="4581524"/>
                </a:lnTo>
                <a:lnTo>
                  <a:pt x="2413089" y="4581524"/>
                </a:lnTo>
                <a:lnTo>
                  <a:pt x="2413089" y="4581525"/>
                </a:lnTo>
                <a:lnTo>
                  <a:pt x="2350289" y="4581525"/>
                </a:lnTo>
                <a:lnTo>
                  <a:pt x="919558" y="4581525"/>
                </a:lnTo>
                <a:lnTo>
                  <a:pt x="771083" y="4581525"/>
                </a:lnTo>
                <a:lnTo>
                  <a:pt x="0" y="4581525"/>
                </a:lnTo>
                <a:close/>
              </a:path>
            </a:pathLst>
          </a:custGeom>
        </p:spPr>
      </p:pic>
      <p:sp>
        <p:nvSpPr>
          <p:cNvPr id="34" name="Freeform: Shape 33">
            <a:extLst>
              <a:ext uri="{FF2B5EF4-FFF2-40B4-BE49-F238E27FC236}">
                <a16:creationId xmlns:a16="http://schemas.microsoft.com/office/drawing/2014/main" id="{88CB9FB0-41A9-C4AF-8BA0-93CCADBFFB50}"/>
              </a:ext>
            </a:extLst>
          </p:cNvPr>
          <p:cNvSpPr/>
          <p:nvPr userDrawn="1"/>
        </p:nvSpPr>
        <p:spPr>
          <a:xfrm>
            <a:off x="1" y="1562101"/>
            <a:ext cx="6453933" cy="4581525"/>
          </a:xfrm>
          <a:custGeom>
            <a:avLst/>
            <a:gdLst>
              <a:gd name="connsiteX0" fmla="*/ 0 w 6453933"/>
              <a:gd name="connsiteY0" fmla="*/ 0 h 4581525"/>
              <a:gd name="connsiteX1" fmla="*/ 771083 w 6453933"/>
              <a:gd name="connsiteY1" fmla="*/ 0 h 4581525"/>
              <a:gd name="connsiteX2" fmla="*/ 919558 w 6453933"/>
              <a:gd name="connsiteY2" fmla="*/ 0 h 4581525"/>
              <a:gd name="connsiteX3" fmla="*/ 1819489 w 6453933"/>
              <a:gd name="connsiteY3" fmla="*/ 0 h 4581525"/>
              <a:gd name="connsiteX4" fmla="*/ 2350289 w 6453933"/>
              <a:gd name="connsiteY4" fmla="*/ 0 h 4581525"/>
              <a:gd name="connsiteX5" fmla="*/ 6453933 w 6453933"/>
              <a:gd name="connsiteY5" fmla="*/ 0 h 4581525"/>
              <a:gd name="connsiteX6" fmla="*/ 3808788 w 6453933"/>
              <a:gd name="connsiteY6" fmla="*/ 4581524 h 4581525"/>
              <a:gd name="connsiteX7" fmla="*/ 2413089 w 6453933"/>
              <a:gd name="connsiteY7" fmla="*/ 4581524 h 4581525"/>
              <a:gd name="connsiteX8" fmla="*/ 2413089 w 6453933"/>
              <a:gd name="connsiteY8" fmla="*/ 4581525 h 4581525"/>
              <a:gd name="connsiteX9" fmla="*/ 2350289 w 6453933"/>
              <a:gd name="connsiteY9" fmla="*/ 4581525 h 4581525"/>
              <a:gd name="connsiteX10" fmla="*/ 919558 w 6453933"/>
              <a:gd name="connsiteY10" fmla="*/ 4581525 h 4581525"/>
              <a:gd name="connsiteX11" fmla="*/ 771083 w 6453933"/>
              <a:gd name="connsiteY11" fmla="*/ 4581525 h 4581525"/>
              <a:gd name="connsiteX12" fmla="*/ 0 w 6453933"/>
              <a:gd name="connsiteY12" fmla="*/ 4581525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53933" h="4581525">
                <a:moveTo>
                  <a:pt x="0" y="0"/>
                </a:moveTo>
                <a:lnTo>
                  <a:pt x="771083" y="0"/>
                </a:lnTo>
                <a:lnTo>
                  <a:pt x="919558" y="0"/>
                </a:lnTo>
                <a:lnTo>
                  <a:pt x="1819489" y="0"/>
                </a:lnTo>
                <a:lnTo>
                  <a:pt x="2350289" y="0"/>
                </a:lnTo>
                <a:lnTo>
                  <a:pt x="6453933" y="0"/>
                </a:lnTo>
                <a:lnTo>
                  <a:pt x="3808788" y="4581524"/>
                </a:lnTo>
                <a:lnTo>
                  <a:pt x="2413089" y="4581524"/>
                </a:lnTo>
                <a:lnTo>
                  <a:pt x="2413089" y="4581525"/>
                </a:lnTo>
                <a:lnTo>
                  <a:pt x="2350289" y="4581525"/>
                </a:lnTo>
                <a:lnTo>
                  <a:pt x="919558" y="4581525"/>
                </a:lnTo>
                <a:lnTo>
                  <a:pt x="771083" y="4581525"/>
                </a:lnTo>
                <a:lnTo>
                  <a:pt x="0" y="4581525"/>
                </a:lnTo>
                <a:close/>
              </a:path>
            </a:pathLst>
          </a:cu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de-DE">
              <a:solidFill>
                <a:schemeClr val="lt1">
                  <a:alpha val="44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8" name="Text Placeholder 7">
            <a:extLst>
              <a:ext uri="{FF2B5EF4-FFF2-40B4-BE49-F238E27FC236}">
                <a16:creationId xmlns:a16="http://schemas.microsoft.com/office/drawing/2014/main" id="{B20EFF45-AF23-527A-74FE-FD2324CEA34A}"/>
              </a:ext>
            </a:extLst>
          </p:cNvPr>
          <p:cNvSpPr>
            <a:spLocks noGrp="1"/>
          </p:cNvSpPr>
          <p:nvPr>
            <p:ph type="body" sz="quarter" idx="10"/>
          </p:nvPr>
        </p:nvSpPr>
        <p:spPr>
          <a:xfrm>
            <a:off x="323129" y="407551"/>
            <a:ext cx="10283909" cy="480131"/>
          </a:xfrm>
          <a:prstGeom prst="rect">
            <a:avLst/>
          </a:prstGeom>
        </p:spPr>
        <p:txBody>
          <a:bodyPr/>
          <a:lstStyle>
            <a:lvl1pPr marL="0" indent="0" algn="l" defTabSz="914400" rtl="0" eaLnBrk="1" latinLnBrk="0" hangingPunct="1">
              <a:lnSpc>
                <a:spcPct val="90000"/>
              </a:lnSpc>
              <a:buNone/>
              <a:defRPr lang="en-US" sz="2800" b="1" kern="1200" dirty="0" smtClean="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lnSpc>
                <a:spcPct val="90000"/>
              </a:lnSpc>
              <a:defRPr lang="en-US" sz="2800" b="1" kern="1200" dirty="0" smtClean="0">
                <a:solidFill>
                  <a:schemeClr val="accent1"/>
                </a:solidFill>
                <a:latin typeface="Arial"/>
                <a:ea typeface="+mn-ea"/>
                <a:cs typeface="+mn-cs"/>
              </a:defRPr>
            </a:lvl2pPr>
            <a:lvl3pPr marL="0" algn="l" defTabSz="914400" rtl="0" eaLnBrk="1" latinLnBrk="0" hangingPunct="1">
              <a:lnSpc>
                <a:spcPct val="90000"/>
              </a:lnSpc>
              <a:defRPr lang="en-US" sz="2800" b="1" kern="1200" dirty="0" smtClean="0">
                <a:solidFill>
                  <a:schemeClr val="accent1"/>
                </a:solidFill>
                <a:latin typeface="Arial"/>
                <a:ea typeface="+mn-ea"/>
                <a:cs typeface="+mn-cs"/>
              </a:defRPr>
            </a:lvl3pPr>
            <a:lvl4pPr marL="0" algn="l" defTabSz="914400" rtl="0" eaLnBrk="1" latinLnBrk="0" hangingPunct="1">
              <a:lnSpc>
                <a:spcPct val="90000"/>
              </a:lnSpc>
              <a:defRPr lang="en-US" sz="2800" b="1" kern="1200" dirty="0" smtClean="0">
                <a:solidFill>
                  <a:schemeClr val="accent1"/>
                </a:solidFill>
                <a:latin typeface="Arial"/>
                <a:ea typeface="+mn-ea"/>
                <a:cs typeface="+mn-cs"/>
              </a:defRPr>
            </a:lvl4pPr>
            <a:lvl5pPr marL="0" algn="l" defTabSz="914400" rtl="0" eaLnBrk="1" latinLnBrk="0" hangingPunct="1">
              <a:lnSpc>
                <a:spcPct val="90000"/>
              </a:lnSpc>
              <a:defRPr lang="de-DE" sz="2800" b="1" kern="1200" dirty="0">
                <a:solidFill>
                  <a:schemeClr val="accent1"/>
                </a:solidFill>
                <a:latin typeface="Arial"/>
                <a:ea typeface="+mn-ea"/>
                <a:cs typeface="+mn-cs"/>
              </a:defRPr>
            </a:lvl5pPr>
          </a:lstStyle>
          <a:p>
            <a:pPr lvl="0"/>
            <a:endParaRPr lang="de-DE" dirty="0"/>
          </a:p>
        </p:txBody>
      </p:sp>
      <p:cxnSp>
        <p:nvCxnSpPr>
          <p:cNvPr id="5" name="Straight Connector 4">
            <a:extLst>
              <a:ext uri="{FF2B5EF4-FFF2-40B4-BE49-F238E27FC236}">
                <a16:creationId xmlns:a16="http://schemas.microsoft.com/office/drawing/2014/main" id="{D1901D5C-3C8E-1601-9C28-B812E4AC921E}"/>
              </a:ext>
            </a:extLst>
          </p:cNvPr>
          <p:cNvCxnSpPr>
            <a:cxnSpLocks/>
          </p:cNvCxnSpPr>
          <p:nvPr userDrawn="1"/>
        </p:nvCxnSpPr>
        <p:spPr>
          <a:xfrm>
            <a:off x="431800" y="964407"/>
            <a:ext cx="466407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Parallelogram 6">
            <a:extLst>
              <a:ext uri="{FF2B5EF4-FFF2-40B4-BE49-F238E27FC236}">
                <a16:creationId xmlns:a16="http://schemas.microsoft.com/office/drawing/2014/main" id="{513AF0DB-D6B8-9DDD-7839-A20446DF42CB}"/>
              </a:ext>
            </a:extLst>
          </p:cNvPr>
          <p:cNvSpPr/>
          <p:nvPr userDrawn="1"/>
        </p:nvSpPr>
        <p:spPr>
          <a:xfrm>
            <a:off x="6139453" y="1888883"/>
            <a:ext cx="5622017" cy="1121442"/>
          </a:xfrm>
          <a:prstGeom prst="parallelogram">
            <a:avLst>
              <a:gd name="adj" fmla="val 56566"/>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9" name="Parallelogram 8">
            <a:extLst>
              <a:ext uri="{FF2B5EF4-FFF2-40B4-BE49-F238E27FC236}">
                <a16:creationId xmlns:a16="http://schemas.microsoft.com/office/drawing/2014/main" id="{DAF0551D-91BE-B5F4-4794-AFB59C6294F7}"/>
              </a:ext>
            </a:extLst>
          </p:cNvPr>
          <p:cNvSpPr/>
          <p:nvPr userDrawn="1"/>
        </p:nvSpPr>
        <p:spPr>
          <a:xfrm>
            <a:off x="5978986" y="2142833"/>
            <a:ext cx="1042632" cy="613542"/>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Parallelogram 11">
            <a:extLst>
              <a:ext uri="{FF2B5EF4-FFF2-40B4-BE49-F238E27FC236}">
                <a16:creationId xmlns:a16="http://schemas.microsoft.com/office/drawing/2014/main" id="{A3863BF7-8B54-3476-0EAD-46EBE1534A54}"/>
              </a:ext>
            </a:extLst>
          </p:cNvPr>
          <p:cNvSpPr/>
          <p:nvPr userDrawn="1"/>
        </p:nvSpPr>
        <p:spPr>
          <a:xfrm>
            <a:off x="5344083" y="3292141"/>
            <a:ext cx="5622017" cy="1121442"/>
          </a:xfrm>
          <a:prstGeom prst="parallelogram">
            <a:avLst>
              <a:gd name="adj" fmla="val 56566"/>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13" name="Parallelogram 12">
            <a:extLst>
              <a:ext uri="{FF2B5EF4-FFF2-40B4-BE49-F238E27FC236}">
                <a16:creationId xmlns:a16="http://schemas.microsoft.com/office/drawing/2014/main" id="{324C26FE-011A-C3CB-56ED-001684C03B5B}"/>
              </a:ext>
            </a:extLst>
          </p:cNvPr>
          <p:cNvSpPr/>
          <p:nvPr userDrawn="1"/>
        </p:nvSpPr>
        <p:spPr>
          <a:xfrm>
            <a:off x="5183616" y="3546091"/>
            <a:ext cx="1042632" cy="613542"/>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5" name="Parallelogram 14">
            <a:extLst>
              <a:ext uri="{FF2B5EF4-FFF2-40B4-BE49-F238E27FC236}">
                <a16:creationId xmlns:a16="http://schemas.microsoft.com/office/drawing/2014/main" id="{B103E0EB-CEA9-04D8-EEE4-10C7C762C472}"/>
              </a:ext>
            </a:extLst>
          </p:cNvPr>
          <p:cNvSpPr/>
          <p:nvPr userDrawn="1"/>
        </p:nvSpPr>
        <p:spPr>
          <a:xfrm>
            <a:off x="4531633" y="4695399"/>
            <a:ext cx="5622017" cy="1121442"/>
          </a:xfrm>
          <a:prstGeom prst="parallelogram">
            <a:avLst>
              <a:gd name="adj" fmla="val 56566"/>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16" name="Parallelogram 15">
            <a:extLst>
              <a:ext uri="{FF2B5EF4-FFF2-40B4-BE49-F238E27FC236}">
                <a16:creationId xmlns:a16="http://schemas.microsoft.com/office/drawing/2014/main" id="{4DFE0FE5-D982-89AF-365B-1D7D57FA2F91}"/>
              </a:ext>
            </a:extLst>
          </p:cNvPr>
          <p:cNvSpPr/>
          <p:nvPr userDrawn="1"/>
        </p:nvSpPr>
        <p:spPr>
          <a:xfrm>
            <a:off x="4371166" y="4949349"/>
            <a:ext cx="1042632" cy="613542"/>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Picture Placeholder 27">
            <a:extLst>
              <a:ext uri="{FF2B5EF4-FFF2-40B4-BE49-F238E27FC236}">
                <a16:creationId xmlns:a16="http://schemas.microsoft.com/office/drawing/2014/main" id="{4485090F-6CEE-19DC-6931-D10C1DA53B97}"/>
              </a:ext>
            </a:extLst>
          </p:cNvPr>
          <p:cNvSpPr>
            <a:spLocks noGrp="1"/>
          </p:cNvSpPr>
          <p:nvPr>
            <p:ph type="pic" sz="quarter" idx="16"/>
          </p:nvPr>
        </p:nvSpPr>
        <p:spPr>
          <a:xfrm>
            <a:off x="5978986" y="2142833"/>
            <a:ext cx="1042632" cy="613542"/>
          </a:xfrm>
          <a:prstGeom prst="rect">
            <a:avLst/>
          </a:prstGeom>
        </p:spPr>
        <p:txBody>
          <a:bodyPr anchor="ctr"/>
          <a:lstStyle>
            <a:lvl1pPr marL="0" indent="0" algn="ctr">
              <a:buNone/>
              <a:defRPr sz="800"/>
            </a:lvl1pPr>
          </a:lstStyle>
          <a:p>
            <a:endParaRPr lang="en-GB" dirty="0"/>
          </a:p>
        </p:txBody>
      </p:sp>
      <p:sp>
        <p:nvSpPr>
          <p:cNvPr id="22" name="Picture Placeholder 27">
            <a:extLst>
              <a:ext uri="{FF2B5EF4-FFF2-40B4-BE49-F238E27FC236}">
                <a16:creationId xmlns:a16="http://schemas.microsoft.com/office/drawing/2014/main" id="{4CE11E40-5EEF-B6DF-9EFF-7E3C82D62C85}"/>
              </a:ext>
            </a:extLst>
          </p:cNvPr>
          <p:cNvSpPr>
            <a:spLocks noGrp="1"/>
          </p:cNvSpPr>
          <p:nvPr>
            <p:ph type="pic" sz="quarter" idx="17"/>
          </p:nvPr>
        </p:nvSpPr>
        <p:spPr>
          <a:xfrm>
            <a:off x="5183618" y="3546091"/>
            <a:ext cx="1042631" cy="613542"/>
          </a:xfrm>
          <a:prstGeom prst="rect">
            <a:avLst/>
          </a:prstGeom>
        </p:spPr>
        <p:txBody>
          <a:bodyPr anchor="ctr"/>
          <a:lstStyle>
            <a:lvl1pPr marL="0" indent="0" algn="ctr">
              <a:buNone/>
              <a:defRPr sz="800"/>
            </a:lvl1pPr>
          </a:lstStyle>
          <a:p>
            <a:endParaRPr lang="en-GB" dirty="0"/>
          </a:p>
        </p:txBody>
      </p:sp>
      <p:sp>
        <p:nvSpPr>
          <p:cNvPr id="23" name="Picture Placeholder 27">
            <a:extLst>
              <a:ext uri="{FF2B5EF4-FFF2-40B4-BE49-F238E27FC236}">
                <a16:creationId xmlns:a16="http://schemas.microsoft.com/office/drawing/2014/main" id="{D241166D-594D-60C8-62AC-70F04644DB65}"/>
              </a:ext>
            </a:extLst>
          </p:cNvPr>
          <p:cNvSpPr>
            <a:spLocks noGrp="1"/>
          </p:cNvSpPr>
          <p:nvPr>
            <p:ph type="pic" sz="quarter" idx="18"/>
          </p:nvPr>
        </p:nvSpPr>
        <p:spPr>
          <a:xfrm>
            <a:off x="4371166" y="4949349"/>
            <a:ext cx="1042632" cy="613542"/>
          </a:xfrm>
          <a:prstGeom prst="rect">
            <a:avLst/>
          </a:prstGeom>
        </p:spPr>
        <p:txBody>
          <a:bodyPr anchor="ctr"/>
          <a:lstStyle>
            <a:lvl1pPr marL="0" indent="0" algn="ctr">
              <a:buNone/>
              <a:defRPr sz="800"/>
            </a:lvl1pPr>
          </a:lstStyle>
          <a:p>
            <a:endParaRPr lang="en-GB" dirty="0"/>
          </a:p>
        </p:txBody>
      </p:sp>
      <p:sp>
        <p:nvSpPr>
          <p:cNvPr id="3" name="Footer Placeholder 3">
            <a:extLst>
              <a:ext uri="{FF2B5EF4-FFF2-40B4-BE49-F238E27FC236}">
                <a16:creationId xmlns:a16="http://schemas.microsoft.com/office/drawing/2014/main" id="{EC15337B-BE57-4B6D-DF48-BFCFA136D470}"/>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sp>
        <p:nvSpPr>
          <p:cNvPr id="11" name="Text Placeholder 10">
            <a:extLst>
              <a:ext uri="{FF2B5EF4-FFF2-40B4-BE49-F238E27FC236}">
                <a16:creationId xmlns:a16="http://schemas.microsoft.com/office/drawing/2014/main" id="{E637AD56-4072-E414-B4A5-0F06C6373F65}"/>
              </a:ext>
            </a:extLst>
          </p:cNvPr>
          <p:cNvSpPr>
            <a:spLocks noGrp="1"/>
          </p:cNvSpPr>
          <p:nvPr>
            <p:ph type="body" sz="quarter" idx="22"/>
          </p:nvPr>
        </p:nvSpPr>
        <p:spPr>
          <a:xfrm>
            <a:off x="740300" y="2575590"/>
            <a:ext cx="3618976" cy="2554545"/>
          </a:xfrm>
          <a:prstGeom prst="rect">
            <a:avLst/>
          </a:prstGeom>
        </p:spPr>
        <p:txBody>
          <a:bodyPr anchor="ctr"/>
          <a:lstStyle>
            <a:lvl1pPr marL="0" indent="0">
              <a:buNone/>
              <a:defRPr sz="7200" b="1">
                <a:solidFill>
                  <a:schemeClr val="bg2"/>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7" name="Text Placeholder 16">
            <a:extLst>
              <a:ext uri="{FF2B5EF4-FFF2-40B4-BE49-F238E27FC236}">
                <a16:creationId xmlns:a16="http://schemas.microsoft.com/office/drawing/2014/main" id="{E938BC25-60A7-3E1A-9B00-283B9C0A88F1}"/>
              </a:ext>
            </a:extLst>
          </p:cNvPr>
          <p:cNvSpPr>
            <a:spLocks noGrp="1"/>
          </p:cNvSpPr>
          <p:nvPr>
            <p:ph type="body" sz="quarter" idx="23"/>
          </p:nvPr>
        </p:nvSpPr>
        <p:spPr>
          <a:xfrm>
            <a:off x="7059594" y="1985438"/>
            <a:ext cx="4131032" cy="928331"/>
          </a:xfrm>
          <a:prstGeom prst="rect">
            <a:avLst/>
          </a:prstGeom>
        </p:spPr>
        <p:txBody>
          <a:bodyPr anchor="ctr"/>
          <a:lstStyle>
            <a:lvl1pPr marL="0" indent="0">
              <a:lnSpc>
                <a:spcPct val="120000"/>
              </a:lnSpc>
              <a:buFont typeface="Arial" panose="020B0604020202020204" pitchFamily="34" charset="0"/>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8" name="Text Placeholder 16">
            <a:extLst>
              <a:ext uri="{FF2B5EF4-FFF2-40B4-BE49-F238E27FC236}">
                <a16:creationId xmlns:a16="http://schemas.microsoft.com/office/drawing/2014/main" id="{F520D97B-B9AF-E442-68B3-700471ACC3EF}"/>
              </a:ext>
            </a:extLst>
          </p:cNvPr>
          <p:cNvSpPr>
            <a:spLocks noGrp="1"/>
          </p:cNvSpPr>
          <p:nvPr>
            <p:ph type="body" sz="quarter" idx="24"/>
          </p:nvPr>
        </p:nvSpPr>
        <p:spPr>
          <a:xfrm>
            <a:off x="6264225" y="3388697"/>
            <a:ext cx="4131032" cy="928331"/>
          </a:xfrm>
          <a:prstGeom prst="rect">
            <a:avLst/>
          </a:prstGeom>
        </p:spPr>
        <p:txBody>
          <a:bodyPr anchor="ctr"/>
          <a:lstStyle>
            <a:lvl1pPr marL="0" indent="0">
              <a:lnSpc>
                <a:spcPct val="120000"/>
              </a:lnSpc>
              <a:buFont typeface="Arial" panose="020B0604020202020204" pitchFamily="34" charset="0"/>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9" name="Text Placeholder 16">
            <a:extLst>
              <a:ext uri="{FF2B5EF4-FFF2-40B4-BE49-F238E27FC236}">
                <a16:creationId xmlns:a16="http://schemas.microsoft.com/office/drawing/2014/main" id="{4B6A77C1-52D0-AA73-9F36-255FFF2B46B2}"/>
              </a:ext>
            </a:extLst>
          </p:cNvPr>
          <p:cNvSpPr>
            <a:spLocks noGrp="1"/>
          </p:cNvSpPr>
          <p:nvPr>
            <p:ph type="body" sz="quarter" idx="25"/>
          </p:nvPr>
        </p:nvSpPr>
        <p:spPr>
          <a:xfrm>
            <a:off x="5451775" y="4791955"/>
            <a:ext cx="4131032" cy="928331"/>
          </a:xfrm>
          <a:prstGeom prst="rect">
            <a:avLst/>
          </a:prstGeom>
        </p:spPr>
        <p:txBody>
          <a:bodyPr anchor="ctr"/>
          <a:lstStyle>
            <a:lvl1pPr marL="0" indent="0">
              <a:lnSpc>
                <a:spcPct val="120000"/>
              </a:lnSpc>
              <a:buFont typeface="Arial" panose="020B0604020202020204" pitchFamily="34" charset="0"/>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2" name="Text Placeholder 9">
            <a:extLst>
              <a:ext uri="{FF2B5EF4-FFF2-40B4-BE49-F238E27FC236}">
                <a16:creationId xmlns:a16="http://schemas.microsoft.com/office/drawing/2014/main" id="{BFCAB757-F660-579E-5C12-DD7935B4EDE5}"/>
              </a:ext>
            </a:extLst>
          </p:cNvPr>
          <p:cNvSpPr>
            <a:spLocks noGrp="1"/>
          </p:cNvSpPr>
          <p:nvPr>
            <p:ph type="body" sz="quarter" idx="11"/>
          </p:nvPr>
        </p:nvSpPr>
        <p:spPr>
          <a:xfrm>
            <a:off x="323129" y="1055965"/>
            <a:ext cx="10283908" cy="338554"/>
          </a:xfrm>
          <a:prstGeom prst="rect">
            <a:avLst/>
          </a:prstGeom>
        </p:spPr>
        <p:txBody>
          <a:bodyPr/>
          <a:lstStyle>
            <a:lvl1pPr marL="0" indent="0" algn="l" defTabSz="914400" rtl="0" eaLnBrk="1" latinLnBrk="0" hangingPunct="1">
              <a:buNone/>
              <a:defRPr lang="en-US" sz="2400" kern="1200" dirty="0" smtClean="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defRPr lang="en-US" sz="1600" kern="1200" dirty="0" smtClean="0">
                <a:solidFill>
                  <a:schemeClr val="tx1">
                    <a:lumMod val="75000"/>
                    <a:lumOff val="25000"/>
                  </a:schemeClr>
                </a:solidFill>
                <a:latin typeface="+mn-lt"/>
                <a:ea typeface="+mn-ea"/>
                <a:cs typeface="+mn-cs"/>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lvl="0"/>
            <a:endParaRPr lang="de-DE" dirty="0"/>
          </a:p>
        </p:txBody>
      </p:sp>
    </p:spTree>
    <p:extLst>
      <p:ext uri="{BB962C8B-B14F-4D97-AF65-F5344CB8AC3E}">
        <p14:creationId xmlns:p14="http://schemas.microsoft.com/office/powerpoint/2010/main" val="3058437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Text + Diagram">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A14326F-68A6-7307-60E5-292CD1FC540F}"/>
              </a:ext>
            </a:extLst>
          </p:cNvPr>
          <p:cNvGraphicFramePr>
            <a:graphicFrameLocks noChangeAspect="1"/>
          </p:cNvGraphicFramePr>
          <p:nvPr userDrawn="1">
            <p:custDataLst>
              <p:tags r:id="rId1"/>
            </p:custDataLst>
            <p:extLst>
              <p:ext uri="{D42A27DB-BD31-4B8C-83A1-F6EECF244321}">
                <p14:modId xmlns:p14="http://schemas.microsoft.com/office/powerpoint/2010/main" val="3788284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243E1E3A-6FBE-7944-1215-CD67BBF208BB}"/>
              </a:ext>
            </a:extLst>
          </p:cNvPr>
          <p:cNvSpPr/>
          <p:nvPr userDrawn="1"/>
        </p:nvSpPr>
        <p:spPr>
          <a:xfrm>
            <a:off x="6310586" y="651641"/>
            <a:ext cx="4687616" cy="5554718"/>
          </a:xfrm>
          <a:prstGeom prst="roundRect">
            <a:avLst>
              <a:gd name="adj" fmla="val 3901"/>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prstClr val="black"/>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cxnSp>
        <p:nvCxnSpPr>
          <p:cNvPr id="9" name="Straight Connector 8">
            <a:extLst>
              <a:ext uri="{FF2B5EF4-FFF2-40B4-BE49-F238E27FC236}">
                <a16:creationId xmlns:a16="http://schemas.microsoft.com/office/drawing/2014/main" id="{11F9367F-362E-8197-F963-FE95AED32D6B}"/>
              </a:ext>
            </a:extLst>
          </p:cNvPr>
          <p:cNvCxnSpPr>
            <a:cxnSpLocks/>
          </p:cNvCxnSpPr>
          <p:nvPr/>
        </p:nvCxnSpPr>
        <p:spPr>
          <a:xfrm>
            <a:off x="781944" y="2804858"/>
            <a:ext cx="4494249"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 Placeholder 27">
            <a:extLst>
              <a:ext uri="{FF2B5EF4-FFF2-40B4-BE49-F238E27FC236}">
                <a16:creationId xmlns:a16="http://schemas.microsoft.com/office/drawing/2014/main" id="{4AF62A0C-6442-094E-262F-7B1D599138A3}"/>
              </a:ext>
            </a:extLst>
          </p:cNvPr>
          <p:cNvSpPr>
            <a:spLocks noGrp="1"/>
          </p:cNvSpPr>
          <p:nvPr>
            <p:ph type="body" sz="quarter" idx="17"/>
          </p:nvPr>
        </p:nvSpPr>
        <p:spPr>
          <a:xfrm>
            <a:off x="664868" y="1974617"/>
            <a:ext cx="4876275" cy="707886"/>
          </a:xfrm>
          <a:prstGeom prst="rect">
            <a:avLst/>
          </a:prstGeom>
        </p:spPr>
        <p:txBody>
          <a:bodyPr/>
          <a:lstStyle>
            <a:lvl1pPr marL="0" indent="0" algn="l" defTabSz="914400" rtl="0" eaLnBrk="1" latinLnBrk="0" hangingPunct="1">
              <a:lnSpc>
                <a:spcPct val="90000"/>
              </a:lnSpc>
              <a:buNone/>
              <a:defRPr lang="en-GB" sz="4000" b="1" kern="1200" dirty="0">
                <a:solidFill>
                  <a:schemeClr val="accent1"/>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lvl="0"/>
            <a:endParaRPr lang="en-GB" dirty="0"/>
          </a:p>
        </p:txBody>
      </p:sp>
      <p:sp>
        <p:nvSpPr>
          <p:cNvPr id="12" name="Text Placeholder 27">
            <a:extLst>
              <a:ext uri="{FF2B5EF4-FFF2-40B4-BE49-F238E27FC236}">
                <a16:creationId xmlns:a16="http://schemas.microsoft.com/office/drawing/2014/main" id="{8CC9CE78-9F4A-23B9-5504-3590BE3F5EC3}"/>
              </a:ext>
            </a:extLst>
          </p:cNvPr>
          <p:cNvSpPr>
            <a:spLocks noGrp="1"/>
          </p:cNvSpPr>
          <p:nvPr>
            <p:ph type="body" sz="quarter" idx="18"/>
          </p:nvPr>
        </p:nvSpPr>
        <p:spPr>
          <a:xfrm>
            <a:off x="664867" y="3159579"/>
            <a:ext cx="5084292" cy="1723805"/>
          </a:xfrm>
          <a:prstGeom prst="rect">
            <a:avLst/>
          </a:prstGeom>
        </p:spPr>
        <p:txBody>
          <a:bodyPr/>
          <a:lstStyle>
            <a:lvl1pPr marL="0" indent="0" algn="l" defTabSz="914400" rtl="0" eaLnBrk="1" latinLnBrk="0" hangingPunct="1">
              <a:lnSpc>
                <a:spcPct val="120000"/>
              </a:lnSpc>
              <a:buNone/>
              <a:defRPr lang="en-GB" sz="2000" kern="1200" dirty="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pPr lvl="0"/>
            <a:endParaRPr lang="en-GB" dirty="0"/>
          </a:p>
        </p:txBody>
      </p:sp>
      <p:sp>
        <p:nvSpPr>
          <p:cNvPr id="15" name="Chart Placeholder 14">
            <a:extLst>
              <a:ext uri="{FF2B5EF4-FFF2-40B4-BE49-F238E27FC236}">
                <a16:creationId xmlns:a16="http://schemas.microsoft.com/office/drawing/2014/main" id="{7C4013BB-3586-0E3D-4C81-C69A7A166191}"/>
              </a:ext>
            </a:extLst>
          </p:cNvPr>
          <p:cNvSpPr>
            <a:spLocks noGrp="1"/>
          </p:cNvSpPr>
          <p:nvPr>
            <p:ph type="chart" sz="quarter" idx="19"/>
          </p:nvPr>
        </p:nvSpPr>
        <p:spPr>
          <a:xfrm>
            <a:off x="6310586" y="651641"/>
            <a:ext cx="4687615" cy="5554718"/>
          </a:xfrm>
          <a:prstGeom prst="rect">
            <a:avLst/>
          </a:prstGeom>
        </p:spPr>
        <p:txBody>
          <a:bodyPr/>
          <a:lstStyle/>
          <a:p>
            <a:endParaRPr lang="en-GB"/>
          </a:p>
        </p:txBody>
      </p:sp>
      <p:sp>
        <p:nvSpPr>
          <p:cNvPr id="2" name="Footer Placeholder 3">
            <a:extLst>
              <a:ext uri="{FF2B5EF4-FFF2-40B4-BE49-F238E27FC236}">
                <a16:creationId xmlns:a16="http://schemas.microsoft.com/office/drawing/2014/main" id="{D3AA5659-FCCB-2258-C430-BCB2CDF90478}"/>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graphicFrame>
        <p:nvGraphicFramePr>
          <p:cNvPr id="4" name="Chart 3">
            <a:extLst>
              <a:ext uri="{FF2B5EF4-FFF2-40B4-BE49-F238E27FC236}">
                <a16:creationId xmlns:a16="http://schemas.microsoft.com/office/drawing/2014/main" id="{5CD187E3-2FD9-F378-5055-D4CE0FE28684}"/>
              </a:ext>
            </a:extLst>
          </p:cNvPr>
          <p:cNvGraphicFramePr/>
          <p:nvPr userDrawn="1">
            <p:extLst>
              <p:ext uri="{D42A27DB-BD31-4B8C-83A1-F6EECF244321}">
                <p14:modId xmlns:p14="http://schemas.microsoft.com/office/powerpoint/2010/main" val="1172701393"/>
              </p:ext>
            </p:extLst>
          </p:nvPr>
        </p:nvGraphicFramePr>
        <p:xfrm>
          <a:off x="5411078" y="961697"/>
          <a:ext cx="6486632" cy="493460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60388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_Diagram + Erläuterun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9F18EE5-560B-F512-F45D-60ACBE6F9BC6}"/>
              </a:ext>
            </a:extLst>
          </p:cNvPr>
          <p:cNvGraphicFramePr>
            <a:graphicFrameLocks noChangeAspect="1"/>
          </p:cNvGraphicFramePr>
          <p:nvPr userDrawn="1">
            <p:custDataLst>
              <p:tags r:id="rId1"/>
            </p:custDataLst>
            <p:extLst>
              <p:ext uri="{D42A27DB-BD31-4B8C-83A1-F6EECF244321}">
                <p14:modId xmlns:p14="http://schemas.microsoft.com/office/powerpoint/2010/main" val="2812856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B20EFF45-AF23-527A-74FE-FD2324CEA34A}"/>
              </a:ext>
            </a:extLst>
          </p:cNvPr>
          <p:cNvSpPr>
            <a:spLocks noGrp="1"/>
          </p:cNvSpPr>
          <p:nvPr>
            <p:ph type="body" sz="quarter" idx="10"/>
          </p:nvPr>
        </p:nvSpPr>
        <p:spPr>
          <a:xfrm>
            <a:off x="323129" y="407551"/>
            <a:ext cx="10283909" cy="480131"/>
          </a:xfrm>
          <a:prstGeom prst="rect">
            <a:avLst/>
          </a:prstGeom>
        </p:spPr>
        <p:txBody>
          <a:bodyPr/>
          <a:lstStyle>
            <a:lvl1pPr marL="0" indent="0" algn="l" defTabSz="914400" rtl="0" eaLnBrk="1" latinLnBrk="0" hangingPunct="1">
              <a:lnSpc>
                <a:spcPct val="90000"/>
              </a:lnSpc>
              <a:buNone/>
              <a:defRPr lang="en-US" sz="2800" b="1" kern="1200" dirty="0" smtClean="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lnSpc>
                <a:spcPct val="90000"/>
              </a:lnSpc>
              <a:defRPr lang="en-US" sz="2800" b="1" kern="1200" dirty="0" smtClean="0">
                <a:solidFill>
                  <a:schemeClr val="accent1"/>
                </a:solidFill>
                <a:latin typeface="Arial"/>
                <a:ea typeface="+mn-ea"/>
                <a:cs typeface="+mn-cs"/>
              </a:defRPr>
            </a:lvl2pPr>
            <a:lvl3pPr marL="0" algn="l" defTabSz="914400" rtl="0" eaLnBrk="1" latinLnBrk="0" hangingPunct="1">
              <a:lnSpc>
                <a:spcPct val="90000"/>
              </a:lnSpc>
              <a:defRPr lang="en-US" sz="2800" b="1" kern="1200" dirty="0" smtClean="0">
                <a:solidFill>
                  <a:schemeClr val="accent1"/>
                </a:solidFill>
                <a:latin typeface="Arial"/>
                <a:ea typeface="+mn-ea"/>
                <a:cs typeface="+mn-cs"/>
              </a:defRPr>
            </a:lvl3pPr>
            <a:lvl4pPr marL="0" algn="l" defTabSz="914400" rtl="0" eaLnBrk="1" latinLnBrk="0" hangingPunct="1">
              <a:lnSpc>
                <a:spcPct val="90000"/>
              </a:lnSpc>
              <a:defRPr lang="en-US" sz="2800" b="1" kern="1200" dirty="0" smtClean="0">
                <a:solidFill>
                  <a:schemeClr val="accent1"/>
                </a:solidFill>
                <a:latin typeface="Arial"/>
                <a:ea typeface="+mn-ea"/>
                <a:cs typeface="+mn-cs"/>
              </a:defRPr>
            </a:lvl4pPr>
            <a:lvl5pPr marL="0" algn="l" defTabSz="914400" rtl="0" eaLnBrk="1" latinLnBrk="0" hangingPunct="1">
              <a:lnSpc>
                <a:spcPct val="90000"/>
              </a:lnSpc>
              <a:defRPr lang="de-DE" sz="2800" b="1" kern="1200" dirty="0">
                <a:solidFill>
                  <a:schemeClr val="accent1"/>
                </a:solidFill>
                <a:latin typeface="Arial"/>
                <a:ea typeface="+mn-ea"/>
                <a:cs typeface="+mn-cs"/>
              </a:defRPr>
            </a:lvl5pPr>
          </a:lstStyle>
          <a:p>
            <a:pPr lvl="0"/>
            <a:endParaRPr lang="de-DE" dirty="0"/>
          </a:p>
        </p:txBody>
      </p:sp>
      <p:sp>
        <p:nvSpPr>
          <p:cNvPr id="4" name="Background - Solid">
            <a:extLst>
              <a:ext uri="{FF2B5EF4-FFF2-40B4-BE49-F238E27FC236}">
                <a16:creationId xmlns:a16="http://schemas.microsoft.com/office/drawing/2014/main" id="{841E4FA6-7F3C-2C2D-37F1-7444C6BF7F13}"/>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Slide Number Placeholder 5">
            <a:extLst>
              <a:ext uri="{FF2B5EF4-FFF2-40B4-BE49-F238E27FC236}">
                <a16:creationId xmlns:a16="http://schemas.microsoft.com/office/drawing/2014/main" id="{4A1036E1-081C-3694-F336-57602AF2D084}"/>
              </a:ext>
            </a:extLst>
          </p:cNvPr>
          <p:cNvSpPr txBox="1">
            <a:spLocks/>
          </p:cNvSpPr>
          <p:nvPr userDrawn="1"/>
        </p:nvSpPr>
        <p:spPr>
          <a:xfrm>
            <a:off x="9141577"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1"/>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cxnSp>
        <p:nvCxnSpPr>
          <p:cNvPr id="2" name="Straight Connector 1">
            <a:extLst>
              <a:ext uri="{FF2B5EF4-FFF2-40B4-BE49-F238E27FC236}">
                <a16:creationId xmlns:a16="http://schemas.microsoft.com/office/drawing/2014/main" id="{6A7F9501-C153-5FA3-ABB8-30512080E6F0}"/>
              </a:ext>
            </a:extLst>
          </p:cNvPr>
          <p:cNvCxnSpPr>
            <a:cxnSpLocks/>
          </p:cNvCxnSpPr>
          <p:nvPr userDrawn="1"/>
        </p:nvCxnSpPr>
        <p:spPr>
          <a:xfrm>
            <a:off x="431800" y="964407"/>
            <a:ext cx="466407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2321A52-DF5C-C19B-236A-3977604C2F29}"/>
              </a:ext>
            </a:extLst>
          </p:cNvPr>
          <p:cNvSpPr/>
          <p:nvPr userDrawn="1"/>
        </p:nvSpPr>
        <p:spPr>
          <a:xfrm>
            <a:off x="0" y="2264229"/>
            <a:ext cx="4717143" cy="3177266"/>
          </a:xfrm>
          <a:prstGeom prst="rect">
            <a:avLst/>
          </a:prstGeom>
          <a:solidFill>
            <a:schemeClr val="bg2">
              <a:lumMod val="95000"/>
            </a:schemeClr>
          </a:solidFill>
          <a:ln w="2910" cap="flat">
            <a:noFill/>
            <a:prstDash val="solid"/>
            <a:miter/>
          </a:ln>
        </p:spPr>
        <p:txBody>
          <a:bodyPr rtlCol="0" anchor="ctr"/>
          <a:lstStyle/>
          <a:p>
            <a:pPr fontAlgn="auto">
              <a:spcBef>
                <a:spcPts val="0"/>
              </a:spcBef>
              <a:spcAft>
                <a:spcPts val="0"/>
              </a:spcAft>
            </a:pPr>
            <a:endParaRPr lang="en-US"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3" name="Rectangle: Rounded Corners 12">
            <a:extLst>
              <a:ext uri="{FF2B5EF4-FFF2-40B4-BE49-F238E27FC236}">
                <a16:creationId xmlns:a16="http://schemas.microsoft.com/office/drawing/2014/main" id="{74AAA715-0585-25A2-66D7-C5E85C3D1D71}"/>
              </a:ext>
            </a:extLst>
          </p:cNvPr>
          <p:cNvSpPr/>
          <p:nvPr userDrawn="1"/>
        </p:nvSpPr>
        <p:spPr>
          <a:xfrm>
            <a:off x="431800" y="1562100"/>
            <a:ext cx="5748020" cy="4581526"/>
          </a:xfrm>
          <a:prstGeom prst="roundRect">
            <a:avLst>
              <a:gd name="adj" fmla="val 3901"/>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prstClr val="black"/>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17" name="Parallelogram 16">
            <a:extLst>
              <a:ext uri="{FF2B5EF4-FFF2-40B4-BE49-F238E27FC236}">
                <a16:creationId xmlns:a16="http://schemas.microsoft.com/office/drawing/2014/main" id="{A6A17389-C92F-8499-75A9-19AA78AEBD92}"/>
              </a:ext>
            </a:extLst>
          </p:cNvPr>
          <p:cNvSpPr/>
          <p:nvPr/>
        </p:nvSpPr>
        <p:spPr>
          <a:xfrm>
            <a:off x="6420946" y="1801130"/>
            <a:ext cx="703754" cy="414128"/>
          </a:xfrm>
          <a:prstGeom prst="parallelogram">
            <a:avLst>
              <a:gd name="adj" fmla="val 56566"/>
            </a:avLst>
          </a:prstGeom>
          <a:solidFill>
            <a:srgbClr val="FF5C35"/>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6" name="Parallelogram 25">
            <a:extLst>
              <a:ext uri="{FF2B5EF4-FFF2-40B4-BE49-F238E27FC236}">
                <a16:creationId xmlns:a16="http://schemas.microsoft.com/office/drawing/2014/main" id="{87F49895-DB44-5283-E1F2-7A23FF12914A}"/>
              </a:ext>
            </a:extLst>
          </p:cNvPr>
          <p:cNvSpPr/>
          <p:nvPr/>
        </p:nvSpPr>
        <p:spPr>
          <a:xfrm>
            <a:off x="6420946" y="2723464"/>
            <a:ext cx="703754" cy="414128"/>
          </a:xfrm>
          <a:prstGeom prst="parallelogram">
            <a:avLst>
              <a:gd name="adj" fmla="val 56566"/>
            </a:avLst>
          </a:prstGeom>
          <a:solidFill>
            <a:srgbClr val="7A268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1" name="Parallelogram 30">
            <a:extLst>
              <a:ext uri="{FF2B5EF4-FFF2-40B4-BE49-F238E27FC236}">
                <a16:creationId xmlns:a16="http://schemas.microsoft.com/office/drawing/2014/main" id="{7F0C5D9E-B54C-C70D-BF98-7CEA8E7DACD4}"/>
              </a:ext>
            </a:extLst>
          </p:cNvPr>
          <p:cNvSpPr/>
          <p:nvPr/>
        </p:nvSpPr>
        <p:spPr>
          <a:xfrm>
            <a:off x="6420946" y="3645798"/>
            <a:ext cx="703754" cy="414128"/>
          </a:xfrm>
          <a:prstGeom prst="parallelogram">
            <a:avLst>
              <a:gd name="adj" fmla="val 56566"/>
            </a:avLst>
          </a:prstGeom>
          <a:solidFill>
            <a:srgbClr val="EBB700"/>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8" name="Parallelogram 47">
            <a:extLst>
              <a:ext uri="{FF2B5EF4-FFF2-40B4-BE49-F238E27FC236}">
                <a16:creationId xmlns:a16="http://schemas.microsoft.com/office/drawing/2014/main" id="{ACA0BCCF-CEE2-8931-86F9-CAAA48513EF1}"/>
              </a:ext>
            </a:extLst>
          </p:cNvPr>
          <p:cNvSpPr/>
          <p:nvPr/>
        </p:nvSpPr>
        <p:spPr>
          <a:xfrm>
            <a:off x="6420946" y="4568132"/>
            <a:ext cx="703754" cy="414128"/>
          </a:xfrm>
          <a:prstGeom prst="parallelogram">
            <a:avLst>
              <a:gd name="adj" fmla="val 56566"/>
            </a:avLst>
          </a:prstGeom>
          <a:solidFill>
            <a:srgbClr val="407CCA"/>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3" name="Parallelogram 52">
            <a:extLst>
              <a:ext uri="{FF2B5EF4-FFF2-40B4-BE49-F238E27FC236}">
                <a16:creationId xmlns:a16="http://schemas.microsoft.com/office/drawing/2014/main" id="{54091EA7-69BC-B1B1-2AC8-B383F2733DEA}"/>
              </a:ext>
            </a:extLst>
          </p:cNvPr>
          <p:cNvSpPr/>
          <p:nvPr/>
        </p:nvSpPr>
        <p:spPr>
          <a:xfrm>
            <a:off x="6420946" y="5490469"/>
            <a:ext cx="703754" cy="414128"/>
          </a:xfrm>
          <a:prstGeom prst="parallelogram">
            <a:avLst>
              <a:gd name="adj" fmla="val 56566"/>
            </a:avLst>
          </a:prstGeom>
          <a:solidFill>
            <a:srgbClr val="00338D"/>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57" name="Straight Connector 56">
            <a:extLst>
              <a:ext uri="{FF2B5EF4-FFF2-40B4-BE49-F238E27FC236}">
                <a16:creationId xmlns:a16="http://schemas.microsoft.com/office/drawing/2014/main" id="{451BDB58-8782-9383-4FA1-BCA5721D50DC}"/>
              </a:ext>
            </a:extLst>
          </p:cNvPr>
          <p:cNvCxnSpPr>
            <a:cxnSpLocks/>
          </p:cNvCxnSpPr>
          <p:nvPr/>
        </p:nvCxnSpPr>
        <p:spPr>
          <a:xfrm>
            <a:off x="7330440" y="2469361"/>
            <a:ext cx="4423410" cy="0"/>
          </a:xfrm>
          <a:prstGeom prst="line">
            <a:avLst/>
          </a:prstGeom>
          <a:ln w="12700">
            <a:solidFill>
              <a:schemeClr val="bg1">
                <a:lumMod val="7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53ED936-5C72-BF78-A908-2AC1C7416204}"/>
              </a:ext>
            </a:extLst>
          </p:cNvPr>
          <p:cNvCxnSpPr>
            <a:cxnSpLocks/>
          </p:cNvCxnSpPr>
          <p:nvPr/>
        </p:nvCxnSpPr>
        <p:spPr>
          <a:xfrm>
            <a:off x="7330440" y="3391695"/>
            <a:ext cx="4423410" cy="0"/>
          </a:xfrm>
          <a:prstGeom prst="line">
            <a:avLst/>
          </a:prstGeom>
          <a:ln w="12700">
            <a:solidFill>
              <a:schemeClr val="bg1">
                <a:lumMod val="7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EFB83F4-CF8A-5E55-817F-75B6B9D80E6C}"/>
              </a:ext>
            </a:extLst>
          </p:cNvPr>
          <p:cNvCxnSpPr>
            <a:cxnSpLocks/>
          </p:cNvCxnSpPr>
          <p:nvPr/>
        </p:nvCxnSpPr>
        <p:spPr>
          <a:xfrm>
            <a:off x="7330440" y="4314029"/>
            <a:ext cx="4423410" cy="0"/>
          </a:xfrm>
          <a:prstGeom prst="line">
            <a:avLst/>
          </a:prstGeom>
          <a:ln w="12700">
            <a:solidFill>
              <a:schemeClr val="bg1">
                <a:lumMod val="7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02CA040-DAB7-96E2-44AC-007C5781F083}"/>
              </a:ext>
            </a:extLst>
          </p:cNvPr>
          <p:cNvCxnSpPr>
            <a:cxnSpLocks/>
          </p:cNvCxnSpPr>
          <p:nvPr/>
        </p:nvCxnSpPr>
        <p:spPr>
          <a:xfrm>
            <a:off x="7330440" y="5236363"/>
            <a:ext cx="4423410" cy="0"/>
          </a:xfrm>
          <a:prstGeom prst="line">
            <a:avLst/>
          </a:prstGeom>
          <a:ln w="12700">
            <a:solidFill>
              <a:schemeClr val="bg1">
                <a:lumMod val="7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1" name="Chart Placeholder 14">
            <a:extLst>
              <a:ext uri="{FF2B5EF4-FFF2-40B4-BE49-F238E27FC236}">
                <a16:creationId xmlns:a16="http://schemas.microsoft.com/office/drawing/2014/main" id="{7E174C44-2D2C-A0BC-0B13-85C27118A4A1}"/>
              </a:ext>
            </a:extLst>
          </p:cNvPr>
          <p:cNvSpPr>
            <a:spLocks noGrp="1"/>
          </p:cNvSpPr>
          <p:nvPr>
            <p:ph type="chart" sz="quarter" idx="19"/>
          </p:nvPr>
        </p:nvSpPr>
        <p:spPr>
          <a:xfrm>
            <a:off x="431800" y="1562100"/>
            <a:ext cx="5748020" cy="4581526"/>
          </a:xfrm>
          <a:prstGeom prst="rect">
            <a:avLst/>
          </a:prstGeom>
        </p:spPr>
        <p:txBody>
          <a:bodyPr/>
          <a:lstStyle/>
          <a:p>
            <a:endParaRPr lang="en-GB"/>
          </a:p>
        </p:txBody>
      </p:sp>
      <p:sp>
        <p:nvSpPr>
          <p:cNvPr id="3" name="Footer Placeholder 3">
            <a:extLst>
              <a:ext uri="{FF2B5EF4-FFF2-40B4-BE49-F238E27FC236}">
                <a16:creationId xmlns:a16="http://schemas.microsoft.com/office/drawing/2014/main" id="{1916DE52-1A49-6BBD-229D-34FDD9988D30}"/>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sp>
        <p:nvSpPr>
          <p:cNvPr id="12" name="Text Placeholder 11">
            <a:extLst>
              <a:ext uri="{FF2B5EF4-FFF2-40B4-BE49-F238E27FC236}">
                <a16:creationId xmlns:a16="http://schemas.microsoft.com/office/drawing/2014/main" id="{ABCCF493-A7D6-FB58-45DE-6AF556503D65}"/>
              </a:ext>
            </a:extLst>
          </p:cNvPr>
          <p:cNvSpPr>
            <a:spLocks noGrp="1"/>
          </p:cNvSpPr>
          <p:nvPr>
            <p:ph type="body" sz="quarter" idx="29"/>
          </p:nvPr>
        </p:nvSpPr>
        <p:spPr>
          <a:xfrm>
            <a:off x="7227235" y="1686108"/>
            <a:ext cx="4131030" cy="368049"/>
          </a:xfrm>
          <a:prstGeom prst="rect">
            <a:avLst/>
          </a:prstGeom>
        </p:spPr>
        <p:txBody>
          <a:bodyPr anchor="ctr"/>
          <a:lstStyle>
            <a:lvl1pPr marL="0" indent="0">
              <a:buNone/>
              <a:defRPr sz="2000" b="1">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5" name="Text Placeholder 14">
            <a:extLst>
              <a:ext uri="{FF2B5EF4-FFF2-40B4-BE49-F238E27FC236}">
                <a16:creationId xmlns:a16="http://schemas.microsoft.com/office/drawing/2014/main" id="{A0233B99-E7BF-D748-A0AC-77CC9BC64833}"/>
              </a:ext>
            </a:extLst>
          </p:cNvPr>
          <p:cNvSpPr>
            <a:spLocks noGrp="1"/>
          </p:cNvSpPr>
          <p:nvPr>
            <p:ph type="body" sz="quarter" idx="30"/>
          </p:nvPr>
        </p:nvSpPr>
        <p:spPr>
          <a:xfrm>
            <a:off x="7227235" y="2023529"/>
            <a:ext cx="4131030" cy="306751"/>
          </a:xfrm>
          <a:prstGeom prst="rect">
            <a:avLst/>
          </a:prstGeom>
        </p:spPr>
        <p:txBody>
          <a:bodyPr anchor="ctr"/>
          <a:lstStyle>
            <a:lvl1pPr marL="0" indent="0">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6" name="Text Placeholder 14">
            <a:extLst>
              <a:ext uri="{FF2B5EF4-FFF2-40B4-BE49-F238E27FC236}">
                <a16:creationId xmlns:a16="http://schemas.microsoft.com/office/drawing/2014/main" id="{BF38ABAB-0E77-B071-9EF0-7D1843340274}"/>
              </a:ext>
            </a:extLst>
          </p:cNvPr>
          <p:cNvSpPr>
            <a:spLocks noGrp="1"/>
          </p:cNvSpPr>
          <p:nvPr>
            <p:ph type="body" sz="quarter" idx="31"/>
          </p:nvPr>
        </p:nvSpPr>
        <p:spPr>
          <a:xfrm>
            <a:off x="7227235" y="2945863"/>
            <a:ext cx="4131030" cy="306751"/>
          </a:xfrm>
          <a:prstGeom prst="rect">
            <a:avLst/>
          </a:prstGeom>
        </p:spPr>
        <p:txBody>
          <a:bodyPr anchor="ctr"/>
          <a:lstStyle>
            <a:lvl1pPr marL="0" indent="0">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8" name="Text Placeholder 14">
            <a:extLst>
              <a:ext uri="{FF2B5EF4-FFF2-40B4-BE49-F238E27FC236}">
                <a16:creationId xmlns:a16="http://schemas.microsoft.com/office/drawing/2014/main" id="{E4288F38-5116-0ABB-490B-D8769AC32234}"/>
              </a:ext>
            </a:extLst>
          </p:cNvPr>
          <p:cNvSpPr>
            <a:spLocks noGrp="1"/>
          </p:cNvSpPr>
          <p:nvPr>
            <p:ph type="body" sz="quarter" idx="32"/>
          </p:nvPr>
        </p:nvSpPr>
        <p:spPr>
          <a:xfrm>
            <a:off x="7227235" y="3868197"/>
            <a:ext cx="4131030" cy="306751"/>
          </a:xfrm>
          <a:prstGeom prst="rect">
            <a:avLst/>
          </a:prstGeom>
        </p:spPr>
        <p:txBody>
          <a:bodyPr anchor="ctr"/>
          <a:lstStyle>
            <a:lvl1pPr marL="0" indent="0">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9" name="Text Placeholder 14">
            <a:extLst>
              <a:ext uri="{FF2B5EF4-FFF2-40B4-BE49-F238E27FC236}">
                <a16:creationId xmlns:a16="http://schemas.microsoft.com/office/drawing/2014/main" id="{25AF28E4-EFEF-9F30-BCFF-34C673196AE2}"/>
              </a:ext>
            </a:extLst>
          </p:cNvPr>
          <p:cNvSpPr>
            <a:spLocks noGrp="1"/>
          </p:cNvSpPr>
          <p:nvPr>
            <p:ph type="body" sz="quarter" idx="33"/>
          </p:nvPr>
        </p:nvSpPr>
        <p:spPr>
          <a:xfrm>
            <a:off x="7227235" y="4790531"/>
            <a:ext cx="4131030" cy="306751"/>
          </a:xfrm>
          <a:prstGeom prst="rect">
            <a:avLst/>
          </a:prstGeom>
        </p:spPr>
        <p:txBody>
          <a:bodyPr anchor="ctr"/>
          <a:lstStyle>
            <a:lvl1pPr marL="0" indent="0">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20" name="Text Placeholder 14">
            <a:extLst>
              <a:ext uri="{FF2B5EF4-FFF2-40B4-BE49-F238E27FC236}">
                <a16:creationId xmlns:a16="http://schemas.microsoft.com/office/drawing/2014/main" id="{C16AAD9C-DF06-BE90-796F-C30CAF7DB99A}"/>
              </a:ext>
            </a:extLst>
          </p:cNvPr>
          <p:cNvSpPr>
            <a:spLocks noGrp="1"/>
          </p:cNvSpPr>
          <p:nvPr>
            <p:ph type="body" sz="quarter" idx="34"/>
          </p:nvPr>
        </p:nvSpPr>
        <p:spPr>
          <a:xfrm>
            <a:off x="7227235" y="5712868"/>
            <a:ext cx="4131030" cy="306751"/>
          </a:xfrm>
          <a:prstGeom prst="rect">
            <a:avLst/>
          </a:prstGeom>
        </p:spPr>
        <p:txBody>
          <a:bodyPr anchor="ctr"/>
          <a:lstStyle>
            <a:lvl1pPr marL="0" indent="0">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21" name="Text Placeholder 11">
            <a:extLst>
              <a:ext uri="{FF2B5EF4-FFF2-40B4-BE49-F238E27FC236}">
                <a16:creationId xmlns:a16="http://schemas.microsoft.com/office/drawing/2014/main" id="{295AE5A8-0A26-9788-80BE-6D1539FE2469}"/>
              </a:ext>
            </a:extLst>
          </p:cNvPr>
          <p:cNvSpPr>
            <a:spLocks noGrp="1"/>
          </p:cNvSpPr>
          <p:nvPr>
            <p:ph type="body" sz="quarter" idx="35"/>
          </p:nvPr>
        </p:nvSpPr>
        <p:spPr>
          <a:xfrm>
            <a:off x="7227235" y="2608442"/>
            <a:ext cx="4131030" cy="368049"/>
          </a:xfrm>
          <a:prstGeom prst="rect">
            <a:avLst/>
          </a:prstGeom>
        </p:spPr>
        <p:txBody>
          <a:bodyPr anchor="ctr"/>
          <a:lstStyle>
            <a:lvl1pPr marL="0" indent="0">
              <a:buNone/>
              <a:defRPr sz="2000" b="1">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22" name="Text Placeholder 11">
            <a:extLst>
              <a:ext uri="{FF2B5EF4-FFF2-40B4-BE49-F238E27FC236}">
                <a16:creationId xmlns:a16="http://schemas.microsoft.com/office/drawing/2014/main" id="{D8727794-C6EB-F739-46D4-A3513E6ABA6C}"/>
              </a:ext>
            </a:extLst>
          </p:cNvPr>
          <p:cNvSpPr>
            <a:spLocks noGrp="1"/>
          </p:cNvSpPr>
          <p:nvPr>
            <p:ph type="body" sz="quarter" idx="36"/>
          </p:nvPr>
        </p:nvSpPr>
        <p:spPr>
          <a:xfrm>
            <a:off x="7227235" y="3530776"/>
            <a:ext cx="4131030" cy="368049"/>
          </a:xfrm>
          <a:prstGeom prst="rect">
            <a:avLst/>
          </a:prstGeom>
        </p:spPr>
        <p:txBody>
          <a:bodyPr anchor="ctr"/>
          <a:lstStyle>
            <a:lvl1pPr marL="0" indent="0">
              <a:buNone/>
              <a:defRPr sz="2000" b="1">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23" name="Text Placeholder 11">
            <a:extLst>
              <a:ext uri="{FF2B5EF4-FFF2-40B4-BE49-F238E27FC236}">
                <a16:creationId xmlns:a16="http://schemas.microsoft.com/office/drawing/2014/main" id="{030B8AFC-4096-57AA-7157-228D94532EBD}"/>
              </a:ext>
            </a:extLst>
          </p:cNvPr>
          <p:cNvSpPr>
            <a:spLocks noGrp="1"/>
          </p:cNvSpPr>
          <p:nvPr>
            <p:ph type="body" sz="quarter" idx="37"/>
          </p:nvPr>
        </p:nvSpPr>
        <p:spPr>
          <a:xfrm>
            <a:off x="7227235" y="4453110"/>
            <a:ext cx="4131030" cy="368049"/>
          </a:xfrm>
          <a:prstGeom prst="rect">
            <a:avLst/>
          </a:prstGeom>
        </p:spPr>
        <p:txBody>
          <a:bodyPr anchor="ctr"/>
          <a:lstStyle>
            <a:lvl1pPr marL="0" indent="0">
              <a:buNone/>
              <a:defRPr sz="2000" b="1">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24" name="Text Placeholder 11">
            <a:extLst>
              <a:ext uri="{FF2B5EF4-FFF2-40B4-BE49-F238E27FC236}">
                <a16:creationId xmlns:a16="http://schemas.microsoft.com/office/drawing/2014/main" id="{A3CE9CE4-EE64-13C8-7DC8-38644D3DB285}"/>
              </a:ext>
            </a:extLst>
          </p:cNvPr>
          <p:cNvSpPr>
            <a:spLocks noGrp="1"/>
          </p:cNvSpPr>
          <p:nvPr>
            <p:ph type="body" sz="quarter" idx="38"/>
          </p:nvPr>
        </p:nvSpPr>
        <p:spPr>
          <a:xfrm>
            <a:off x="7227235" y="5375447"/>
            <a:ext cx="4131030" cy="368049"/>
          </a:xfrm>
          <a:prstGeom prst="rect">
            <a:avLst/>
          </a:prstGeom>
        </p:spPr>
        <p:txBody>
          <a:bodyPr anchor="ctr"/>
          <a:lstStyle>
            <a:lvl1pPr marL="0" indent="0">
              <a:buNone/>
              <a:defRPr sz="2000" b="1">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7" name="Text Placeholder 9">
            <a:extLst>
              <a:ext uri="{FF2B5EF4-FFF2-40B4-BE49-F238E27FC236}">
                <a16:creationId xmlns:a16="http://schemas.microsoft.com/office/drawing/2014/main" id="{231F6335-D781-F7D0-14FB-ECED1146CD62}"/>
              </a:ext>
            </a:extLst>
          </p:cNvPr>
          <p:cNvSpPr>
            <a:spLocks noGrp="1"/>
          </p:cNvSpPr>
          <p:nvPr>
            <p:ph type="body" sz="quarter" idx="11"/>
          </p:nvPr>
        </p:nvSpPr>
        <p:spPr>
          <a:xfrm>
            <a:off x="323129" y="1055965"/>
            <a:ext cx="10283908" cy="338554"/>
          </a:xfrm>
          <a:prstGeom prst="rect">
            <a:avLst/>
          </a:prstGeom>
        </p:spPr>
        <p:txBody>
          <a:bodyPr/>
          <a:lstStyle>
            <a:lvl1pPr marL="0" indent="0" algn="l" defTabSz="914400" rtl="0" eaLnBrk="1" latinLnBrk="0" hangingPunct="1">
              <a:buNone/>
              <a:defRPr lang="en-US" sz="2400" kern="1200" dirty="0" smtClean="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defRPr lang="en-US" sz="1600" kern="1200" dirty="0" smtClean="0">
                <a:solidFill>
                  <a:schemeClr val="tx1">
                    <a:lumMod val="75000"/>
                    <a:lumOff val="25000"/>
                  </a:schemeClr>
                </a:solidFill>
                <a:latin typeface="+mn-lt"/>
                <a:ea typeface="+mn-ea"/>
                <a:cs typeface="+mn-cs"/>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lvl="0"/>
            <a:endParaRPr lang="de-DE" dirty="0"/>
          </a:p>
        </p:txBody>
      </p:sp>
      <p:graphicFrame>
        <p:nvGraphicFramePr>
          <p:cNvPr id="9" name="Chart 8">
            <a:extLst>
              <a:ext uri="{FF2B5EF4-FFF2-40B4-BE49-F238E27FC236}">
                <a16:creationId xmlns:a16="http://schemas.microsoft.com/office/drawing/2014/main" id="{AB5D5848-DC07-AB31-88B5-7047140F15BF}"/>
              </a:ext>
            </a:extLst>
          </p:cNvPr>
          <p:cNvGraphicFramePr/>
          <p:nvPr userDrawn="1">
            <p:extLst>
              <p:ext uri="{D42A27DB-BD31-4B8C-83A1-F6EECF244321}">
                <p14:modId xmlns:p14="http://schemas.microsoft.com/office/powerpoint/2010/main" val="154555756"/>
              </p:ext>
            </p:extLst>
          </p:nvPr>
        </p:nvGraphicFramePr>
        <p:xfrm>
          <a:off x="817924" y="1744717"/>
          <a:ext cx="4975772" cy="4216292"/>
        </p:xfrm>
        <a:graphic>
          <a:graphicData uri="http://schemas.openxmlformats.org/drawingml/2006/chart">
            <c:chart xmlns:c="http://schemas.openxmlformats.org/drawingml/2006/chart" xmlns:r="http://schemas.openxmlformats.org/officeDocument/2006/relationships" r:id="rId5"/>
          </a:graphicData>
        </a:graphic>
      </p:graphicFrame>
      <p:pic>
        <p:nvPicPr>
          <p:cNvPr id="10" name="Picture 9">
            <a:extLst>
              <a:ext uri="{FF2B5EF4-FFF2-40B4-BE49-F238E27FC236}">
                <a16:creationId xmlns:a16="http://schemas.microsoft.com/office/drawing/2014/main" id="{C9A63A4F-6DFA-57D9-9910-E9FA1808EC1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22015" y="6266696"/>
            <a:ext cx="2044957" cy="430131"/>
          </a:xfrm>
          <a:prstGeom prst="rect">
            <a:avLst/>
          </a:prstGeom>
        </p:spPr>
      </p:pic>
    </p:spTree>
    <p:extLst>
      <p:ext uri="{BB962C8B-B14F-4D97-AF65-F5344CB8AC3E}">
        <p14:creationId xmlns:p14="http://schemas.microsoft.com/office/powerpoint/2010/main" val="3151739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_3 Phasen Text + Bi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4AE3B61-BC79-568D-03CF-068BA478DFA6}"/>
              </a:ext>
            </a:extLst>
          </p:cNvPr>
          <p:cNvGraphicFramePr>
            <a:graphicFrameLocks noChangeAspect="1"/>
          </p:cNvGraphicFramePr>
          <p:nvPr userDrawn="1">
            <p:custDataLst>
              <p:tags r:id="rId1"/>
            </p:custDataLst>
            <p:extLst>
              <p:ext uri="{D42A27DB-BD31-4B8C-83A1-F6EECF244321}">
                <p14:modId xmlns:p14="http://schemas.microsoft.com/office/powerpoint/2010/main" val="20801830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B20EFF45-AF23-527A-74FE-FD2324CEA34A}"/>
              </a:ext>
            </a:extLst>
          </p:cNvPr>
          <p:cNvSpPr>
            <a:spLocks noGrp="1"/>
          </p:cNvSpPr>
          <p:nvPr>
            <p:ph type="body" sz="quarter" idx="10"/>
          </p:nvPr>
        </p:nvSpPr>
        <p:spPr>
          <a:xfrm>
            <a:off x="323129" y="407551"/>
            <a:ext cx="10283909" cy="480131"/>
          </a:xfrm>
          <a:prstGeom prst="rect">
            <a:avLst/>
          </a:prstGeom>
        </p:spPr>
        <p:txBody>
          <a:bodyPr/>
          <a:lstStyle>
            <a:lvl1pPr marL="0" indent="0" algn="l" defTabSz="914400" rtl="0" eaLnBrk="1" latinLnBrk="0" hangingPunct="1">
              <a:lnSpc>
                <a:spcPct val="90000"/>
              </a:lnSpc>
              <a:buNone/>
              <a:defRPr lang="en-US" sz="2800" b="1" kern="1200" dirty="0" smtClean="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lnSpc>
                <a:spcPct val="90000"/>
              </a:lnSpc>
              <a:defRPr lang="en-US" sz="2800" b="1" kern="1200" dirty="0" smtClean="0">
                <a:solidFill>
                  <a:schemeClr val="accent1"/>
                </a:solidFill>
                <a:latin typeface="Arial"/>
                <a:ea typeface="+mn-ea"/>
                <a:cs typeface="+mn-cs"/>
              </a:defRPr>
            </a:lvl2pPr>
            <a:lvl3pPr marL="0" algn="l" defTabSz="914400" rtl="0" eaLnBrk="1" latinLnBrk="0" hangingPunct="1">
              <a:lnSpc>
                <a:spcPct val="90000"/>
              </a:lnSpc>
              <a:defRPr lang="en-US" sz="2800" b="1" kern="1200" dirty="0" smtClean="0">
                <a:solidFill>
                  <a:schemeClr val="accent1"/>
                </a:solidFill>
                <a:latin typeface="Arial"/>
                <a:ea typeface="+mn-ea"/>
                <a:cs typeface="+mn-cs"/>
              </a:defRPr>
            </a:lvl3pPr>
            <a:lvl4pPr marL="0" algn="l" defTabSz="914400" rtl="0" eaLnBrk="1" latinLnBrk="0" hangingPunct="1">
              <a:lnSpc>
                <a:spcPct val="90000"/>
              </a:lnSpc>
              <a:defRPr lang="en-US" sz="2800" b="1" kern="1200" dirty="0" smtClean="0">
                <a:solidFill>
                  <a:schemeClr val="accent1"/>
                </a:solidFill>
                <a:latin typeface="Arial"/>
                <a:ea typeface="+mn-ea"/>
                <a:cs typeface="+mn-cs"/>
              </a:defRPr>
            </a:lvl4pPr>
            <a:lvl5pPr marL="0" algn="l" defTabSz="914400" rtl="0" eaLnBrk="1" latinLnBrk="0" hangingPunct="1">
              <a:lnSpc>
                <a:spcPct val="90000"/>
              </a:lnSpc>
              <a:defRPr lang="de-DE" sz="2800" b="1" kern="1200" dirty="0">
                <a:solidFill>
                  <a:schemeClr val="accent1"/>
                </a:solidFill>
                <a:latin typeface="Arial"/>
                <a:ea typeface="+mn-ea"/>
                <a:cs typeface="+mn-cs"/>
              </a:defRPr>
            </a:lvl5pPr>
          </a:lstStyle>
          <a:p>
            <a:pPr lvl="0"/>
            <a:endParaRPr lang="de-DE" dirty="0"/>
          </a:p>
        </p:txBody>
      </p:sp>
      <p:sp>
        <p:nvSpPr>
          <p:cNvPr id="4" name="Background - Solid">
            <a:extLst>
              <a:ext uri="{FF2B5EF4-FFF2-40B4-BE49-F238E27FC236}">
                <a16:creationId xmlns:a16="http://schemas.microsoft.com/office/drawing/2014/main" id="{841E4FA6-7F3C-2C2D-37F1-7444C6BF7F13}"/>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Slide Number Placeholder 5">
            <a:extLst>
              <a:ext uri="{FF2B5EF4-FFF2-40B4-BE49-F238E27FC236}">
                <a16:creationId xmlns:a16="http://schemas.microsoft.com/office/drawing/2014/main" id="{4A1036E1-081C-3694-F336-57602AF2D084}"/>
              </a:ext>
            </a:extLst>
          </p:cNvPr>
          <p:cNvSpPr txBox="1">
            <a:spLocks/>
          </p:cNvSpPr>
          <p:nvPr userDrawn="1"/>
        </p:nvSpPr>
        <p:spPr>
          <a:xfrm>
            <a:off x="9141577"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1"/>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cxnSp>
        <p:nvCxnSpPr>
          <p:cNvPr id="2" name="Straight Connector 1">
            <a:extLst>
              <a:ext uri="{FF2B5EF4-FFF2-40B4-BE49-F238E27FC236}">
                <a16:creationId xmlns:a16="http://schemas.microsoft.com/office/drawing/2014/main" id="{6A7F9501-C153-5FA3-ABB8-30512080E6F0}"/>
              </a:ext>
            </a:extLst>
          </p:cNvPr>
          <p:cNvCxnSpPr>
            <a:cxnSpLocks/>
          </p:cNvCxnSpPr>
          <p:nvPr userDrawn="1"/>
        </p:nvCxnSpPr>
        <p:spPr>
          <a:xfrm>
            <a:off x="431800" y="964407"/>
            <a:ext cx="466407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56F70CC-5CEB-BE2C-16D4-D4360B51057C}"/>
              </a:ext>
            </a:extLst>
          </p:cNvPr>
          <p:cNvCxnSpPr>
            <a:cxnSpLocks/>
          </p:cNvCxnSpPr>
          <p:nvPr userDrawn="1"/>
        </p:nvCxnSpPr>
        <p:spPr>
          <a:xfrm>
            <a:off x="3000375" y="2798300"/>
            <a:ext cx="7200900" cy="0"/>
          </a:xfrm>
          <a:prstGeom prst="line">
            <a:avLst/>
          </a:prstGeom>
          <a:ln w="41275">
            <a:solidFill>
              <a:schemeClr val="accent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Arrow: Chevron 6">
            <a:extLst>
              <a:ext uri="{FF2B5EF4-FFF2-40B4-BE49-F238E27FC236}">
                <a16:creationId xmlns:a16="http://schemas.microsoft.com/office/drawing/2014/main" id="{51A779A9-07BF-F8EA-2625-327C8D4CD6AC}"/>
              </a:ext>
            </a:extLst>
          </p:cNvPr>
          <p:cNvSpPr/>
          <p:nvPr userDrawn="1"/>
        </p:nvSpPr>
        <p:spPr>
          <a:xfrm>
            <a:off x="431800" y="2241252"/>
            <a:ext cx="3509216" cy="111409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15" name="Oval 14">
            <a:extLst>
              <a:ext uri="{FF2B5EF4-FFF2-40B4-BE49-F238E27FC236}">
                <a16:creationId xmlns:a16="http://schemas.microsoft.com/office/drawing/2014/main" id="{BB474619-7EFF-C6E5-E196-CB9CD7401F72}"/>
              </a:ext>
            </a:extLst>
          </p:cNvPr>
          <p:cNvSpPr/>
          <p:nvPr/>
        </p:nvSpPr>
        <p:spPr>
          <a:xfrm>
            <a:off x="573754" y="2468766"/>
            <a:ext cx="659068" cy="659068"/>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prstClr val="black"/>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16" name="Arrow: Chevron 15">
            <a:extLst>
              <a:ext uri="{FF2B5EF4-FFF2-40B4-BE49-F238E27FC236}">
                <a16:creationId xmlns:a16="http://schemas.microsoft.com/office/drawing/2014/main" id="{6F886438-DD93-5C05-3345-85AFFE757084}"/>
              </a:ext>
            </a:extLst>
          </p:cNvPr>
          <p:cNvSpPr/>
          <p:nvPr userDrawn="1"/>
        </p:nvSpPr>
        <p:spPr>
          <a:xfrm>
            <a:off x="4338217" y="2241252"/>
            <a:ext cx="3509216" cy="1114096"/>
          </a:xfrm>
          <a:prstGeom prst="chevron">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21" name="Oval 20">
            <a:extLst>
              <a:ext uri="{FF2B5EF4-FFF2-40B4-BE49-F238E27FC236}">
                <a16:creationId xmlns:a16="http://schemas.microsoft.com/office/drawing/2014/main" id="{A859F462-CE8C-CA91-75A7-7671D920E6DD}"/>
              </a:ext>
            </a:extLst>
          </p:cNvPr>
          <p:cNvSpPr/>
          <p:nvPr/>
        </p:nvSpPr>
        <p:spPr>
          <a:xfrm>
            <a:off x="4480171" y="2468766"/>
            <a:ext cx="659068" cy="659068"/>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prstClr val="black"/>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22" name="Arrow: Chevron 21">
            <a:extLst>
              <a:ext uri="{FF2B5EF4-FFF2-40B4-BE49-F238E27FC236}">
                <a16:creationId xmlns:a16="http://schemas.microsoft.com/office/drawing/2014/main" id="{63D7EFF7-F8C2-C54C-BAC7-7AF399636782}"/>
              </a:ext>
            </a:extLst>
          </p:cNvPr>
          <p:cNvSpPr/>
          <p:nvPr userDrawn="1"/>
        </p:nvSpPr>
        <p:spPr>
          <a:xfrm>
            <a:off x="8244634" y="2241252"/>
            <a:ext cx="3509216" cy="1114096"/>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27" name="Oval 26">
            <a:extLst>
              <a:ext uri="{FF2B5EF4-FFF2-40B4-BE49-F238E27FC236}">
                <a16:creationId xmlns:a16="http://schemas.microsoft.com/office/drawing/2014/main" id="{DCFAD68D-2B46-D542-AE5A-FD108BFC6B49}"/>
              </a:ext>
            </a:extLst>
          </p:cNvPr>
          <p:cNvSpPr/>
          <p:nvPr/>
        </p:nvSpPr>
        <p:spPr>
          <a:xfrm>
            <a:off x="8386588" y="2468766"/>
            <a:ext cx="659068" cy="659068"/>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prstClr val="black"/>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29" name="Rectangle: Rounded Corners 28">
            <a:extLst>
              <a:ext uri="{FF2B5EF4-FFF2-40B4-BE49-F238E27FC236}">
                <a16:creationId xmlns:a16="http://schemas.microsoft.com/office/drawing/2014/main" id="{09D3CBED-801B-4554-B419-17EEE7EF4AEF}"/>
              </a:ext>
            </a:extLst>
          </p:cNvPr>
          <p:cNvSpPr/>
          <p:nvPr userDrawn="1"/>
        </p:nvSpPr>
        <p:spPr>
          <a:xfrm>
            <a:off x="431801" y="3674403"/>
            <a:ext cx="3027679" cy="1790070"/>
          </a:xfrm>
          <a:prstGeom prst="roundRect">
            <a:avLst>
              <a:gd name="adj" fmla="val 510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 name="Rectangle: Rounded Corners 32">
            <a:extLst>
              <a:ext uri="{FF2B5EF4-FFF2-40B4-BE49-F238E27FC236}">
                <a16:creationId xmlns:a16="http://schemas.microsoft.com/office/drawing/2014/main" id="{8DFE27D2-4933-DAAB-C579-3A5B893A6BE9}"/>
              </a:ext>
            </a:extLst>
          </p:cNvPr>
          <p:cNvSpPr/>
          <p:nvPr userDrawn="1"/>
        </p:nvSpPr>
        <p:spPr>
          <a:xfrm>
            <a:off x="4338217" y="3674403"/>
            <a:ext cx="3027679" cy="1790070"/>
          </a:xfrm>
          <a:prstGeom prst="roundRect">
            <a:avLst>
              <a:gd name="adj" fmla="val 510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6" name="Rectangle: Rounded Corners 35">
            <a:extLst>
              <a:ext uri="{FF2B5EF4-FFF2-40B4-BE49-F238E27FC236}">
                <a16:creationId xmlns:a16="http://schemas.microsoft.com/office/drawing/2014/main" id="{5A62BEDE-5A81-688A-F2BA-D9D9DA6F03C6}"/>
              </a:ext>
            </a:extLst>
          </p:cNvPr>
          <p:cNvSpPr/>
          <p:nvPr userDrawn="1"/>
        </p:nvSpPr>
        <p:spPr>
          <a:xfrm>
            <a:off x="8244634" y="3674403"/>
            <a:ext cx="3027679" cy="1790070"/>
          </a:xfrm>
          <a:prstGeom prst="roundRect">
            <a:avLst>
              <a:gd name="adj" fmla="val 510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2" name="Picture Placeholder 51">
            <a:extLst>
              <a:ext uri="{FF2B5EF4-FFF2-40B4-BE49-F238E27FC236}">
                <a16:creationId xmlns:a16="http://schemas.microsoft.com/office/drawing/2014/main" id="{5AB32739-F4A5-100C-14A5-2E19BD40B769}"/>
              </a:ext>
            </a:extLst>
          </p:cNvPr>
          <p:cNvSpPr>
            <a:spLocks noGrp="1"/>
          </p:cNvSpPr>
          <p:nvPr userDrawn="1">
            <p:ph type="pic" sz="quarter" idx="27"/>
          </p:nvPr>
        </p:nvSpPr>
        <p:spPr>
          <a:xfrm>
            <a:off x="476713" y="2371725"/>
            <a:ext cx="853150" cy="853150"/>
          </a:xfrm>
          <a:prstGeom prst="rect">
            <a:avLst/>
          </a:prstGeom>
        </p:spPr>
        <p:txBody>
          <a:bodyPr anchor="ctr"/>
          <a:lstStyle>
            <a:lvl1pPr>
              <a:defRPr lang="en-GB" sz="800"/>
            </a:lvl1pPr>
          </a:lstStyle>
          <a:p>
            <a:pPr marL="0" lvl="0" indent="0" algn="ctr">
              <a:buNone/>
            </a:pPr>
            <a:endParaRPr lang="en-GB"/>
          </a:p>
        </p:txBody>
      </p:sp>
      <p:sp>
        <p:nvSpPr>
          <p:cNvPr id="54" name="Picture Placeholder 51">
            <a:extLst>
              <a:ext uri="{FF2B5EF4-FFF2-40B4-BE49-F238E27FC236}">
                <a16:creationId xmlns:a16="http://schemas.microsoft.com/office/drawing/2014/main" id="{67D12971-8F86-D976-E411-492DE0C22EC3}"/>
              </a:ext>
            </a:extLst>
          </p:cNvPr>
          <p:cNvSpPr>
            <a:spLocks noGrp="1"/>
          </p:cNvSpPr>
          <p:nvPr userDrawn="1">
            <p:ph type="pic" sz="quarter" idx="28"/>
          </p:nvPr>
        </p:nvSpPr>
        <p:spPr>
          <a:xfrm>
            <a:off x="4383130" y="2371725"/>
            <a:ext cx="853150" cy="853150"/>
          </a:xfrm>
          <a:prstGeom prst="rect">
            <a:avLst/>
          </a:prstGeom>
        </p:spPr>
        <p:txBody>
          <a:bodyPr anchor="ctr"/>
          <a:lstStyle>
            <a:lvl1pPr>
              <a:defRPr lang="en-GB" sz="800"/>
            </a:lvl1pPr>
          </a:lstStyle>
          <a:p>
            <a:pPr marL="0" lvl="0" indent="0" algn="ctr">
              <a:buNone/>
            </a:pPr>
            <a:endParaRPr lang="en-GB"/>
          </a:p>
        </p:txBody>
      </p:sp>
      <p:sp>
        <p:nvSpPr>
          <p:cNvPr id="55" name="Picture Placeholder 51">
            <a:extLst>
              <a:ext uri="{FF2B5EF4-FFF2-40B4-BE49-F238E27FC236}">
                <a16:creationId xmlns:a16="http://schemas.microsoft.com/office/drawing/2014/main" id="{0812BB59-AA70-E9D2-D0C3-566EC64E4231}"/>
              </a:ext>
            </a:extLst>
          </p:cNvPr>
          <p:cNvSpPr>
            <a:spLocks noGrp="1"/>
          </p:cNvSpPr>
          <p:nvPr userDrawn="1">
            <p:ph type="pic" sz="quarter" idx="29"/>
          </p:nvPr>
        </p:nvSpPr>
        <p:spPr>
          <a:xfrm>
            <a:off x="8289547" y="2371725"/>
            <a:ext cx="853150" cy="853150"/>
          </a:xfrm>
          <a:prstGeom prst="rect">
            <a:avLst/>
          </a:prstGeom>
        </p:spPr>
        <p:txBody>
          <a:bodyPr anchor="ctr"/>
          <a:lstStyle>
            <a:lvl1pPr>
              <a:defRPr lang="en-GB" sz="800"/>
            </a:lvl1pPr>
          </a:lstStyle>
          <a:p>
            <a:pPr marL="0" lvl="0" indent="0" algn="ctr">
              <a:buNone/>
            </a:pPr>
            <a:endParaRPr lang="en-GB"/>
          </a:p>
        </p:txBody>
      </p:sp>
      <p:sp>
        <p:nvSpPr>
          <p:cNvPr id="9" name="Footer Placeholder 3">
            <a:extLst>
              <a:ext uri="{FF2B5EF4-FFF2-40B4-BE49-F238E27FC236}">
                <a16:creationId xmlns:a16="http://schemas.microsoft.com/office/drawing/2014/main" id="{F907CBB2-4680-CABA-D6F9-B8E01C905465}"/>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sp>
        <p:nvSpPr>
          <p:cNvPr id="17" name="Text Placeholder 16">
            <a:extLst>
              <a:ext uri="{FF2B5EF4-FFF2-40B4-BE49-F238E27FC236}">
                <a16:creationId xmlns:a16="http://schemas.microsoft.com/office/drawing/2014/main" id="{2862AF54-5067-71C8-9D3A-6AF0AB4F5D89}"/>
              </a:ext>
            </a:extLst>
          </p:cNvPr>
          <p:cNvSpPr>
            <a:spLocks noGrp="1"/>
          </p:cNvSpPr>
          <p:nvPr>
            <p:ph type="body" sz="quarter" idx="30"/>
          </p:nvPr>
        </p:nvSpPr>
        <p:spPr>
          <a:xfrm>
            <a:off x="650628" y="3898997"/>
            <a:ext cx="2590027" cy="1340880"/>
          </a:xfrm>
          <a:prstGeom prst="rect">
            <a:avLst/>
          </a:prstGeom>
        </p:spPr>
        <p:txBody>
          <a:bodyPr/>
          <a:lstStyle>
            <a:lvl1pPr marL="0" indent="0" algn="l">
              <a:lnSpc>
                <a:spcPct val="120000"/>
              </a:lnSpc>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23" name="Text Placeholder 22">
            <a:extLst>
              <a:ext uri="{FF2B5EF4-FFF2-40B4-BE49-F238E27FC236}">
                <a16:creationId xmlns:a16="http://schemas.microsoft.com/office/drawing/2014/main" id="{50DD1FDA-2330-FD81-0107-DC5E789734E7}"/>
              </a:ext>
            </a:extLst>
          </p:cNvPr>
          <p:cNvSpPr>
            <a:spLocks noGrp="1"/>
          </p:cNvSpPr>
          <p:nvPr>
            <p:ph type="body" sz="quarter" idx="31"/>
          </p:nvPr>
        </p:nvSpPr>
        <p:spPr>
          <a:xfrm>
            <a:off x="1052896" y="2482387"/>
            <a:ext cx="2267024" cy="631826"/>
          </a:xfrm>
          <a:prstGeom prst="rect">
            <a:avLst/>
          </a:prstGeom>
        </p:spPr>
        <p:txBody>
          <a:bodyPr anchor="ctr"/>
          <a:lstStyle>
            <a:lvl1pPr marL="0" indent="0" algn="ctr">
              <a:buFont typeface="Arial" panose="020B0604020202020204" pitchFamily="34" charset="0"/>
              <a:buNone/>
              <a:defRPr sz="2000" b="1">
                <a:solidFill>
                  <a:schemeClr val="bg2"/>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26" name="Text Placeholder 22">
            <a:extLst>
              <a:ext uri="{FF2B5EF4-FFF2-40B4-BE49-F238E27FC236}">
                <a16:creationId xmlns:a16="http://schemas.microsoft.com/office/drawing/2014/main" id="{648B5E07-CAA6-9308-D948-9717BD901842}"/>
              </a:ext>
            </a:extLst>
          </p:cNvPr>
          <p:cNvSpPr>
            <a:spLocks noGrp="1"/>
          </p:cNvSpPr>
          <p:nvPr>
            <p:ph type="body" sz="quarter" idx="32"/>
          </p:nvPr>
        </p:nvSpPr>
        <p:spPr>
          <a:xfrm>
            <a:off x="4959312" y="2482387"/>
            <a:ext cx="2267024" cy="631826"/>
          </a:xfrm>
          <a:prstGeom prst="rect">
            <a:avLst/>
          </a:prstGeom>
        </p:spPr>
        <p:txBody>
          <a:bodyPr anchor="ctr"/>
          <a:lstStyle>
            <a:lvl1pPr marL="0" indent="0" algn="ctr">
              <a:buFont typeface="Arial" panose="020B0604020202020204" pitchFamily="34" charset="0"/>
              <a:buNone/>
              <a:defRPr sz="2000" b="1">
                <a:solidFill>
                  <a:schemeClr val="bg2"/>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28" name="Text Placeholder 22">
            <a:extLst>
              <a:ext uri="{FF2B5EF4-FFF2-40B4-BE49-F238E27FC236}">
                <a16:creationId xmlns:a16="http://schemas.microsoft.com/office/drawing/2014/main" id="{401D2577-6CBF-78D7-D51D-C4B51312D99F}"/>
              </a:ext>
            </a:extLst>
          </p:cNvPr>
          <p:cNvSpPr>
            <a:spLocks noGrp="1"/>
          </p:cNvSpPr>
          <p:nvPr>
            <p:ph type="body" sz="quarter" idx="33"/>
          </p:nvPr>
        </p:nvSpPr>
        <p:spPr>
          <a:xfrm>
            <a:off x="8865730" y="2482387"/>
            <a:ext cx="2267024" cy="631826"/>
          </a:xfrm>
          <a:prstGeom prst="rect">
            <a:avLst/>
          </a:prstGeom>
        </p:spPr>
        <p:txBody>
          <a:bodyPr anchor="ctr"/>
          <a:lstStyle>
            <a:lvl1pPr marL="0" indent="0" algn="ctr">
              <a:buFont typeface="Arial" panose="020B0604020202020204" pitchFamily="34" charset="0"/>
              <a:buNone/>
              <a:defRPr sz="2000" b="1">
                <a:solidFill>
                  <a:schemeClr val="bg2"/>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30" name="Text Placeholder 16">
            <a:extLst>
              <a:ext uri="{FF2B5EF4-FFF2-40B4-BE49-F238E27FC236}">
                <a16:creationId xmlns:a16="http://schemas.microsoft.com/office/drawing/2014/main" id="{23C6BE9C-794F-5DF0-FF03-B7F7515A777D}"/>
              </a:ext>
            </a:extLst>
          </p:cNvPr>
          <p:cNvSpPr>
            <a:spLocks noGrp="1"/>
          </p:cNvSpPr>
          <p:nvPr>
            <p:ph type="body" sz="quarter" idx="34"/>
          </p:nvPr>
        </p:nvSpPr>
        <p:spPr>
          <a:xfrm>
            <a:off x="4557043" y="3898997"/>
            <a:ext cx="2590027" cy="1340880"/>
          </a:xfrm>
          <a:prstGeom prst="rect">
            <a:avLst/>
          </a:prstGeom>
        </p:spPr>
        <p:txBody>
          <a:bodyPr/>
          <a:lstStyle>
            <a:lvl1pPr marL="0" indent="0" algn="l">
              <a:lnSpc>
                <a:spcPct val="120000"/>
              </a:lnSpc>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31" name="Text Placeholder 16">
            <a:extLst>
              <a:ext uri="{FF2B5EF4-FFF2-40B4-BE49-F238E27FC236}">
                <a16:creationId xmlns:a16="http://schemas.microsoft.com/office/drawing/2014/main" id="{D851960C-D505-A68A-D634-E6E6EA9AA06C}"/>
              </a:ext>
            </a:extLst>
          </p:cNvPr>
          <p:cNvSpPr>
            <a:spLocks noGrp="1"/>
          </p:cNvSpPr>
          <p:nvPr>
            <p:ph type="body" sz="quarter" idx="35"/>
          </p:nvPr>
        </p:nvSpPr>
        <p:spPr>
          <a:xfrm>
            <a:off x="8463460" y="3898997"/>
            <a:ext cx="2590027" cy="1340880"/>
          </a:xfrm>
          <a:prstGeom prst="rect">
            <a:avLst/>
          </a:prstGeom>
        </p:spPr>
        <p:txBody>
          <a:bodyPr/>
          <a:lstStyle>
            <a:lvl1pPr marL="0" indent="0" algn="l">
              <a:lnSpc>
                <a:spcPct val="120000"/>
              </a:lnSpc>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1" name="Text Placeholder 9">
            <a:extLst>
              <a:ext uri="{FF2B5EF4-FFF2-40B4-BE49-F238E27FC236}">
                <a16:creationId xmlns:a16="http://schemas.microsoft.com/office/drawing/2014/main" id="{4CC024F6-1F98-626D-7EE8-25F453E3141A}"/>
              </a:ext>
            </a:extLst>
          </p:cNvPr>
          <p:cNvSpPr>
            <a:spLocks noGrp="1"/>
          </p:cNvSpPr>
          <p:nvPr>
            <p:ph type="body" sz="quarter" idx="11"/>
          </p:nvPr>
        </p:nvSpPr>
        <p:spPr>
          <a:xfrm>
            <a:off x="323129" y="1055965"/>
            <a:ext cx="10283908" cy="338554"/>
          </a:xfrm>
          <a:prstGeom prst="rect">
            <a:avLst/>
          </a:prstGeom>
        </p:spPr>
        <p:txBody>
          <a:bodyPr/>
          <a:lstStyle>
            <a:lvl1pPr marL="0" indent="0" algn="l" defTabSz="914400" rtl="0" eaLnBrk="1" latinLnBrk="0" hangingPunct="1">
              <a:buNone/>
              <a:defRPr lang="en-US" sz="2400" kern="1200" dirty="0" smtClean="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defRPr lang="en-US" sz="1600" kern="1200" dirty="0" smtClean="0">
                <a:solidFill>
                  <a:schemeClr val="tx1">
                    <a:lumMod val="75000"/>
                    <a:lumOff val="25000"/>
                  </a:schemeClr>
                </a:solidFill>
                <a:latin typeface="+mn-lt"/>
                <a:ea typeface="+mn-ea"/>
                <a:cs typeface="+mn-cs"/>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lvl="0"/>
            <a:endParaRPr lang="de-DE" dirty="0"/>
          </a:p>
        </p:txBody>
      </p:sp>
      <p:pic>
        <p:nvPicPr>
          <p:cNvPr id="10" name="Picture 9">
            <a:extLst>
              <a:ext uri="{FF2B5EF4-FFF2-40B4-BE49-F238E27FC236}">
                <a16:creationId xmlns:a16="http://schemas.microsoft.com/office/drawing/2014/main" id="{56BDB59A-89B1-C802-227F-8725FC31F15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22015" y="6266696"/>
            <a:ext cx="2044957" cy="430131"/>
          </a:xfrm>
          <a:prstGeom prst="rect">
            <a:avLst/>
          </a:prstGeom>
        </p:spPr>
      </p:pic>
    </p:spTree>
    <p:extLst>
      <p:ext uri="{BB962C8B-B14F-4D97-AF65-F5344CB8AC3E}">
        <p14:creationId xmlns:p14="http://schemas.microsoft.com/office/powerpoint/2010/main" val="1490053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_3 Textfelder">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C54A5F-D654-804B-C617-E94811BD99AF}"/>
              </a:ext>
            </a:extLst>
          </p:cNvPr>
          <p:cNvGraphicFramePr>
            <a:graphicFrameLocks noChangeAspect="1"/>
          </p:cNvGraphicFramePr>
          <p:nvPr userDrawn="1">
            <p:custDataLst>
              <p:tags r:id="rId1"/>
            </p:custDataLst>
            <p:extLst>
              <p:ext uri="{D42A27DB-BD31-4B8C-83A1-F6EECF244321}">
                <p14:modId xmlns:p14="http://schemas.microsoft.com/office/powerpoint/2010/main" val="1569237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B20EFF45-AF23-527A-74FE-FD2324CEA34A}"/>
              </a:ext>
            </a:extLst>
          </p:cNvPr>
          <p:cNvSpPr>
            <a:spLocks noGrp="1"/>
          </p:cNvSpPr>
          <p:nvPr>
            <p:ph type="body" sz="quarter" idx="10"/>
          </p:nvPr>
        </p:nvSpPr>
        <p:spPr>
          <a:xfrm>
            <a:off x="323129" y="407551"/>
            <a:ext cx="10283909" cy="480131"/>
          </a:xfrm>
          <a:prstGeom prst="rect">
            <a:avLst/>
          </a:prstGeom>
        </p:spPr>
        <p:txBody>
          <a:bodyPr/>
          <a:lstStyle>
            <a:lvl1pPr marL="0" indent="0" algn="l" defTabSz="914400" rtl="0" eaLnBrk="1" latinLnBrk="0" hangingPunct="1">
              <a:lnSpc>
                <a:spcPct val="90000"/>
              </a:lnSpc>
              <a:buNone/>
              <a:defRPr lang="en-US" sz="2800" b="1" kern="1200" dirty="0" smtClean="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lnSpc>
                <a:spcPct val="90000"/>
              </a:lnSpc>
              <a:defRPr lang="en-US" sz="2800" b="1" kern="1200" dirty="0" smtClean="0">
                <a:solidFill>
                  <a:schemeClr val="accent1"/>
                </a:solidFill>
                <a:latin typeface="Arial"/>
                <a:ea typeface="+mn-ea"/>
                <a:cs typeface="+mn-cs"/>
              </a:defRPr>
            </a:lvl2pPr>
            <a:lvl3pPr marL="0" algn="l" defTabSz="914400" rtl="0" eaLnBrk="1" latinLnBrk="0" hangingPunct="1">
              <a:lnSpc>
                <a:spcPct val="90000"/>
              </a:lnSpc>
              <a:defRPr lang="en-US" sz="2800" b="1" kern="1200" dirty="0" smtClean="0">
                <a:solidFill>
                  <a:schemeClr val="accent1"/>
                </a:solidFill>
                <a:latin typeface="Arial"/>
                <a:ea typeface="+mn-ea"/>
                <a:cs typeface="+mn-cs"/>
              </a:defRPr>
            </a:lvl3pPr>
            <a:lvl4pPr marL="0" algn="l" defTabSz="914400" rtl="0" eaLnBrk="1" latinLnBrk="0" hangingPunct="1">
              <a:lnSpc>
                <a:spcPct val="90000"/>
              </a:lnSpc>
              <a:defRPr lang="en-US" sz="2800" b="1" kern="1200" dirty="0" smtClean="0">
                <a:solidFill>
                  <a:schemeClr val="accent1"/>
                </a:solidFill>
                <a:latin typeface="Arial"/>
                <a:ea typeface="+mn-ea"/>
                <a:cs typeface="+mn-cs"/>
              </a:defRPr>
            </a:lvl4pPr>
            <a:lvl5pPr marL="0" algn="l" defTabSz="914400" rtl="0" eaLnBrk="1" latinLnBrk="0" hangingPunct="1">
              <a:lnSpc>
                <a:spcPct val="90000"/>
              </a:lnSpc>
              <a:defRPr lang="de-DE" sz="2800" b="1" kern="1200" dirty="0">
                <a:solidFill>
                  <a:schemeClr val="accent1"/>
                </a:solidFill>
                <a:latin typeface="Arial"/>
                <a:ea typeface="+mn-ea"/>
                <a:cs typeface="+mn-cs"/>
              </a:defRPr>
            </a:lvl5pPr>
          </a:lstStyle>
          <a:p>
            <a:pPr lvl="0"/>
            <a:endParaRPr lang="de-DE" dirty="0"/>
          </a:p>
        </p:txBody>
      </p:sp>
      <p:sp>
        <p:nvSpPr>
          <p:cNvPr id="4" name="Background - Solid">
            <a:extLst>
              <a:ext uri="{FF2B5EF4-FFF2-40B4-BE49-F238E27FC236}">
                <a16:creationId xmlns:a16="http://schemas.microsoft.com/office/drawing/2014/main" id="{841E4FA6-7F3C-2C2D-37F1-7444C6BF7F13}"/>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Slide Number Placeholder 5">
            <a:extLst>
              <a:ext uri="{FF2B5EF4-FFF2-40B4-BE49-F238E27FC236}">
                <a16:creationId xmlns:a16="http://schemas.microsoft.com/office/drawing/2014/main" id="{4A1036E1-081C-3694-F336-57602AF2D084}"/>
              </a:ext>
            </a:extLst>
          </p:cNvPr>
          <p:cNvSpPr txBox="1">
            <a:spLocks/>
          </p:cNvSpPr>
          <p:nvPr userDrawn="1"/>
        </p:nvSpPr>
        <p:spPr>
          <a:xfrm>
            <a:off x="9141577"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1"/>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pic>
        <p:nvPicPr>
          <p:cNvPr id="6" name="Grafik 5" descr="Ein Bild, das Text, Schrift, Logo, Symbol enthält.&#10;&#10;Automatisch generierte Beschreibung">
            <a:extLst>
              <a:ext uri="{FF2B5EF4-FFF2-40B4-BE49-F238E27FC236}">
                <a16:creationId xmlns:a16="http://schemas.microsoft.com/office/drawing/2014/main" id="{5D52E29C-F809-14F1-E937-9B605189B106}"/>
              </a:ext>
            </a:extLst>
          </p:cNvPr>
          <p:cNvPicPr>
            <a:picLocks noChangeAspect="1"/>
          </p:cNvPicPr>
          <p:nvPr userDrawn="1"/>
        </p:nvPicPr>
        <p:blipFill>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22015" y="6287595"/>
            <a:ext cx="2044960" cy="430131"/>
          </a:xfrm>
          <a:prstGeom prst="rect">
            <a:avLst/>
          </a:prstGeom>
        </p:spPr>
      </p:pic>
      <p:cxnSp>
        <p:nvCxnSpPr>
          <p:cNvPr id="2" name="Straight Connector 1">
            <a:extLst>
              <a:ext uri="{FF2B5EF4-FFF2-40B4-BE49-F238E27FC236}">
                <a16:creationId xmlns:a16="http://schemas.microsoft.com/office/drawing/2014/main" id="{6A7F9501-C153-5FA3-ABB8-30512080E6F0}"/>
              </a:ext>
            </a:extLst>
          </p:cNvPr>
          <p:cNvCxnSpPr>
            <a:cxnSpLocks/>
          </p:cNvCxnSpPr>
          <p:nvPr userDrawn="1"/>
        </p:nvCxnSpPr>
        <p:spPr>
          <a:xfrm>
            <a:off x="431800" y="964407"/>
            <a:ext cx="466407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3" name="Slide Number Placeholder 5">
            <a:extLst>
              <a:ext uri="{FF2B5EF4-FFF2-40B4-BE49-F238E27FC236}">
                <a16:creationId xmlns:a16="http://schemas.microsoft.com/office/drawing/2014/main" id="{3BA4B2FE-C7B6-61A9-C29C-4E09A1E94A4A}"/>
              </a:ext>
            </a:extLst>
          </p:cNvPr>
          <p:cNvSpPr txBox="1">
            <a:spLocks/>
          </p:cNvSpPr>
          <p:nvPr userDrawn="1"/>
        </p:nvSpPr>
        <p:spPr>
          <a:xfrm>
            <a:off x="7872455" y="6299200"/>
            <a:ext cx="369212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defTabSz="914400" rtl="0" eaLnBrk="1" latinLnBrk="0" hangingPunct="1"/>
            <a:r>
              <a:rPr lang="de-DE"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rPr>
              <a:t>Footer</a:t>
            </a:r>
          </a:p>
        </p:txBody>
      </p:sp>
      <p:graphicFrame>
        <p:nvGraphicFramePr>
          <p:cNvPr id="9" name="Chart 8">
            <a:extLst>
              <a:ext uri="{FF2B5EF4-FFF2-40B4-BE49-F238E27FC236}">
                <a16:creationId xmlns:a16="http://schemas.microsoft.com/office/drawing/2014/main" id="{39201E97-377C-6CE4-235B-64381F972742}"/>
              </a:ext>
            </a:extLst>
          </p:cNvPr>
          <p:cNvGraphicFramePr/>
          <p:nvPr userDrawn="1">
            <p:extLst>
              <p:ext uri="{D42A27DB-BD31-4B8C-83A1-F6EECF244321}">
                <p14:modId xmlns:p14="http://schemas.microsoft.com/office/powerpoint/2010/main" val="4115584016"/>
              </p:ext>
            </p:extLst>
          </p:nvPr>
        </p:nvGraphicFramePr>
        <p:xfrm>
          <a:off x="-622299" y="3241605"/>
          <a:ext cx="13436598" cy="4029970"/>
        </p:xfrm>
        <a:graphic>
          <a:graphicData uri="http://schemas.openxmlformats.org/drawingml/2006/chart">
            <c:chart xmlns:c="http://schemas.openxmlformats.org/drawingml/2006/chart" xmlns:r="http://schemas.openxmlformats.org/officeDocument/2006/relationships" r:id="rId6"/>
          </a:graphicData>
        </a:graphic>
      </p:graphicFrame>
      <p:sp>
        <p:nvSpPr>
          <p:cNvPr id="11" name="Rectangle: Rounded Corners 10">
            <a:extLst>
              <a:ext uri="{FF2B5EF4-FFF2-40B4-BE49-F238E27FC236}">
                <a16:creationId xmlns:a16="http://schemas.microsoft.com/office/drawing/2014/main" id="{9BCB6E61-7B49-5E6B-688F-20AD78209B53}"/>
              </a:ext>
            </a:extLst>
          </p:cNvPr>
          <p:cNvSpPr/>
          <p:nvPr userDrawn="1"/>
        </p:nvSpPr>
        <p:spPr>
          <a:xfrm>
            <a:off x="431800" y="1562100"/>
            <a:ext cx="3605300" cy="2301240"/>
          </a:xfrm>
          <a:prstGeom prst="roundRect">
            <a:avLst>
              <a:gd name="adj" fmla="val 3974"/>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Freeform: Shape 12">
            <a:extLst>
              <a:ext uri="{FF2B5EF4-FFF2-40B4-BE49-F238E27FC236}">
                <a16:creationId xmlns:a16="http://schemas.microsoft.com/office/drawing/2014/main" id="{88C0C2FE-FE2A-0990-589E-15FEA6706DB6}"/>
              </a:ext>
            </a:extLst>
          </p:cNvPr>
          <p:cNvSpPr/>
          <p:nvPr userDrawn="1"/>
        </p:nvSpPr>
        <p:spPr>
          <a:xfrm>
            <a:off x="431799" y="1562100"/>
            <a:ext cx="3444875" cy="717550"/>
          </a:xfrm>
          <a:custGeom>
            <a:avLst/>
            <a:gdLst>
              <a:gd name="connsiteX0" fmla="*/ 91442 w 3444875"/>
              <a:gd name="connsiteY0" fmla="*/ 0 h 717550"/>
              <a:gd name="connsiteX1" fmla="*/ 555115 w 3444875"/>
              <a:gd name="connsiteY1" fmla="*/ 0 h 717550"/>
              <a:gd name="connsiteX2" fmla="*/ 605471 w 3444875"/>
              <a:gd name="connsiteY2" fmla="*/ 0 h 717550"/>
              <a:gd name="connsiteX3" fmla="*/ 3444875 w 3444875"/>
              <a:gd name="connsiteY3" fmla="*/ 0 h 717550"/>
              <a:gd name="connsiteX4" fmla="*/ 3038986 w 3444875"/>
              <a:gd name="connsiteY4" fmla="*/ 717550 h 717550"/>
              <a:gd name="connsiteX5" fmla="*/ 605471 w 3444875"/>
              <a:gd name="connsiteY5" fmla="*/ 717550 h 717550"/>
              <a:gd name="connsiteX6" fmla="*/ 149226 w 3444875"/>
              <a:gd name="connsiteY6" fmla="*/ 717550 h 717550"/>
              <a:gd name="connsiteX7" fmla="*/ 91442 w 3444875"/>
              <a:gd name="connsiteY7" fmla="*/ 717550 h 717550"/>
              <a:gd name="connsiteX8" fmla="*/ 0 w 3444875"/>
              <a:gd name="connsiteY8" fmla="*/ 626108 h 717550"/>
              <a:gd name="connsiteX9" fmla="*/ 0 w 3444875"/>
              <a:gd name="connsiteY9" fmla="*/ 91442 h 717550"/>
              <a:gd name="connsiteX10" fmla="*/ 91442 w 3444875"/>
              <a:gd name="connsiteY10"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4875" h="717550">
                <a:moveTo>
                  <a:pt x="91442" y="0"/>
                </a:moveTo>
                <a:lnTo>
                  <a:pt x="555115" y="0"/>
                </a:lnTo>
                <a:lnTo>
                  <a:pt x="605471" y="0"/>
                </a:lnTo>
                <a:lnTo>
                  <a:pt x="3444875" y="0"/>
                </a:lnTo>
                <a:lnTo>
                  <a:pt x="3038986" y="717550"/>
                </a:lnTo>
                <a:lnTo>
                  <a:pt x="605471" y="717550"/>
                </a:lnTo>
                <a:lnTo>
                  <a:pt x="149226" y="717550"/>
                </a:lnTo>
                <a:lnTo>
                  <a:pt x="91442" y="717550"/>
                </a:lnTo>
                <a:cubicBezTo>
                  <a:pt x="40940" y="717550"/>
                  <a:pt x="0" y="676610"/>
                  <a:pt x="0" y="626108"/>
                </a:cubicBezTo>
                <a:lnTo>
                  <a:pt x="0" y="91442"/>
                </a:lnTo>
                <a:cubicBezTo>
                  <a:pt x="0" y="40940"/>
                  <a:pt x="40940" y="0"/>
                  <a:pt x="91442" y="0"/>
                </a:cubicBezTo>
                <a:close/>
              </a:path>
            </a:pathLst>
          </a:custGeom>
          <a:solidFill>
            <a:schemeClr val="accent4"/>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3" name="Rectangle: Rounded Corners 22">
            <a:extLst>
              <a:ext uri="{FF2B5EF4-FFF2-40B4-BE49-F238E27FC236}">
                <a16:creationId xmlns:a16="http://schemas.microsoft.com/office/drawing/2014/main" id="{32D52CE9-095D-3777-1223-26396FBC0913}"/>
              </a:ext>
            </a:extLst>
          </p:cNvPr>
          <p:cNvSpPr/>
          <p:nvPr userDrawn="1"/>
        </p:nvSpPr>
        <p:spPr>
          <a:xfrm>
            <a:off x="4284256" y="1562100"/>
            <a:ext cx="3605300" cy="2301240"/>
          </a:xfrm>
          <a:prstGeom prst="roundRect">
            <a:avLst>
              <a:gd name="adj" fmla="val 3974"/>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6" name="Freeform: Shape 25">
            <a:extLst>
              <a:ext uri="{FF2B5EF4-FFF2-40B4-BE49-F238E27FC236}">
                <a16:creationId xmlns:a16="http://schemas.microsoft.com/office/drawing/2014/main" id="{283C26A3-E78E-66AE-EA7D-D1C0A2AC3F2A}"/>
              </a:ext>
            </a:extLst>
          </p:cNvPr>
          <p:cNvSpPr/>
          <p:nvPr userDrawn="1"/>
        </p:nvSpPr>
        <p:spPr>
          <a:xfrm>
            <a:off x="4284255" y="1562100"/>
            <a:ext cx="3444875" cy="717550"/>
          </a:xfrm>
          <a:custGeom>
            <a:avLst/>
            <a:gdLst>
              <a:gd name="connsiteX0" fmla="*/ 91442 w 3444875"/>
              <a:gd name="connsiteY0" fmla="*/ 0 h 717550"/>
              <a:gd name="connsiteX1" fmla="*/ 555115 w 3444875"/>
              <a:gd name="connsiteY1" fmla="*/ 0 h 717550"/>
              <a:gd name="connsiteX2" fmla="*/ 605471 w 3444875"/>
              <a:gd name="connsiteY2" fmla="*/ 0 h 717550"/>
              <a:gd name="connsiteX3" fmla="*/ 3444875 w 3444875"/>
              <a:gd name="connsiteY3" fmla="*/ 0 h 717550"/>
              <a:gd name="connsiteX4" fmla="*/ 3038986 w 3444875"/>
              <a:gd name="connsiteY4" fmla="*/ 717550 h 717550"/>
              <a:gd name="connsiteX5" fmla="*/ 605471 w 3444875"/>
              <a:gd name="connsiteY5" fmla="*/ 717550 h 717550"/>
              <a:gd name="connsiteX6" fmla="*/ 149226 w 3444875"/>
              <a:gd name="connsiteY6" fmla="*/ 717550 h 717550"/>
              <a:gd name="connsiteX7" fmla="*/ 91442 w 3444875"/>
              <a:gd name="connsiteY7" fmla="*/ 717550 h 717550"/>
              <a:gd name="connsiteX8" fmla="*/ 0 w 3444875"/>
              <a:gd name="connsiteY8" fmla="*/ 626108 h 717550"/>
              <a:gd name="connsiteX9" fmla="*/ 0 w 3444875"/>
              <a:gd name="connsiteY9" fmla="*/ 91442 h 717550"/>
              <a:gd name="connsiteX10" fmla="*/ 91442 w 3444875"/>
              <a:gd name="connsiteY10"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4875" h="717550">
                <a:moveTo>
                  <a:pt x="91442" y="0"/>
                </a:moveTo>
                <a:lnTo>
                  <a:pt x="555115" y="0"/>
                </a:lnTo>
                <a:lnTo>
                  <a:pt x="605471" y="0"/>
                </a:lnTo>
                <a:lnTo>
                  <a:pt x="3444875" y="0"/>
                </a:lnTo>
                <a:lnTo>
                  <a:pt x="3038986" y="717550"/>
                </a:lnTo>
                <a:lnTo>
                  <a:pt x="605471" y="717550"/>
                </a:lnTo>
                <a:lnTo>
                  <a:pt x="149226" y="717550"/>
                </a:lnTo>
                <a:lnTo>
                  <a:pt x="91442" y="717550"/>
                </a:lnTo>
                <a:cubicBezTo>
                  <a:pt x="40940" y="717550"/>
                  <a:pt x="0" y="676610"/>
                  <a:pt x="0" y="626108"/>
                </a:cubicBezTo>
                <a:lnTo>
                  <a:pt x="0" y="91442"/>
                </a:lnTo>
                <a:cubicBezTo>
                  <a:pt x="0" y="40940"/>
                  <a:pt x="40940" y="0"/>
                  <a:pt x="91442" y="0"/>
                </a:cubicBezTo>
                <a:close/>
              </a:path>
            </a:pathLst>
          </a:custGeom>
          <a:solidFill>
            <a:schemeClr val="accent2"/>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1" name="Rectangle: Rounded Corners 30">
            <a:extLst>
              <a:ext uri="{FF2B5EF4-FFF2-40B4-BE49-F238E27FC236}">
                <a16:creationId xmlns:a16="http://schemas.microsoft.com/office/drawing/2014/main" id="{A3784D6E-A445-7C6E-0063-F0B5F82C6043}"/>
              </a:ext>
            </a:extLst>
          </p:cNvPr>
          <p:cNvSpPr/>
          <p:nvPr userDrawn="1"/>
        </p:nvSpPr>
        <p:spPr>
          <a:xfrm>
            <a:off x="8136711" y="1562100"/>
            <a:ext cx="3605300" cy="2301240"/>
          </a:xfrm>
          <a:prstGeom prst="roundRect">
            <a:avLst>
              <a:gd name="adj" fmla="val 3974"/>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2" name="Freeform: Shape 31">
            <a:extLst>
              <a:ext uri="{FF2B5EF4-FFF2-40B4-BE49-F238E27FC236}">
                <a16:creationId xmlns:a16="http://schemas.microsoft.com/office/drawing/2014/main" id="{605BE5A8-9B56-D5E6-DBC3-E47996058B38}"/>
              </a:ext>
            </a:extLst>
          </p:cNvPr>
          <p:cNvSpPr/>
          <p:nvPr userDrawn="1"/>
        </p:nvSpPr>
        <p:spPr>
          <a:xfrm>
            <a:off x="8136710" y="1562100"/>
            <a:ext cx="3444875" cy="717550"/>
          </a:xfrm>
          <a:custGeom>
            <a:avLst/>
            <a:gdLst>
              <a:gd name="connsiteX0" fmla="*/ 91442 w 3444875"/>
              <a:gd name="connsiteY0" fmla="*/ 0 h 717550"/>
              <a:gd name="connsiteX1" fmla="*/ 555115 w 3444875"/>
              <a:gd name="connsiteY1" fmla="*/ 0 h 717550"/>
              <a:gd name="connsiteX2" fmla="*/ 605471 w 3444875"/>
              <a:gd name="connsiteY2" fmla="*/ 0 h 717550"/>
              <a:gd name="connsiteX3" fmla="*/ 3444875 w 3444875"/>
              <a:gd name="connsiteY3" fmla="*/ 0 h 717550"/>
              <a:gd name="connsiteX4" fmla="*/ 3038986 w 3444875"/>
              <a:gd name="connsiteY4" fmla="*/ 717550 h 717550"/>
              <a:gd name="connsiteX5" fmla="*/ 605471 w 3444875"/>
              <a:gd name="connsiteY5" fmla="*/ 717550 h 717550"/>
              <a:gd name="connsiteX6" fmla="*/ 149226 w 3444875"/>
              <a:gd name="connsiteY6" fmla="*/ 717550 h 717550"/>
              <a:gd name="connsiteX7" fmla="*/ 91442 w 3444875"/>
              <a:gd name="connsiteY7" fmla="*/ 717550 h 717550"/>
              <a:gd name="connsiteX8" fmla="*/ 0 w 3444875"/>
              <a:gd name="connsiteY8" fmla="*/ 626108 h 717550"/>
              <a:gd name="connsiteX9" fmla="*/ 0 w 3444875"/>
              <a:gd name="connsiteY9" fmla="*/ 91442 h 717550"/>
              <a:gd name="connsiteX10" fmla="*/ 91442 w 3444875"/>
              <a:gd name="connsiteY10"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4875" h="717550">
                <a:moveTo>
                  <a:pt x="91442" y="0"/>
                </a:moveTo>
                <a:lnTo>
                  <a:pt x="555115" y="0"/>
                </a:lnTo>
                <a:lnTo>
                  <a:pt x="605471" y="0"/>
                </a:lnTo>
                <a:lnTo>
                  <a:pt x="3444875" y="0"/>
                </a:lnTo>
                <a:lnTo>
                  <a:pt x="3038986" y="717550"/>
                </a:lnTo>
                <a:lnTo>
                  <a:pt x="605471" y="717550"/>
                </a:lnTo>
                <a:lnTo>
                  <a:pt x="149226" y="717550"/>
                </a:lnTo>
                <a:lnTo>
                  <a:pt x="91442" y="717550"/>
                </a:lnTo>
                <a:cubicBezTo>
                  <a:pt x="40940" y="717550"/>
                  <a:pt x="0" y="676610"/>
                  <a:pt x="0" y="626108"/>
                </a:cubicBezTo>
                <a:lnTo>
                  <a:pt x="0" y="91442"/>
                </a:lnTo>
                <a:cubicBezTo>
                  <a:pt x="0" y="40940"/>
                  <a:pt x="40940" y="0"/>
                  <a:pt x="91442" y="0"/>
                </a:cubicBezTo>
                <a:close/>
              </a:path>
            </a:pathLst>
          </a:custGeom>
          <a:solidFill>
            <a:schemeClr val="accent1"/>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7" name="Slide Number Placeholder 5">
            <a:extLst>
              <a:ext uri="{FF2B5EF4-FFF2-40B4-BE49-F238E27FC236}">
                <a16:creationId xmlns:a16="http://schemas.microsoft.com/office/drawing/2014/main" id="{2B3D06C9-2529-152E-C5F4-E04B50ADE066}"/>
              </a:ext>
            </a:extLst>
          </p:cNvPr>
          <p:cNvSpPr txBox="1">
            <a:spLocks/>
          </p:cNvSpPr>
          <p:nvPr userDrawn="1"/>
        </p:nvSpPr>
        <p:spPr>
          <a:xfrm>
            <a:off x="9293977" y="64516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4"/>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4"/>
              </a:solidFill>
              <a:latin typeface="Arial" panose="020B0604020202020204" pitchFamily="34" charset="0"/>
              <a:cs typeface="Arial" panose="020B0604020202020204" pitchFamily="34" charset="0"/>
              <a:sym typeface="Arial" panose="020B0604020202020204" pitchFamily="34" charset="0"/>
            </a:endParaRPr>
          </a:p>
        </p:txBody>
      </p:sp>
      <p:sp>
        <p:nvSpPr>
          <p:cNvPr id="7" name="Footer Placeholder 3">
            <a:extLst>
              <a:ext uri="{FF2B5EF4-FFF2-40B4-BE49-F238E27FC236}">
                <a16:creationId xmlns:a16="http://schemas.microsoft.com/office/drawing/2014/main" id="{F4EAF6DC-BB16-9606-5C88-EA1BA49F7A45}"/>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2"/>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sp>
        <p:nvSpPr>
          <p:cNvPr id="14" name="Text Placeholder 16">
            <a:extLst>
              <a:ext uri="{FF2B5EF4-FFF2-40B4-BE49-F238E27FC236}">
                <a16:creationId xmlns:a16="http://schemas.microsoft.com/office/drawing/2014/main" id="{BAC5EBFF-FFF6-9CEF-F092-7AFE5AC25EDD}"/>
              </a:ext>
            </a:extLst>
          </p:cNvPr>
          <p:cNvSpPr>
            <a:spLocks noGrp="1"/>
          </p:cNvSpPr>
          <p:nvPr>
            <p:ph type="body" sz="quarter" idx="30"/>
          </p:nvPr>
        </p:nvSpPr>
        <p:spPr>
          <a:xfrm>
            <a:off x="578561" y="2382618"/>
            <a:ext cx="3311774" cy="1340880"/>
          </a:xfrm>
          <a:prstGeom prst="rect">
            <a:avLst/>
          </a:prstGeom>
        </p:spPr>
        <p:txBody>
          <a:bodyPr/>
          <a:lstStyle>
            <a:lvl1pPr marL="0" indent="0" algn="l">
              <a:lnSpc>
                <a:spcPct val="120000"/>
              </a:lnSpc>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5" name="Text Placeholder 16">
            <a:extLst>
              <a:ext uri="{FF2B5EF4-FFF2-40B4-BE49-F238E27FC236}">
                <a16:creationId xmlns:a16="http://schemas.microsoft.com/office/drawing/2014/main" id="{2BAF0E08-4EB3-B618-1697-73B708D822C9}"/>
              </a:ext>
            </a:extLst>
          </p:cNvPr>
          <p:cNvSpPr>
            <a:spLocks noGrp="1"/>
          </p:cNvSpPr>
          <p:nvPr>
            <p:ph type="body" sz="quarter" idx="31"/>
          </p:nvPr>
        </p:nvSpPr>
        <p:spPr>
          <a:xfrm>
            <a:off x="4431019" y="2382618"/>
            <a:ext cx="3311774" cy="1340880"/>
          </a:xfrm>
          <a:prstGeom prst="rect">
            <a:avLst/>
          </a:prstGeom>
        </p:spPr>
        <p:txBody>
          <a:bodyPr/>
          <a:lstStyle>
            <a:lvl1pPr marL="0" indent="0" algn="l">
              <a:lnSpc>
                <a:spcPct val="120000"/>
              </a:lnSpc>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6" name="Text Placeholder 16">
            <a:extLst>
              <a:ext uri="{FF2B5EF4-FFF2-40B4-BE49-F238E27FC236}">
                <a16:creationId xmlns:a16="http://schemas.microsoft.com/office/drawing/2014/main" id="{CE541255-8596-F96F-1A72-89CA2427EAE4}"/>
              </a:ext>
            </a:extLst>
          </p:cNvPr>
          <p:cNvSpPr>
            <a:spLocks noGrp="1"/>
          </p:cNvSpPr>
          <p:nvPr>
            <p:ph type="body" sz="quarter" idx="32"/>
          </p:nvPr>
        </p:nvSpPr>
        <p:spPr>
          <a:xfrm>
            <a:off x="8283474" y="2382618"/>
            <a:ext cx="3311774" cy="1340880"/>
          </a:xfrm>
          <a:prstGeom prst="rect">
            <a:avLst/>
          </a:prstGeom>
        </p:spPr>
        <p:txBody>
          <a:bodyPr/>
          <a:lstStyle>
            <a:lvl1pPr marL="0" indent="0" algn="l">
              <a:lnSpc>
                <a:spcPct val="120000"/>
              </a:lnSpc>
              <a:buNone/>
              <a:defRPr sz="200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7" name="Text Placeholder 22">
            <a:extLst>
              <a:ext uri="{FF2B5EF4-FFF2-40B4-BE49-F238E27FC236}">
                <a16:creationId xmlns:a16="http://schemas.microsoft.com/office/drawing/2014/main" id="{66F1E67F-D7AC-87FC-6D33-70250E553D97}"/>
              </a:ext>
            </a:extLst>
          </p:cNvPr>
          <p:cNvSpPr>
            <a:spLocks noGrp="1"/>
          </p:cNvSpPr>
          <p:nvPr>
            <p:ph type="body" sz="quarter" idx="33"/>
          </p:nvPr>
        </p:nvSpPr>
        <p:spPr>
          <a:xfrm>
            <a:off x="578562" y="1721494"/>
            <a:ext cx="2831387" cy="398764"/>
          </a:xfrm>
          <a:prstGeom prst="rect">
            <a:avLst/>
          </a:prstGeom>
        </p:spPr>
        <p:txBody>
          <a:bodyPr anchor="ctr"/>
          <a:lstStyle>
            <a:lvl1pPr marL="0" indent="0" algn="l">
              <a:buFont typeface="Arial" panose="020B0604020202020204" pitchFamily="34" charset="0"/>
              <a:buNone/>
              <a:defRPr sz="2000" b="1">
                <a:solidFill>
                  <a:schemeClr val="bg2"/>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8" name="Text Placeholder 22">
            <a:extLst>
              <a:ext uri="{FF2B5EF4-FFF2-40B4-BE49-F238E27FC236}">
                <a16:creationId xmlns:a16="http://schemas.microsoft.com/office/drawing/2014/main" id="{1CF0CC16-2765-05A7-364C-3F588AD75797}"/>
              </a:ext>
            </a:extLst>
          </p:cNvPr>
          <p:cNvSpPr>
            <a:spLocks noGrp="1"/>
          </p:cNvSpPr>
          <p:nvPr>
            <p:ph type="body" sz="quarter" idx="34"/>
          </p:nvPr>
        </p:nvSpPr>
        <p:spPr>
          <a:xfrm>
            <a:off x="4431019" y="1721494"/>
            <a:ext cx="2831387" cy="398764"/>
          </a:xfrm>
          <a:prstGeom prst="rect">
            <a:avLst/>
          </a:prstGeom>
        </p:spPr>
        <p:txBody>
          <a:bodyPr anchor="ctr"/>
          <a:lstStyle>
            <a:lvl1pPr marL="0" indent="0" algn="l">
              <a:buFont typeface="Arial" panose="020B0604020202020204" pitchFamily="34" charset="0"/>
              <a:buNone/>
              <a:defRPr sz="2000" b="1">
                <a:solidFill>
                  <a:schemeClr val="bg2"/>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9" name="Text Placeholder 22">
            <a:extLst>
              <a:ext uri="{FF2B5EF4-FFF2-40B4-BE49-F238E27FC236}">
                <a16:creationId xmlns:a16="http://schemas.microsoft.com/office/drawing/2014/main" id="{300F2E8D-3D5B-B675-5FE0-CA54CB077854}"/>
              </a:ext>
            </a:extLst>
          </p:cNvPr>
          <p:cNvSpPr>
            <a:spLocks noGrp="1"/>
          </p:cNvSpPr>
          <p:nvPr>
            <p:ph type="body" sz="quarter" idx="35"/>
          </p:nvPr>
        </p:nvSpPr>
        <p:spPr>
          <a:xfrm>
            <a:off x="8283474" y="1721494"/>
            <a:ext cx="2831387" cy="398764"/>
          </a:xfrm>
          <a:prstGeom prst="rect">
            <a:avLst/>
          </a:prstGeom>
        </p:spPr>
        <p:txBody>
          <a:bodyPr anchor="ctr"/>
          <a:lstStyle>
            <a:lvl1pPr marL="0" indent="0" algn="l">
              <a:buFont typeface="Arial" panose="020B0604020202020204" pitchFamily="34" charset="0"/>
              <a:buNone/>
              <a:defRPr sz="2000" b="1">
                <a:solidFill>
                  <a:schemeClr val="bg2"/>
                </a:solidFill>
                <a:latin typeface="Arial" panose="020B0604020202020204" pitchFamily="34" charset="0"/>
                <a:cs typeface="Arial" panose="020B0604020202020204" pitchFamily="34" charset="0"/>
                <a:sym typeface="Arial" panose="020B0604020202020204" pitchFamily="34" charset="0"/>
              </a:defRPr>
            </a:lvl1pPr>
          </a:lstStyle>
          <a:p>
            <a:pPr lvl="0"/>
            <a:endParaRPr lang="en-US" dirty="0"/>
          </a:p>
        </p:txBody>
      </p:sp>
      <p:sp>
        <p:nvSpPr>
          <p:cNvPr id="12" name="Text Placeholder 9">
            <a:extLst>
              <a:ext uri="{FF2B5EF4-FFF2-40B4-BE49-F238E27FC236}">
                <a16:creationId xmlns:a16="http://schemas.microsoft.com/office/drawing/2014/main" id="{A891A567-E647-877B-9CBC-8642B4B7ADC2}"/>
              </a:ext>
            </a:extLst>
          </p:cNvPr>
          <p:cNvSpPr>
            <a:spLocks noGrp="1"/>
          </p:cNvSpPr>
          <p:nvPr>
            <p:ph type="body" sz="quarter" idx="11"/>
          </p:nvPr>
        </p:nvSpPr>
        <p:spPr>
          <a:xfrm>
            <a:off x="323129" y="1055965"/>
            <a:ext cx="10283908" cy="338554"/>
          </a:xfrm>
          <a:prstGeom prst="rect">
            <a:avLst/>
          </a:prstGeom>
        </p:spPr>
        <p:txBody>
          <a:bodyPr/>
          <a:lstStyle>
            <a:lvl1pPr marL="0" indent="0" algn="l" defTabSz="914400" rtl="0" eaLnBrk="1" latinLnBrk="0" hangingPunct="1">
              <a:buNone/>
              <a:defRPr lang="en-US" sz="2400" kern="1200" dirty="0" smtClean="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defRPr lang="en-US" sz="1600" kern="1200" dirty="0" smtClean="0">
                <a:solidFill>
                  <a:schemeClr val="tx1">
                    <a:lumMod val="75000"/>
                    <a:lumOff val="25000"/>
                  </a:schemeClr>
                </a:solidFill>
                <a:latin typeface="+mn-lt"/>
                <a:ea typeface="+mn-ea"/>
                <a:cs typeface="+mn-cs"/>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lvl="0"/>
            <a:endParaRPr lang="de-DE" dirty="0"/>
          </a:p>
        </p:txBody>
      </p:sp>
      <p:pic>
        <p:nvPicPr>
          <p:cNvPr id="10" name="Picture 9" descr="A black and white sign with white text&#10;&#10;Description automatically generated">
            <a:extLst>
              <a:ext uri="{FF2B5EF4-FFF2-40B4-BE49-F238E27FC236}">
                <a16:creationId xmlns:a16="http://schemas.microsoft.com/office/drawing/2014/main" id="{E82CE4B2-F1A1-85AB-3845-FCE7BA832A7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22015" y="6287595"/>
            <a:ext cx="2044952" cy="430130"/>
          </a:xfrm>
          <a:prstGeom prst="rect">
            <a:avLst/>
          </a:prstGeom>
        </p:spPr>
      </p:pic>
    </p:spTree>
    <p:extLst>
      <p:ext uri="{BB962C8B-B14F-4D97-AF65-F5344CB8AC3E}">
        <p14:creationId xmlns:p14="http://schemas.microsoft.com/office/powerpoint/2010/main" val="1369597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_große Zahl">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7DD4806-14E7-FB93-DB5D-59A486822CDA}"/>
              </a:ext>
            </a:extLst>
          </p:cNvPr>
          <p:cNvGraphicFramePr>
            <a:graphicFrameLocks noChangeAspect="1"/>
          </p:cNvGraphicFramePr>
          <p:nvPr userDrawn="1">
            <p:custDataLst>
              <p:tags r:id="rId1"/>
            </p:custDataLst>
            <p:extLst>
              <p:ext uri="{D42A27DB-BD31-4B8C-83A1-F6EECF244321}">
                <p14:modId xmlns:p14="http://schemas.microsoft.com/office/powerpoint/2010/main" val="3928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CB1539C4-EAB2-B530-D05B-2DB1921EDBCF}"/>
              </a:ext>
            </a:extLst>
          </p:cNvPr>
          <p:cNvPicPr>
            <a:picLocks noChangeAspect="1"/>
          </p:cNvPicPr>
          <p:nvPr userDrawn="1"/>
        </p:nvPicPr>
        <p:blipFill>
          <a:blip r:embed="rId5"/>
          <a:stretch>
            <a:fillRect/>
          </a:stretch>
        </p:blipFill>
        <p:spPr>
          <a:xfrm>
            <a:off x="-1" y="0"/>
            <a:ext cx="12192001" cy="6858000"/>
          </a:xfrm>
          <a:prstGeom prst="rect">
            <a:avLst/>
          </a:prstGeom>
        </p:spPr>
      </p:pic>
      <p:sp>
        <p:nvSpPr>
          <p:cNvPr id="2" name="Background - Overlay">
            <a:extLst>
              <a:ext uri="{FF2B5EF4-FFF2-40B4-BE49-F238E27FC236}">
                <a16:creationId xmlns:a16="http://schemas.microsoft.com/office/drawing/2014/main" id="{75D88D43-51A3-CB03-DF88-F977E9D6687D}"/>
              </a:ext>
            </a:extLst>
          </p:cNvPr>
          <p:cNvSpPr/>
          <p:nvPr userDrawn="1"/>
        </p:nvSpPr>
        <p:spPr>
          <a:xfrm>
            <a:off x="-1" y="-1"/>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algn="ctr"/>
            <a:endParaRPr lang="en-US" dirty="0">
              <a:solidFill>
                <a:prstClr val="white">
                  <a:alpha val="44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4" name="Background - Solid">
            <a:extLst>
              <a:ext uri="{FF2B5EF4-FFF2-40B4-BE49-F238E27FC236}">
                <a16:creationId xmlns:a16="http://schemas.microsoft.com/office/drawing/2014/main" id="{841E4FA6-7F3C-2C2D-37F1-7444C6BF7F13}"/>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12" name="Straight Connector 11">
            <a:extLst>
              <a:ext uri="{FF2B5EF4-FFF2-40B4-BE49-F238E27FC236}">
                <a16:creationId xmlns:a16="http://schemas.microsoft.com/office/drawing/2014/main" id="{B1EBC0A7-658A-E948-BD35-974DDF264273}"/>
              </a:ext>
            </a:extLst>
          </p:cNvPr>
          <p:cNvCxnSpPr>
            <a:cxnSpLocks/>
          </p:cNvCxnSpPr>
          <p:nvPr userDrawn="1"/>
        </p:nvCxnSpPr>
        <p:spPr>
          <a:xfrm>
            <a:off x="4754154" y="2460020"/>
            <a:ext cx="268369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Text Placeholder 27">
            <a:extLst>
              <a:ext uri="{FF2B5EF4-FFF2-40B4-BE49-F238E27FC236}">
                <a16:creationId xmlns:a16="http://schemas.microsoft.com/office/drawing/2014/main" id="{880B389D-7A68-2145-C3A2-F806E24F8540}"/>
              </a:ext>
            </a:extLst>
          </p:cNvPr>
          <p:cNvSpPr>
            <a:spLocks noGrp="1"/>
          </p:cNvSpPr>
          <p:nvPr>
            <p:ph type="body" sz="quarter" idx="17"/>
          </p:nvPr>
        </p:nvSpPr>
        <p:spPr>
          <a:xfrm>
            <a:off x="923921" y="1648998"/>
            <a:ext cx="10344150" cy="701731"/>
          </a:xfrm>
          <a:prstGeom prst="rect">
            <a:avLst/>
          </a:prstGeom>
        </p:spPr>
        <p:txBody>
          <a:bodyPr/>
          <a:lstStyle>
            <a:lvl1pPr marL="0" indent="0" algn="ctr" defTabSz="914400" rtl="0" eaLnBrk="1" latinLnBrk="0" hangingPunct="1">
              <a:lnSpc>
                <a:spcPct val="90000"/>
              </a:lnSpc>
              <a:buNone/>
              <a:defRPr kumimoji="0" lang="en-GB" sz="4400" b="1" i="0" u="none" strike="noStrike" kern="1200" cap="none" spc="0" normalizeH="0" baseline="0" dirty="0">
                <a:ln>
                  <a:noFill/>
                </a:ln>
                <a:solidFill>
                  <a:schemeClr val="bg2"/>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GB" dirty="0"/>
          </a:p>
        </p:txBody>
      </p:sp>
      <p:sp>
        <p:nvSpPr>
          <p:cNvPr id="22" name="Text Placeholder 27">
            <a:extLst>
              <a:ext uri="{FF2B5EF4-FFF2-40B4-BE49-F238E27FC236}">
                <a16:creationId xmlns:a16="http://schemas.microsoft.com/office/drawing/2014/main" id="{210DA406-A82C-3855-D45C-3E434A680CD3}"/>
              </a:ext>
            </a:extLst>
          </p:cNvPr>
          <p:cNvSpPr>
            <a:spLocks noGrp="1"/>
          </p:cNvSpPr>
          <p:nvPr>
            <p:ph type="body" sz="quarter" idx="18"/>
          </p:nvPr>
        </p:nvSpPr>
        <p:spPr>
          <a:xfrm>
            <a:off x="923921" y="4958543"/>
            <a:ext cx="10344150" cy="535531"/>
          </a:xfrm>
          <a:prstGeom prst="rect">
            <a:avLst/>
          </a:prstGeom>
        </p:spPr>
        <p:txBody>
          <a:bodyPr/>
          <a:lstStyle>
            <a:lvl1pPr marL="0" indent="0" algn="ctr" defTabSz="914400" rtl="0" eaLnBrk="1" latinLnBrk="0" hangingPunct="1">
              <a:lnSpc>
                <a:spcPct val="90000"/>
              </a:lnSpc>
              <a:buNone/>
              <a:defRPr kumimoji="0" lang="en-GB" sz="3200" b="1"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GB" dirty="0"/>
          </a:p>
        </p:txBody>
      </p:sp>
      <p:sp>
        <p:nvSpPr>
          <p:cNvPr id="23" name="Text Placeholder 27">
            <a:extLst>
              <a:ext uri="{FF2B5EF4-FFF2-40B4-BE49-F238E27FC236}">
                <a16:creationId xmlns:a16="http://schemas.microsoft.com/office/drawing/2014/main" id="{7081AE76-6A03-1A7F-6A0F-16345FD7560F}"/>
              </a:ext>
            </a:extLst>
          </p:cNvPr>
          <p:cNvSpPr>
            <a:spLocks noGrp="1"/>
          </p:cNvSpPr>
          <p:nvPr>
            <p:ph type="body" sz="quarter" idx="19"/>
          </p:nvPr>
        </p:nvSpPr>
        <p:spPr>
          <a:xfrm>
            <a:off x="923921" y="3003715"/>
            <a:ext cx="10344150" cy="1862048"/>
          </a:xfrm>
          <a:prstGeom prst="rect">
            <a:avLst/>
          </a:prstGeom>
        </p:spPr>
        <p:txBody>
          <a:bodyPr/>
          <a:lstStyle>
            <a:lvl1pPr marL="0" indent="0" algn="ctr" defTabSz="914400" rtl="0" eaLnBrk="1" latinLnBrk="0" hangingPunct="1">
              <a:lnSpc>
                <a:spcPct val="90000"/>
              </a:lnSpc>
              <a:buNone/>
              <a:defRPr kumimoji="0" lang="en-GB" sz="11500" b="1"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p>
        </p:txBody>
      </p:sp>
      <p:sp>
        <p:nvSpPr>
          <p:cNvPr id="6" name="Footer Placeholder 3">
            <a:extLst>
              <a:ext uri="{FF2B5EF4-FFF2-40B4-BE49-F238E27FC236}">
                <a16:creationId xmlns:a16="http://schemas.microsoft.com/office/drawing/2014/main" id="{149B1D00-DBD9-5C76-28BA-63EC6B616950}"/>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2"/>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pic>
        <p:nvPicPr>
          <p:cNvPr id="7" name="Picture 6" descr="A black and white sign with white text&#10;&#10;Description automatically generated">
            <a:extLst>
              <a:ext uri="{FF2B5EF4-FFF2-40B4-BE49-F238E27FC236}">
                <a16:creationId xmlns:a16="http://schemas.microsoft.com/office/drawing/2014/main" id="{B4A8339F-E0B8-A193-DB18-8B2EEF5351F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911601" y="491815"/>
            <a:ext cx="4368799" cy="918922"/>
          </a:xfrm>
          <a:prstGeom prst="rect">
            <a:avLst/>
          </a:prstGeom>
        </p:spPr>
      </p:pic>
    </p:spTree>
    <p:extLst>
      <p:ext uri="{BB962C8B-B14F-4D97-AF65-F5344CB8AC3E}">
        <p14:creationId xmlns:p14="http://schemas.microsoft.com/office/powerpoint/2010/main" val="2602558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_weltkarte">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21EEE70-350F-3E4A-AE1E-F6523067A923}"/>
              </a:ext>
            </a:extLst>
          </p:cNvPr>
          <p:cNvGraphicFramePr>
            <a:graphicFrameLocks noChangeAspect="1"/>
          </p:cNvGraphicFramePr>
          <p:nvPr userDrawn="1">
            <p:custDataLst>
              <p:tags r:id="rId1"/>
            </p:custDataLst>
            <p:extLst>
              <p:ext uri="{D42A27DB-BD31-4B8C-83A1-F6EECF244321}">
                <p14:modId xmlns:p14="http://schemas.microsoft.com/office/powerpoint/2010/main" val="243785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B20EFF45-AF23-527A-74FE-FD2324CEA34A}"/>
              </a:ext>
            </a:extLst>
          </p:cNvPr>
          <p:cNvSpPr>
            <a:spLocks noGrp="1"/>
          </p:cNvSpPr>
          <p:nvPr>
            <p:ph type="body" sz="quarter" idx="10"/>
          </p:nvPr>
        </p:nvSpPr>
        <p:spPr>
          <a:xfrm>
            <a:off x="323129" y="407551"/>
            <a:ext cx="10283909" cy="480131"/>
          </a:xfrm>
          <a:prstGeom prst="rect">
            <a:avLst/>
          </a:prstGeom>
        </p:spPr>
        <p:txBody>
          <a:bodyPr/>
          <a:lstStyle>
            <a:lvl1pPr marL="0" indent="0" algn="l" defTabSz="914400" rtl="0" eaLnBrk="1" latinLnBrk="0" hangingPunct="1">
              <a:lnSpc>
                <a:spcPct val="90000"/>
              </a:lnSpc>
              <a:buNone/>
              <a:defRPr lang="en-US" sz="2800" b="1" kern="1200" dirty="0" smtClean="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lnSpc>
                <a:spcPct val="90000"/>
              </a:lnSpc>
              <a:defRPr lang="en-US" sz="2800" b="1" kern="1200" dirty="0" smtClean="0">
                <a:solidFill>
                  <a:schemeClr val="accent1"/>
                </a:solidFill>
                <a:latin typeface="Arial"/>
                <a:ea typeface="+mn-ea"/>
                <a:cs typeface="+mn-cs"/>
              </a:defRPr>
            </a:lvl2pPr>
            <a:lvl3pPr marL="0" algn="l" defTabSz="914400" rtl="0" eaLnBrk="1" latinLnBrk="0" hangingPunct="1">
              <a:lnSpc>
                <a:spcPct val="90000"/>
              </a:lnSpc>
              <a:defRPr lang="en-US" sz="2800" b="1" kern="1200" dirty="0" smtClean="0">
                <a:solidFill>
                  <a:schemeClr val="accent1"/>
                </a:solidFill>
                <a:latin typeface="Arial"/>
                <a:ea typeface="+mn-ea"/>
                <a:cs typeface="+mn-cs"/>
              </a:defRPr>
            </a:lvl3pPr>
            <a:lvl4pPr marL="0" algn="l" defTabSz="914400" rtl="0" eaLnBrk="1" latinLnBrk="0" hangingPunct="1">
              <a:lnSpc>
                <a:spcPct val="90000"/>
              </a:lnSpc>
              <a:defRPr lang="en-US" sz="2800" b="1" kern="1200" dirty="0" smtClean="0">
                <a:solidFill>
                  <a:schemeClr val="accent1"/>
                </a:solidFill>
                <a:latin typeface="Arial"/>
                <a:ea typeface="+mn-ea"/>
                <a:cs typeface="+mn-cs"/>
              </a:defRPr>
            </a:lvl4pPr>
            <a:lvl5pPr marL="0" algn="l" defTabSz="914400" rtl="0" eaLnBrk="1" latinLnBrk="0" hangingPunct="1">
              <a:lnSpc>
                <a:spcPct val="90000"/>
              </a:lnSpc>
              <a:defRPr lang="de-DE" sz="2800" b="1" kern="1200" dirty="0">
                <a:solidFill>
                  <a:schemeClr val="accent1"/>
                </a:solidFill>
                <a:latin typeface="Arial"/>
                <a:ea typeface="+mn-ea"/>
                <a:cs typeface="+mn-cs"/>
              </a:defRPr>
            </a:lvl5pPr>
          </a:lstStyle>
          <a:p>
            <a:pPr lvl="0"/>
            <a:endParaRPr lang="de-DE" dirty="0"/>
          </a:p>
        </p:txBody>
      </p:sp>
      <p:sp>
        <p:nvSpPr>
          <p:cNvPr id="4" name="Background - Solid">
            <a:extLst>
              <a:ext uri="{FF2B5EF4-FFF2-40B4-BE49-F238E27FC236}">
                <a16:creationId xmlns:a16="http://schemas.microsoft.com/office/drawing/2014/main" id="{841E4FA6-7F3C-2C2D-37F1-7444C6BF7F13}"/>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Slide Number Placeholder 5">
            <a:extLst>
              <a:ext uri="{FF2B5EF4-FFF2-40B4-BE49-F238E27FC236}">
                <a16:creationId xmlns:a16="http://schemas.microsoft.com/office/drawing/2014/main" id="{4A1036E1-081C-3694-F336-57602AF2D084}"/>
              </a:ext>
            </a:extLst>
          </p:cNvPr>
          <p:cNvSpPr txBox="1">
            <a:spLocks/>
          </p:cNvSpPr>
          <p:nvPr userDrawn="1"/>
        </p:nvSpPr>
        <p:spPr>
          <a:xfrm>
            <a:off x="9141577"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1"/>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cxnSp>
        <p:nvCxnSpPr>
          <p:cNvPr id="2" name="Straight Connector 1">
            <a:extLst>
              <a:ext uri="{FF2B5EF4-FFF2-40B4-BE49-F238E27FC236}">
                <a16:creationId xmlns:a16="http://schemas.microsoft.com/office/drawing/2014/main" id="{6A7F9501-C153-5FA3-ABB8-30512080E6F0}"/>
              </a:ext>
            </a:extLst>
          </p:cNvPr>
          <p:cNvCxnSpPr>
            <a:cxnSpLocks/>
          </p:cNvCxnSpPr>
          <p:nvPr userDrawn="1"/>
        </p:nvCxnSpPr>
        <p:spPr>
          <a:xfrm>
            <a:off x="431800" y="964407"/>
            <a:ext cx="466407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Freeform 8">
            <a:extLst>
              <a:ext uri="{FF2B5EF4-FFF2-40B4-BE49-F238E27FC236}">
                <a16:creationId xmlns:a16="http://schemas.microsoft.com/office/drawing/2014/main" id="{3B950CE6-EA84-826B-4EC4-977528D9DA22}"/>
              </a:ext>
            </a:extLst>
          </p:cNvPr>
          <p:cNvSpPr>
            <a:spLocks noEditPoints="1"/>
          </p:cNvSpPr>
          <p:nvPr userDrawn="1"/>
        </p:nvSpPr>
        <p:spPr bwMode="auto">
          <a:xfrm>
            <a:off x="3943350" y="1564034"/>
            <a:ext cx="7810500" cy="4604778"/>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34" name="Straight Connector 33">
            <a:extLst>
              <a:ext uri="{FF2B5EF4-FFF2-40B4-BE49-F238E27FC236}">
                <a16:creationId xmlns:a16="http://schemas.microsoft.com/office/drawing/2014/main" id="{03D167CC-46F4-BC8D-D4D6-2DA39675D46E}"/>
              </a:ext>
            </a:extLst>
          </p:cNvPr>
          <p:cNvCxnSpPr>
            <a:cxnSpLocks/>
          </p:cNvCxnSpPr>
          <p:nvPr userDrawn="1"/>
        </p:nvCxnSpPr>
        <p:spPr>
          <a:xfrm>
            <a:off x="431800" y="3785984"/>
            <a:ext cx="3382433"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 Placeholder 9">
            <a:extLst>
              <a:ext uri="{FF2B5EF4-FFF2-40B4-BE49-F238E27FC236}">
                <a16:creationId xmlns:a16="http://schemas.microsoft.com/office/drawing/2014/main" id="{4D26FB35-09C7-0717-3795-F8F0DEA6A696}"/>
              </a:ext>
            </a:extLst>
          </p:cNvPr>
          <p:cNvSpPr>
            <a:spLocks noGrp="1"/>
          </p:cNvSpPr>
          <p:nvPr>
            <p:ph type="body" sz="quarter" idx="23"/>
          </p:nvPr>
        </p:nvSpPr>
        <p:spPr>
          <a:xfrm>
            <a:off x="308610" y="3954639"/>
            <a:ext cx="3505622" cy="1361206"/>
          </a:xfrm>
          <a:prstGeom prst="rect">
            <a:avLst/>
          </a:prstGeom>
        </p:spPr>
        <p:txBody>
          <a:bodyPr anchor="t"/>
          <a:lstStyle>
            <a:lvl1pPr marL="0" indent="0" algn="l" defTabSz="914400" rtl="0" eaLnBrk="1" latinLnBrk="0" hangingPunct="1">
              <a:lnSpc>
                <a:spcPct val="110000"/>
              </a:lnSpc>
              <a:spcAft>
                <a:spcPts val="1200"/>
              </a:spcAft>
              <a:buNone/>
              <a:defRPr kumimoji="0" lang="de-DE" sz="2000" b="0" i="0" u="none" strike="noStrike" kern="1200" cap="none" spc="0" normalizeH="0" baseline="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buNone/>
              <a:defRPr lang="de-DE" sz="1400" kern="1200" dirty="0">
                <a:solidFill>
                  <a:prstClr val="black">
                    <a:lumMod val="75000"/>
                    <a:lumOff val="25000"/>
                  </a:prstClr>
                </a:solidFill>
                <a:latin typeface="Arial"/>
                <a:ea typeface="+mn-ea"/>
                <a:cs typeface="+mn-cs"/>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de-DE" dirty="0"/>
          </a:p>
        </p:txBody>
      </p:sp>
      <p:sp>
        <p:nvSpPr>
          <p:cNvPr id="36" name="Text Placeholder 9">
            <a:extLst>
              <a:ext uri="{FF2B5EF4-FFF2-40B4-BE49-F238E27FC236}">
                <a16:creationId xmlns:a16="http://schemas.microsoft.com/office/drawing/2014/main" id="{9F075B9C-92FE-6ECE-7D5B-46A9347BEE7F}"/>
              </a:ext>
            </a:extLst>
          </p:cNvPr>
          <p:cNvSpPr>
            <a:spLocks noGrp="1"/>
          </p:cNvSpPr>
          <p:nvPr>
            <p:ph type="body" sz="quarter" idx="24"/>
          </p:nvPr>
        </p:nvSpPr>
        <p:spPr>
          <a:xfrm>
            <a:off x="308610" y="2417001"/>
            <a:ext cx="3505622" cy="1200329"/>
          </a:xfrm>
          <a:prstGeom prst="rect">
            <a:avLst/>
          </a:prstGeom>
        </p:spPr>
        <p:txBody>
          <a:bodyPr anchor="t"/>
          <a:lstStyle>
            <a:lvl1pPr marL="0" indent="0" algn="l" defTabSz="914400" rtl="0" eaLnBrk="1" latinLnBrk="0" hangingPunct="1">
              <a:lnSpc>
                <a:spcPct val="110000"/>
              </a:lnSpc>
              <a:spcAft>
                <a:spcPts val="1200"/>
              </a:spcAft>
              <a:buNone/>
              <a:defRPr kumimoji="0" lang="de-DE" sz="2400" b="1" i="0" u="none" strike="noStrike" kern="1200" cap="none" spc="0" normalizeH="0" baseline="0" dirty="0">
                <a:ln>
                  <a:noFill/>
                </a:ln>
                <a:solidFill>
                  <a:schemeClr val="accent1"/>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vl2pPr marL="0" indent="0" algn="l" defTabSz="914400" rtl="0" eaLnBrk="1" latinLnBrk="0" hangingPunct="1">
              <a:buNone/>
              <a:defRPr lang="de-DE" sz="1400" kern="1200" dirty="0">
                <a:solidFill>
                  <a:prstClr val="black">
                    <a:lumMod val="75000"/>
                    <a:lumOff val="25000"/>
                  </a:prstClr>
                </a:solidFill>
                <a:latin typeface="Arial"/>
                <a:ea typeface="+mn-ea"/>
                <a:cs typeface="+mn-cs"/>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11" name="Footer Placeholder 3">
            <a:extLst>
              <a:ext uri="{FF2B5EF4-FFF2-40B4-BE49-F238E27FC236}">
                <a16:creationId xmlns:a16="http://schemas.microsoft.com/office/drawing/2014/main" id="{CA662148-041A-E578-EB59-4DFB3AE4CB37}"/>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sp>
        <p:nvSpPr>
          <p:cNvPr id="56" name="Text Placeholder 55">
            <a:extLst>
              <a:ext uri="{FF2B5EF4-FFF2-40B4-BE49-F238E27FC236}">
                <a16:creationId xmlns:a16="http://schemas.microsoft.com/office/drawing/2014/main" id="{DB2148F4-78E9-72D4-1331-99757C3866FA}"/>
              </a:ext>
            </a:extLst>
          </p:cNvPr>
          <p:cNvSpPr>
            <a:spLocks noGrp="1"/>
          </p:cNvSpPr>
          <p:nvPr>
            <p:ph type="body" idx="1" hasCustomPrompt="1"/>
          </p:nvPr>
        </p:nvSpPr>
        <p:spPr>
          <a:xfrm>
            <a:off x="6176431" y="4039421"/>
            <a:ext cx="590073" cy="958480"/>
          </a:xfrm>
          <a:custGeom>
            <a:avLst/>
            <a:gdLst>
              <a:gd name="connsiteX0" fmla="*/ 199373 w 398745"/>
              <a:gd name="connsiteY0" fmla="*/ 0 h 647700"/>
              <a:gd name="connsiteX1" fmla="*/ 364155 w 398745"/>
              <a:gd name="connsiteY1" fmla="*/ 87630 h 647700"/>
              <a:gd name="connsiteX2" fmla="*/ 385110 w 398745"/>
              <a:gd name="connsiteY2" fmla="*/ 273368 h 647700"/>
              <a:gd name="connsiteX3" fmla="*/ 294623 w 398745"/>
              <a:gd name="connsiteY3" fmla="*/ 473393 h 647700"/>
              <a:gd name="connsiteX4" fmla="*/ 216518 w 398745"/>
              <a:gd name="connsiteY4" fmla="*/ 637223 h 647700"/>
              <a:gd name="connsiteX5" fmla="*/ 199373 w 398745"/>
              <a:gd name="connsiteY5" fmla="*/ 647700 h 647700"/>
              <a:gd name="connsiteX6" fmla="*/ 182228 w 398745"/>
              <a:gd name="connsiteY6" fmla="*/ 637223 h 647700"/>
              <a:gd name="connsiteX7" fmla="*/ 104123 w 398745"/>
              <a:gd name="connsiteY7" fmla="*/ 473393 h 647700"/>
              <a:gd name="connsiteX8" fmla="*/ 13635 w 398745"/>
              <a:gd name="connsiteY8" fmla="*/ 273368 h 647700"/>
              <a:gd name="connsiteX9" fmla="*/ 34590 w 398745"/>
              <a:gd name="connsiteY9" fmla="*/ 87630 h 647700"/>
              <a:gd name="connsiteX10" fmla="*/ 199373 w 398745"/>
              <a:gd name="connsiteY10"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45" h="647700">
                <a:moveTo>
                  <a:pt x="199373" y="0"/>
                </a:moveTo>
                <a:cubicBezTo>
                  <a:pt x="265095" y="0"/>
                  <a:pt x="327008" y="32385"/>
                  <a:pt x="364155" y="87630"/>
                </a:cubicBezTo>
                <a:cubicBezTo>
                  <a:pt x="401303" y="141923"/>
                  <a:pt x="408923" y="211455"/>
                  <a:pt x="385110" y="273368"/>
                </a:cubicBezTo>
                <a:lnTo>
                  <a:pt x="294623" y="473393"/>
                </a:lnTo>
                <a:lnTo>
                  <a:pt x="216518" y="637223"/>
                </a:lnTo>
                <a:cubicBezTo>
                  <a:pt x="213660" y="643890"/>
                  <a:pt x="206993" y="647700"/>
                  <a:pt x="199373" y="647700"/>
                </a:cubicBezTo>
                <a:cubicBezTo>
                  <a:pt x="191753" y="647700"/>
                  <a:pt x="185085" y="643890"/>
                  <a:pt x="182228" y="637223"/>
                </a:cubicBezTo>
                <a:lnTo>
                  <a:pt x="104123" y="473393"/>
                </a:lnTo>
                <a:lnTo>
                  <a:pt x="13635" y="273368"/>
                </a:lnTo>
                <a:cubicBezTo>
                  <a:pt x="-10177" y="211455"/>
                  <a:pt x="-2557" y="141923"/>
                  <a:pt x="34590" y="87630"/>
                </a:cubicBezTo>
                <a:cubicBezTo>
                  <a:pt x="71738" y="32385"/>
                  <a:pt x="133650" y="0"/>
                  <a:pt x="199373" y="0"/>
                </a:cubicBezTo>
                <a:close/>
              </a:path>
            </a:pathLst>
          </a:cu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360000" rtlCol="0" anchor="ctr">
            <a:noAutofit/>
          </a:bodyPr>
          <a:lstStyle>
            <a:lvl1pPr marL="0" indent="0" algn="ctr">
              <a:buNone/>
              <a:defRPr kumimoji="0" lang="de-DE" sz="1200" b="1" i="0" u="none" strike="noStrike" kern="1200" cap="none" spc="0" normalizeH="0" baseline="0" dirty="0">
                <a:ln>
                  <a:noFill/>
                </a:ln>
                <a:solidFill>
                  <a:schemeClr val="bg2"/>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stStyle>
          <a:p>
            <a:pPr marL="228600" marR="0" lvl="0" indent="-228600" algn="ctr" defTabSz="914400" rtl="0" eaLnBrk="1" fontAlgn="auto" latinLnBrk="0" hangingPunct="1">
              <a:lnSpc>
                <a:spcPct val="100000"/>
              </a:lnSpc>
              <a:spcBef>
                <a:spcPts val="0"/>
              </a:spcBef>
              <a:spcAft>
                <a:spcPts val="0"/>
              </a:spcAft>
              <a:buClrTx/>
              <a:buSzTx/>
              <a:tabLst/>
              <a:defRPr/>
            </a:pPr>
            <a:r>
              <a:rPr lang="de-DE" dirty="0"/>
              <a:t>XX%</a:t>
            </a:r>
          </a:p>
        </p:txBody>
      </p:sp>
      <p:sp>
        <p:nvSpPr>
          <p:cNvPr id="57" name="Text Placeholder 56">
            <a:extLst>
              <a:ext uri="{FF2B5EF4-FFF2-40B4-BE49-F238E27FC236}">
                <a16:creationId xmlns:a16="http://schemas.microsoft.com/office/drawing/2014/main" id="{47F242FD-7F47-9EAA-2AFB-EB3F16F56DD5}"/>
              </a:ext>
            </a:extLst>
          </p:cNvPr>
          <p:cNvSpPr>
            <a:spLocks noGrp="1"/>
          </p:cNvSpPr>
          <p:nvPr>
            <p:ph type="body" idx="25" hasCustomPrompt="1"/>
          </p:nvPr>
        </p:nvSpPr>
        <p:spPr>
          <a:xfrm>
            <a:off x="5090786" y="2667582"/>
            <a:ext cx="590073" cy="958480"/>
          </a:xfrm>
          <a:custGeom>
            <a:avLst/>
            <a:gdLst>
              <a:gd name="connsiteX0" fmla="*/ 199373 w 398745"/>
              <a:gd name="connsiteY0" fmla="*/ 0 h 647700"/>
              <a:gd name="connsiteX1" fmla="*/ 364155 w 398745"/>
              <a:gd name="connsiteY1" fmla="*/ 87630 h 647700"/>
              <a:gd name="connsiteX2" fmla="*/ 385110 w 398745"/>
              <a:gd name="connsiteY2" fmla="*/ 273368 h 647700"/>
              <a:gd name="connsiteX3" fmla="*/ 294623 w 398745"/>
              <a:gd name="connsiteY3" fmla="*/ 473393 h 647700"/>
              <a:gd name="connsiteX4" fmla="*/ 216518 w 398745"/>
              <a:gd name="connsiteY4" fmla="*/ 637223 h 647700"/>
              <a:gd name="connsiteX5" fmla="*/ 199373 w 398745"/>
              <a:gd name="connsiteY5" fmla="*/ 647700 h 647700"/>
              <a:gd name="connsiteX6" fmla="*/ 182228 w 398745"/>
              <a:gd name="connsiteY6" fmla="*/ 637223 h 647700"/>
              <a:gd name="connsiteX7" fmla="*/ 104123 w 398745"/>
              <a:gd name="connsiteY7" fmla="*/ 473393 h 647700"/>
              <a:gd name="connsiteX8" fmla="*/ 13635 w 398745"/>
              <a:gd name="connsiteY8" fmla="*/ 273368 h 647700"/>
              <a:gd name="connsiteX9" fmla="*/ 34590 w 398745"/>
              <a:gd name="connsiteY9" fmla="*/ 87630 h 647700"/>
              <a:gd name="connsiteX10" fmla="*/ 199373 w 398745"/>
              <a:gd name="connsiteY10"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45" h="647700">
                <a:moveTo>
                  <a:pt x="199373" y="0"/>
                </a:moveTo>
                <a:cubicBezTo>
                  <a:pt x="265095" y="0"/>
                  <a:pt x="327008" y="32385"/>
                  <a:pt x="364155" y="87630"/>
                </a:cubicBezTo>
                <a:cubicBezTo>
                  <a:pt x="401303" y="141923"/>
                  <a:pt x="408923" y="211455"/>
                  <a:pt x="385110" y="273368"/>
                </a:cubicBezTo>
                <a:lnTo>
                  <a:pt x="294623" y="473393"/>
                </a:lnTo>
                <a:lnTo>
                  <a:pt x="216518" y="637223"/>
                </a:lnTo>
                <a:cubicBezTo>
                  <a:pt x="213660" y="643890"/>
                  <a:pt x="206993" y="647700"/>
                  <a:pt x="199373" y="647700"/>
                </a:cubicBezTo>
                <a:cubicBezTo>
                  <a:pt x="191753" y="647700"/>
                  <a:pt x="185085" y="643890"/>
                  <a:pt x="182228" y="637223"/>
                </a:cubicBezTo>
                <a:lnTo>
                  <a:pt x="104123" y="473393"/>
                </a:lnTo>
                <a:lnTo>
                  <a:pt x="13635" y="273368"/>
                </a:lnTo>
                <a:cubicBezTo>
                  <a:pt x="-10177" y="211455"/>
                  <a:pt x="-2557" y="141923"/>
                  <a:pt x="34590" y="87630"/>
                </a:cubicBezTo>
                <a:cubicBezTo>
                  <a:pt x="71738" y="32385"/>
                  <a:pt x="133650" y="0"/>
                  <a:pt x="199373" y="0"/>
                </a:cubicBezTo>
                <a:close/>
              </a:path>
            </a:pathLst>
          </a:custGeom>
          <a:solidFill>
            <a:srgbClr val="00AC6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360000" rtlCol="0" anchor="ctr">
            <a:noAutofit/>
          </a:bodyPr>
          <a:lstStyle>
            <a:lvl1pPr marL="0" indent="0" algn="ctr">
              <a:buNone/>
              <a:defRPr kumimoji="0" lang="de-DE" sz="1200" b="1" i="0" u="none" strike="noStrike" kern="1200" cap="none" spc="0" normalizeH="0" baseline="0" dirty="0">
                <a:ln>
                  <a:noFill/>
                </a:ln>
                <a:solidFill>
                  <a:schemeClr val="bg2"/>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stStyle>
          <a:p>
            <a:pPr marL="228600" marR="0" lvl="0" indent="-228600" algn="ctr" defTabSz="914400" rtl="0" eaLnBrk="1" fontAlgn="auto" latinLnBrk="0" hangingPunct="1">
              <a:lnSpc>
                <a:spcPct val="100000"/>
              </a:lnSpc>
              <a:spcBef>
                <a:spcPts val="0"/>
              </a:spcBef>
              <a:spcAft>
                <a:spcPts val="0"/>
              </a:spcAft>
              <a:buClrTx/>
              <a:buSzTx/>
              <a:tabLst/>
              <a:defRPr/>
            </a:pPr>
            <a:r>
              <a:rPr lang="de-DE" dirty="0"/>
              <a:t>XX%</a:t>
            </a:r>
          </a:p>
        </p:txBody>
      </p:sp>
      <p:sp>
        <p:nvSpPr>
          <p:cNvPr id="58" name="Text Placeholder 57">
            <a:extLst>
              <a:ext uri="{FF2B5EF4-FFF2-40B4-BE49-F238E27FC236}">
                <a16:creationId xmlns:a16="http://schemas.microsoft.com/office/drawing/2014/main" id="{EE00448A-A7E7-32FF-1910-F11F88732D06}"/>
              </a:ext>
            </a:extLst>
          </p:cNvPr>
          <p:cNvSpPr>
            <a:spLocks noGrp="1"/>
          </p:cNvSpPr>
          <p:nvPr>
            <p:ph type="body" idx="26" hasCustomPrompt="1"/>
          </p:nvPr>
        </p:nvSpPr>
        <p:spPr>
          <a:xfrm>
            <a:off x="7576088" y="2362860"/>
            <a:ext cx="590073" cy="958480"/>
          </a:xfrm>
          <a:custGeom>
            <a:avLst/>
            <a:gdLst>
              <a:gd name="connsiteX0" fmla="*/ 199373 w 398745"/>
              <a:gd name="connsiteY0" fmla="*/ 0 h 647700"/>
              <a:gd name="connsiteX1" fmla="*/ 364155 w 398745"/>
              <a:gd name="connsiteY1" fmla="*/ 87630 h 647700"/>
              <a:gd name="connsiteX2" fmla="*/ 385110 w 398745"/>
              <a:gd name="connsiteY2" fmla="*/ 273368 h 647700"/>
              <a:gd name="connsiteX3" fmla="*/ 294623 w 398745"/>
              <a:gd name="connsiteY3" fmla="*/ 473393 h 647700"/>
              <a:gd name="connsiteX4" fmla="*/ 216518 w 398745"/>
              <a:gd name="connsiteY4" fmla="*/ 637223 h 647700"/>
              <a:gd name="connsiteX5" fmla="*/ 199373 w 398745"/>
              <a:gd name="connsiteY5" fmla="*/ 647700 h 647700"/>
              <a:gd name="connsiteX6" fmla="*/ 182228 w 398745"/>
              <a:gd name="connsiteY6" fmla="*/ 637223 h 647700"/>
              <a:gd name="connsiteX7" fmla="*/ 104123 w 398745"/>
              <a:gd name="connsiteY7" fmla="*/ 473393 h 647700"/>
              <a:gd name="connsiteX8" fmla="*/ 13635 w 398745"/>
              <a:gd name="connsiteY8" fmla="*/ 273368 h 647700"/>
              <a:gd name="connsiteX9" fmla="*/ 34590 w 398745"/>
              <a:gd name="connsiteY9" fmla="*/ 87630 h 647700"/>
              <a:gd name="connsiteX10" fmla="*/ 199373 w 398745"/>
              <a:gd name="connsiteY10"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45" h="647700">
                <a:moveTo>
                  <a:pt x="199373" y="0"/>
                </a:moveTo>
                <a:cubicBezTo>
                  <a:pt x="265095" y="0"/>
                  <a:pt x="327008" y="32385"/>
                  <a:pt x="364155" y="87630"/>
                </a:cubicBezTo>
                <a:cubicBezTo>
                  <a:pt x="401303" y="141923"/>
                  <a:pt x="408923" y="211455"/>
                  <a:pt x="385110" y="273368"/>
                </a:cubicBezTo>
                <a:lnTo>
                  <a:pt x="294623" y="473393"/>
                </a:lnTo>
                <a:lnTo>
                  <a:pt x="216518" y="637223"/>
                </a:lnTo>
                <a:cubicBezTo>
                  <a:pt x="213660" y="643890"/>
                  <a:pt x="206993" y="647700"/>
                  <a:pt x="199373" y="647700"/>
                </a:cubicBezTo>
                <a:cubicBezTo>
                  <a:pt x="191753" y="647700"/>
                  <a:pt x="185085" y="643890"/>
                  <a:pt x="182228" y="637223"/>
                </a:cubicBezTo>
                <a:lnTo>
                  <a:pt x="104123" y="473393"/>
                </a:lnTo>
                <a:lnTo>
                  <a:pt x="13635" y="273368"/>
                </a:lnTo>
                <a:cubicBezTo>
                  <a:pt x="-10177" y="211455"/>
                  <a:pt x="-2557" y="141923"/>
                  <a:pt x="34590" y="87630"/>
                </a:cubicBezTo>
                <a:cubicBezTo>
                  <a:pt x="71738" y="32385"/>
                  <a:pt x="133650" y="0"/>
                  <a:pt x="199373" y="0"/>
                </a:cubicBezTo>
                <a:close/>
              </a:path>
            </a:pathLst>
          </a:cu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360000" rtlCol="0" anchor="ctr">
            <a:noAutofit/>
          </a:bodyPr>
          <a:lstStyle>
            <a:lvl1pPr marL="0" indent="0" algn="ctr">
              <a:buNone/>
              <a:defRPr kumimoji="0" lang="de-DE" sz="1200" b="1" i="0" u="none" strike="noStrike" kern="1200" cap="none" spc="0" normalizeH="0" baseline="0" dirty="0">
                <a:ln>
                  <a:noFill/>
                </a:ln>
                <a:solidFill>
                  <a:schemeClr val="bg2"/>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stStyle>
          <a:p>
            <a:pPr marL="228600" marR="0" lvl="0" indent="-228600" algn="ctr" defTabSz="914400" rtl="0" eaLnBrk="1" fontAlgn="auto" latinLnBrk="0" hangingPunct="1">
              <a:lnSpc>
                <a:spcPct val="100000"/>
              </a:lnSpc>
              <a:spcBef>
                <a:spcPts val="0"/>
              </a:spcBef>
              <a:spcAft>
                <a:spcPts val="0"/>
              </a:spcAft>
              <a:buClrTx/>
              <a:buSzTx/>
              <a:tabLst/>
              <a:defRPr/>
            </a:pPr>
            <a:r>
              <a:rPr lang="de-DE" dirty="0"/>
              <a:t>XX%</a:t>
            </a:r>
          </a:p>
        </p:txBody>
      </p:sp>
      <p:sp>
        <p:nvSpPr>
          <p:cNvPr id="59" name="Text Placeholder 58">
            <a:extLst>
              <a:ext uri="{FF2B5EF4-FFF2-40B4-BE49-F238E27FC236}">
                <a16:creationId xmlns:a16="http://schemas.microsoft.com/office/drawing/2014/main" id="{8A7F5F57-E296-C108-6329-AEE7F6A7F651}"/>
              </a:ext>
            </a:extLst>
          </p:cNvPr>
          <p:cNvSpPr>
            <a:spLocks noGrp="1"/>
          </p:cNvSpPr>
          <p:nvPr>
            <p:ph type="body" idx="27" hasCustomPrompt="1"/>
          </p:nvPr>
        </p:nvSpPr>
        <p:spPr>
          <a:xfrm>
            <a:off x="8085676" y="3552320"/>
            <a:ext cx="590073" cy="958480"/>
          </a:xfrm>
          <a:custGeom>
            <a:avLst/>
            <a:gdLst>
              <a:gd name="connsiteX0" fmla="*/ 199373 w 398745"/>
              <a:gd name="connsiteY0" fmla="*/ 0 h 647700"/>
              <a:gd name="connsiteX1" fmla="*/ 364155 w 398745"/>
              <a:gd name="connsiteY1" fmla="*/ 87630 h 647700"/>
              <a:gd name="connsiteX2" fmla="*/ 385110 w 398745"/>
              <a:gd name="connsiteY2" fmla="*/ 273368 h 647700"/>
              <a:gd name="connsiteX3" fmla="*/ 294623 w 398745"/>
              <a:gd name="connsiteY3" fmla="*/ 473393 h 647700"/>
              <a:gd name="connsiteX4" fmla="*/ 216518 w 398745"/>
              <a:gd name="connsiteY4" fmla="*/ 637223 h 647700"/>
              <a:gd name="connsiteX5" fmla="*/ 199373 w 398745"/>
              <a:gd name="connsiteY5" fmla="*/ 647700 h 647700"/>
              <a:gd name="connsiteX6" fmla="*/ 182228 w 398745"/>
              <a:gd name="connsiteY6" fmla="*/ 637223 h 647700"/>
              <a:gd name="connsiteX7" fmla="*/ 104123 w 398745"/>
              <a:gd name="connsiteY7" fmla="*/ 473393 h 647700"/>
              <a:gd name="connsiteX8" fmla="*/ 13635 w 398745"/>
              <a:gd name="connsiteY8" fmla="*/ 273368 h 647700"/>
              <a:gd name="connsiteX9" fmla="*/ 34590 w 398745"/>
              <a:gd name="connsiteY9" fmla="*/ 87630 h 647700"/>
              <a:gd name="connsiteX10" fmla="*/ 199373 w 398745"/>
              <a:gd name="connsiteY10"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45" h="647700">
                <a:moveTo>
                  <a:pt x="199373" y="0"/>
                </a:moveTo>
                <a:cubicBezTo>
                  <a:pt x="265095" y="0"/>
                  <a:pt x="327008" y="32385"/>
                  <a:pt x="364155" y="87630"/>
                </a:cubicBezTo>
                <a:cubicBezTo>
                  <a:pt x="401303" y="141923"/>
                  <a:pt x="408923" y="211455"/>
                  <a:pt x="385110" y="273368"/>
                </a:cubicBezTo>
                <a:lnTo>
                  <a:pt x="294623" y="473393"/>
                </a:lnTo>
                <a:lnTo>
                  <a:pt x="216518" y="637223"/>
                </a:lnTo>
                <a:cubicBezTo>
                  <a:pt x="213660" y="643890"/>
                  <a:pt x="206993" y="647700"/>
                  <a:pt x="199373" y="647700"/>
                </a:cubicBezTo>
                <a:cubicBezTo>
                  <a:pt x="191753" y="647700"/>
                  <a:pt x="185085" y="643890"/>
                  <a:pt x="182228" y="637223"/>
                </a:cubicBezTo>
                <a:lnTo>
                  <a:pt x="104123" y="473393"/>
                </a:lnTo>
                <a:lnTo>
                  <a:pt x="13635" y="273368"/>
                </a:lnTo>
                <a:cubicBezTo>
                  <a:pt x="-10177" y="211455"/>
                  <a:pt x="-2557" y="141923"/>
                  <a:pt x="34590" y="87630"/>
                </a:cubicBezTo>
                <a:cubicBezTo>
                  <a:pt x="71738" y="32385"/>
                  <a:pt x="133650" y="0"/>
                  <a:pt x="199373" y="0"/>
                </a:cubicBezTo>
                <a:close/>
              </a:path>
            </a:pathLst>
          </a:cu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360000" rtlCol="0" anchor="ctr">
            <a:noAutofit/>
          </a:bodyPr>
          <a:lstStyle>
            <a:lvl1pPr marL="0" indent="0" algn="ctr">
              <a:buNone/>
              <a:defRPr kumimoji="0" lang="de-DE" sz="1200" b="1" i="0" u="none" strike="noStrike" kern="1200" cap="none" spc="0" normalizeH="0" baseline="0" dirty="0">
                <a:ln>
                  <a:noFill/>
                </a:ln>
                <a:solidFill>
                  <a:schemeClr val="bg2"/>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stStyle>
          <a:p>
            <a:pPr marL="228600" marR="0" lvl="0" indent="-228600" algn="ctr" defTabSz="914400" rtl="0" eaLnBrk="1" fontAlgn="auto" latinLnBrk="0" hangingPunct="1">
              <a:lnSpc>
                <a:spcPct val="100000"/>
              </a:lnSpc>
              <a:spcBef>
                <a:spcPts val="0"/>
              </a:spcBef>
              <a:spcAft>
                <a:spcPts val="0"/>
              </a:spcAft>
              <a:buClrTx/>
              <a:buSzTx/>
              <a:tabLst/>
              <a:defRPr/>
            </a:pPr>
            <a:r>
              <a:rPr lang="de-DE" dirty="0"/>
              <a:t>XX%</a:t>
            </a:r>
          </a:p>
        </p:txBody>
      </p:sp>
      <p:sp>
        <p:nvSpPr>
          <p:cNvPr id="60" name="Text Placeholder 59">
            <a:extLst>
              <a:ext uri="{FF2B5EF4-FFF2-40B4-BE49-F238E27FC236}">
                <a16:creationId xmlns:a16="http://schemas.microsoft.com/office/drawing/2014/main" id="{974196E8-29A9-454C-4818-C3FC722670A0}"/>
              </a:ext>
            </a:extLst>
          </p:cNvPr>
          <p:cNvSpPr>
            <a:spLocks noGrp="1"/>
          </p:cNvSpPr>
          <p:nvPr>
            <p:ph type="body" idx="28" hasCustomPrompt="1"/>
          </p:nvPr>
        </p:nvSpPr>
        <p:spPr>
          <a:xfrm>
            <a:off x="9619201" y="2680012"/>
            <a:ext cx="590073" cy="958480"/>
          </a:xfrm>
          <a:custGeom>
            <a:avLst/>
            <a:gdLst>
              <a:gd name="connsiteX0" fmla="*/ 199373 w 398745"/>
              <a:gd name="connsiteY0" fmla="*/ 0 h 647700"/>
              <a:gd name="connsiteX1" fmla="*/ 364155 w 398745"/>
              <a:gd name="connsiteY1" fmla="*/ 87630 h 647700"/>
              <a:gd name="connsiteX2" fmla="*/ 385110 w 398745"/>
              <a:gd name="connsiteY2" fmla="*/ 273368 h 647700"/>
              <a:gd name="connsiteX3" fmla="*/ 294623 w 398745"/>
              <a:gd name="connsiteY3" fmla="*/ 473393 h 647700"/>
              <a:gd name="connsiteX4" fmla="*/ 216518 w 398745"/>
              <a:gd name="connsiteY4" fmla="*/ 637223 h 647700"/>
              <a:gd name="connsiteX5" fmla="*/ 199373 w 398745"/>
              <a:gd name="connsiteY5" fmla="*/ 647700 h 647700"/>
              <a:gd name="connsiteX6" fmla="*/ 182228 w 398745"/>
              <a:gd name="connsiteY6" fmla="*/ 637223 h 647700"/>
              <a:gd name="connsiteX7" fmla="*/ 104123 w 398745"/>
              <a:gd name="connsiteY7" fmla="*/ 473393 h 647700"/>
              <a:gd name="connsiteX8" fmla="*/ 13635 w 398745"/>
              <a:gd name="connsiteY8" fmla="*/ 273368 h 647700"/>
              <a:gd name="connsiteX9" fmla="*/ 34590 w 398745"/>
              <a:gd name="connsiteY9" fmla="*/ 87630 h 647700"/>
              <a:gd name="connsiteX10" fmla="*/ 199373 w 398745"/>
              <a:gd name="connsiteY10"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45" h="647700">
                <a:moveTo>
                  <a:pt x="199373" y="0"/>
                </a:moveTo>
                <a:cubicBezTo>
                  <a:pt x="265095" y="0"/>
                  <a:pt x="327008" y="32385"/>
                  <a:pt x="364155" y="87630"/>
                </a:cubicBezTo>
                <a:cubicBezTo>
                  <a:pt x="401303" y="141923"/>
                  <a:pt x="408923" y="211455"/>
                  <a:pt x="385110" y="273368"/>
                </a:cubicBezTo>
                <a:lnTo>
                  <a:pt x="294623" y="473393"/>
                </a:lnTo>
                <a:lnTo>
                  <a:pt x="216518" y="637223"/>
                </a:lnTo>
                <a:cubicBezTo>
                  <a:pt x="213660" y="643890"/>
                  <a:pt x="206993" y="647700"/>
                  <a:pt x="199373" y="647700"/>
                </a:cubicBezTo>
                <a:cubicBezTo>
                  <a:pt x="191753" y="647700"/>
                  <a:pt x="185085" y="643890"/>
                  <a:pt x="182228" y="637223"/>
                </a:cubicBezTo>
                <a:lnTo>
                  <a:pt x="104123" y="473393"/>
                </a:lnTo>
                <a:lnTo>
                  <a:pt x="13635" y="273368"/>
                </a:lnTo>
                <a:cubicBezTo>
                  <a:pt x="-10177" y="211455"/>
                  <a:pt x="-2557" y="141923"/>
                  <a:pt x="34590" y="87630"/>
                </a:cubicBezTo>
                <a:cubicBezTo>
                  <a:pt x="71738" y="32385"/>
                  <a:pt x="133650" y="0"/>
                  <a:pt x="199373" y="0"/>
                </a:cubicBezTo>
                <a:close/>
              </a:path>
            </a:pathLst>
          </a:cu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360000" rtlCol="0" anchor="ctr">
            <a:noAutofit/>
          </a:bodyPr>
          <a:lstStyle>
            <a:lvl1pPr marL="0" indent="0" algn="ctr">
              <a:buNone/>
              <a:defRPr kumimoji="0" lang="de-DE" sz="1200" b="1" i="0" u="none" strike="noStrike" kern="1200" cap="none" spc="0" normalizeH="0" baseline="0" dirty="0">
                <a:ln>
                  <a:noFill/>
                </a:ln>
                <a:solidFill>
                  <a:schemeClr val="bg2"/>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stStyle>
          <a:p>
            <a:pPr marL="228600" marR="0" lvl="0" indent="-228600" algn="ctr" defTabSz="914400" rtl="0" eaLnBrk="1" fontAlgn="auto" latinLnBrk="0" hangingPunct="1">
              <a:lnSpc>
                <a:spcPct val="100000"/>
              </a:lnSpc>
              <a:spcBef>
                <a:spcPts val="0"/>
              </a:spcBef>
              <a:spcAft>
                <a:spcPts val="0"/>
              </a:spcAft>
              <a:buClrTx/>
              <a:buSzTx/>
              <a:tabLst/>
              <a:defRPr/>
            </a:pPr>
            <a:r>
              <a:rPr lang="de-DE" dirty="0"/>
              <a:t>XX%</a:t>
            </a:r>
          </a:p>
        </p:txBody>
      </p:sp>
      <p:sp>
        <p:nvSpPr>
          <p:cNvPr id="61" name="Text Placeholder 60">
            <a:extLst>
              <a:ext uri="{FF2B5EF4-FFF2-40B4-BE49-F238E27FC236}">
                <a16:creationId xmlns:a16="http://schemas.microsoft.com/office/drawing/2014/main" id="{17B36E7E-5363-C1FB-A97D-0DBE0489DCEA}"/>
              </a:ext>
            </a:extLst>
          </p:cNvPr>
          <p:cNvSpPr>
            <a:spLocks noGrp="1"/>
          </p:cNvSpPr>
          <p:nvPr>
            <p:ph type="body" idx="29" hasCustomPrompt="1"/>
          </p:nvPr>
        </p:nvSpPr>
        <p:spPr>
          <a:xfrm>
            <a:off x="10482687" y="4246875"/>
            <a:ext cx="590073" cy="958480"/>
          </a:xfrm>
          <a:custGeom>
            <a:avLst/>
            <a:gdLst>
              <a:gd name="connsiteX0" fmla="*/ 199373 w 398745"/>
              <a:gd name="connsiteY0" fmla="*/ 0 h 647700"/>
              <a:gd name="connsiteX1" fmla="*/ 364155 w 398745"/>
              <a:gd name="connsiteY1" fmla="*/ 87630 h 647700"/>
              <a:gd name="connsiteX2" fmla="*/ 385110 w 398745"/>
              <a:gd name="connsiteY2" fmla="*/ 273368 h 647700"/>
              <a:gd name="connsiteX3" fmla="*/ 294623 w 398745"/>
              <a:gd name="connsiteY3" fmla="*/ 473393 h 647700"/>
              <a:gd name="connsiteX4" fmla="*/ 216518 w 398745"/>
              <a:gd name="connsiteY4" fmla="*/ 637223 h 647700"/>
              <a:gd name="connsiteX5" fmla="*/ 199373 w 398745"/>
              <a:gd name="connsiteY5" fmla="*/ 647700 h 647700"/>
              <a:gd name="connsiteX6" fmla="*/ 182228 w 398745"/>
              <a:gd name="connsiteY6" fmla="*/ 637223 h 647700"/>
              <a:gd name="connsiteX7" fmla="*/ 104123 w 398745"/>
              <a:gd name="connsiteY7" fmla="*/ 473393 h 647700"/>
              <a:gd name="connsiteX8" fmla="*/ 13635 w 398745"/>
              <a:gd name="connsiteY8" fmla="*/ 273368 h 647700"/>
              <a:gd name="connsiteX9" fmla="*/ 34590 w 398745"/>
              <a:gd name="connsiteY9" fmla="*/ 87630 h 647700"/>
              <a:gd name="connsiteX10" fmla="*/ 199373 w 398745"/>
              <a:gd name="connsiteY10"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45" h="647700">
                <a:moveTo>
                  <a:pt x="199373" y="0"/>
                </a:moveTo>
                <a:cubicBezTo>
                  <a:pt x="265095" y="0"/>
                  <a:pt x="327008" y="32385"/>
                  <a:pt x="364155" y="87630"/>
                </a:cubicBezTo>
                <a:cubicBezTo>
                  <a:pt x="401303" y="141923"/>
                  <a:pt x="408923" y="211455"/>
                  <a:pt x="385110" y="273368"/>
                </a:cubicBezTo>
                <a:lnTo>
                  <a:pt x="294623" y="473393"/>
                </a:lnTo>
                <a:lnTo>
                  <a:pt x="216518" y="637223"/>
                </a:lnTo>
                <a:cubicBezTo>
                  <a:pt x="213660" y="643890"/>
                  <a:pt x="206993" y="647700"/>
                  <a:pt x="199373" y="647700"/>
                </a:cubicBezTo>
                <a:cubicBezTo>
                  <a:pt x="191753" y="647700"/>
                  <a:pt x="185085" y="643890"/>
                  <a:pt x="182228" y="637223"/>
                </a:cubicBezTo>
                <a:lnTo>
                  <a:pt x="104123" y="473393"/>
                </a:lnTo>
                <a:lnTo>
                  <a:pt x="13635" y="273368"/>
                </a:lnTo>
                <a:cubicBezTo>
                  <a:pt x="-10177" y="211455"/>
                  <a:pt x="-2557" y="141923"/>
                  <a:pt x="34590" y="87630"/>
                </a:cubicBezTo>
                <a:cubicBezTo>
                  <a:pt x="71738" y="32385"/>
                  <a:pt x="133650" y="0"/>
                  <a:pt x="199373" y="0"/>
                </a:cubicBezTo>
                <a:close/>
              </a:path>
            </a:pathLst>
          </a:cu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360000" rtlCol="0" anchor="ctr">
            <a:noAutofit/>
          </a:bodyPr>
          <a:lstStyle>
            <a:lvl1pPr marL="0" indent="0" algn="ctr">
              <a:buNone/>
              <a:defRPr kumimoji="0" lang="de-DE" sz="1200" b="1" i="0" u="none" strike="noStrike" kern="1200" cap="none" spc="0" normalizeH="0" baseline="0" dirty="0">
                <a:ln>
                  <a:noFill/>
                </a:ln>
                <a:solidFill>
                  <a:schemeClr val="bg2"/>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stStyle>
          <a:p>
            <a:pPr marL="228600" marR="0" lvl="0" indent="-228600" algn="ctr" defTabSz="914400" rtl="0" eaLnBrk="1" fontAlgn="auto" latinLnBrk="0" hangingPunct="1">
              <a:lnSpc>
                <a:spcPct val="100000"/>
              </a:lnSpc>
              <a:spcBef>
                <a:spcPts val="0"/>
              </a:spcBef>
              <a:spcAft>
                <a:spcPts val="0"/>
              </a:spcAft>
              <a:buClrTx/>
              <a:buSzTx/>
              <a:tabLst/>
              <a:defRPr/>
            </a:pPr>
            <a:r>
              <a:rPr lang="de-DE" dirty="0"/>
              <a:t>XX%</a:t>
            </a:r>
          </a:p>
        </p:txBody>
      </p:sp>
      <p:sp>
        <p:nvSpPr>
          <p:cNvPr id="7" name="Text Placeholder 9">
            <a:extLst>
              <a:ext uri="{FF2B5EF4-FFF2-40B4-BE49-F238E27FC236}">
                <a16:creationId xmlns:a16="http://schemas.microsoft.com/office/drawing/2014/main" id="{9FEA4C4D-A18B-E6EF-7A83-F3F4ACED8F7D}"/>
              </a:ext>
            </a:extLst>
          </p:cNvPr>
          <p:cNvSpPr>
            <a:spLocks noGrp="1"/>
          </p:cNvSpPr>
          <p:nvPr>
            <p:ph type="body" sz="quarter" idx="11"/>
          </p:nvPr>
        </p:nvSpPr>
        <p:spPr>
          <a:xfrm>
            <a:off x="323129" y="1055965"/>
            <a:ext cx="10283908" cy="338554"/>
          </a:xfrm>
          <a:prstGeom prst="rect">
            <a:avLst/>
          </a:prstGeom>
        </p:spPr>
        <p:txBody>
          <a:bodyPr/>
          <a:lstStyle>
            <a:lvl1pPr marL="0" indent="0" algn="l" defTabSz="914400" rtl="0" eaLnBrk="1" latinLnBrk="0" hangingPunct="1">
              <a:buNone/>
              <a:defRPr lang="en-US" sz="2400" kern="1200" dirty="0" smtClean="0">
                <a:solidFill>
                  <a:schemeClr val="tx1">
                    <a:lumMod val="75000"/>
                    <a:lumOff val="25000"/>
                  </a:schemeClr>
                </a:solidFill>
                <a:latin typeface="Arial" panose="020B0604020202020204" pitchFamily="34" charset="0"/>
                <a:ea typeface="+mn-ea"/>
                <a:cs typeface="Arial" panose="020B0604020202020204" pitchFamily="34" charset="0"/>
                <a:sym typeface="Arial" panose="020B0604020202020204" pitchFamily="34" charset="0"/>
              </a:defRPr>
            </a:lvl1pPr>
            <a:lvl2pPr marL="0" algn="l" defTabSz="914400" rtl="0" eaLnBrk="1" latinLnBrk="0" hangingPunct="1">
              <a:defRPr lang="en-US" sz="1600" kern="1200" dirty="0" smtClean="0">
                <a:solidFill>
                  <a:schemeClr val="tx1">
                    <a:lumMod val="75000"/>
                    <a:lumOff val="25000"/>
                  </a:schemeClr>
                </a:solidFill>
                <a:latin typeface="+mn-lt"/>
                <a:ea typeface="+mn-ea"/>
                <a:cs typeface="+mn-cs"/>
              </a:defRPr>
            </a:lvl2pPr>
            <a:lvl3pPr marL="0" algn="l" defTabSz="914400" rtl="0" eaLnBrk="1" latinLnBrk="0" hangingPunct="1">
              <a:defRPr lang="en-US" sz="1600" kern="1200" dirty="0" smtClean="0">
                <a:solidFill>
                  <a:schemeClr val="tx1">
                    <a:lumMod val="75000"/>
                    <a:lumOff val="25000"/>
                  </a:schemeClr>
                </a:solidFill>
                <a:latin typeface="+mn-lt"/>
                <a:ea typeface="+mn-ea"/>
                <a:cs typeface="+mn-cs"/>
              </a:defRPr>
            </a:lvl3pPr>
            <a:lvl4pPr marL="0" algn="l" defTabSz="914400" rtl="0" eaLnBrk="1" latinLnBrk="0" hangingPunct="1">
              <a:defRPr lang="en-US" sz="1600" kern="1200" dirty="0" smtClean="0">
                <a:solidFill>
                  <a:schemeClr val="tx1">
                    <a:lumMod val="75000"/>
                    <a:lumOff val="25000"/>
                  </a:schemeClr>
                </a:solidFill>
                <a:latin typeface="+mn-lt"/>
                <a:ea typeface="+mn-ea"/>
                <a:cs typeface="+mn-cs"/>
              </a:defRPr>
            </a:lvl4pPr>
            <a:lvl5pPr marL="0" algn="l" defTabSz="914400" rtl="0" eaLnBrk="1" latinLnBrk="0" hangingPunct="1">
              <a:defRPr lang="de-DE" sz="1600" kern="1200" dirty="0">
                <a:solidFill>
                  <a:schemeClr val="tx1">
                    <a:lumMod val="75000"/>
                    <a:lumOff val="25000"/>
                  </a:schemeClr>
                </a:solidFill>
                <a:latin typeface="+mn-lt"/>
                <a:ea typeface="+mn-ea"/>
                <a:cs typeface="+mn-cs"/>
              </a:defRPr>
            </a:lvl5pPr>
          </a:lstStyle>
          <a:p>
            <a:pPr lvl="0"/>
            <a:endParaRPr lang="de-DE" dirty="0"/>
          </a:p>
        </p:txBody>
      </p:sp>
      <p:pic>
        <p:nvPicPr>
          <p:cNvPr id="9" name="Picture 8">
            <a:extLst>
              <a:ext uri="{FF2B5EF4-FFF2-40B4-BE49-F238E27FC236}">
                <a16:creationId xmlns:a16="http://schemas.microsoft.com/office/drawing/2014/main" id="{7FEFBC4F-683A-9348-E036-D1F956F5E5B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22015" y="6266696"/>
            <a:ext cx="2044957" cy="430131"/>
          </a:xfrm>
          <a:prstGeom prst="rect">
            <a:avLst/>
          </a:prstGeom>
        </p:spPr>
      </p:pic>
    </p:spTree>
    <p:extLst>
      <p:ext uri="{BB962C8B-B14F-4D97-AF65-F5344CB8AC3E}">
        <p14:creationId xmlns:p14="http://schemas.microsoft.com/office/powerpoint/2010/main" val="626088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_Thank you">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18299BE-7882-EFBD-5B59-5DD073C575E4}"/>
              </a:ext>
            </a:extLst>
          </p:cNvPr>
          <p:cNvGraphicFramePr>
            <a:graphicFrameLocks noChangeAspect="1"/>
          </p:cNvGraphicFramePr>
          <p:nvPr userDrawn="1">
            <p:custDataLst>
              <p:tags r:id="rId1"/>
            </p:custDataLst>
            <p:extLst>
              <p:ext uri="{D42A27DB-BD31-4B8C-83A1-F6EECF244321}">
                <p14:modId xmlns:p14="http://schemas.microsoft.com/office/powerpoint/2010/main" val="3971461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28F09FE6-37FB-E21D-3E94-1B1DB247310D}"/>
              </a:ext>
            </a:extLst>
          </p:cNvPr>
          <p:cNvPicPr>
            <a:picLocks noChangeAspect="1"/>
          </p:cNvPicPr>
          <p:nvPr userDrawn="1"/>
        </p:nvPicPr>
        <p:blipFill>
          <a:blip r:embed="rId5"/>
          <a:stretch>
            <a:fillRect/>
          </a:stretch>
        </p:blipFill>
        <p:spPr>
          <a:xfrm>
            <a:off x="-1" y="0"/>
            <a:ext cx="12192001" cy="6858000"/>
          </a:xfrm>
          <a:prstGeom prst="rect">
            <a:avLst/>
          </a:prstGeom>
        </p:spPr>
      </p:pic>
      <p:sp>
        <p:nvSpPr>
          <p:cNvPr id="2" name="Background - Overlay">
            <a:extLst>
              <a:ext uri="{FF2B5EF4-FFF2-40B4-BE49-F238E27FC236}">
                <a16:creationId xmlns:a16="http://schemas.microsoft.com/office/drawing/2014/main" id="{75D88D43-51A3-CB03-DF88-F977E9D6687D}"/>
              </a:ext>
            </a:extLst>
          </p:cNvPr>
          <p:cNvSpPr/>
          <p:nvPr userDrawn="1"/>
        </p:nvSpPr>
        <p:spPr>
          <a:xfrm>
            <a:off x="0" y="-1"/>
            <a:ext cx="12191999"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dirty="0">
              <a:ln>
                <a:noFill/>
              </a:ln>
              <a:solidFill>
                <a:srgbClr val="FFFFFF">
                  <a:alpha val="44000"/>
                </a:srgbClr>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 name="Background - Solid">
            <a:extLst>
              <a:ext uri="{FF2B5EF4-FFF2-40B4-BE49-F238E27FC236}">
                <a16:creationId xmlns:a16="http://schemas.microsoft.com/office/drawing/2014/main" id="{841E4FA6-7F3C-2C2D-37F1-7444C6BF7F13}"/>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26" name="Straight Connector 25">
            <a:extLst>
              <a:ext uri="{FF2B5EF4-FFF2-40B4-BE49-F238E27FC236}">
                <a16:creationId xmlns:a16="http://schemas.microsoft.com/office/drawing/2014/main" id="{AA0F9576-2685-2FD3-37BF-6ACEC620FFA2}"/>
              </a:ext>
            </a:extLst>
          </p:cNvPr>
          <p:cNvCxnSpPr>
            <a:cxnSpLocks/>
          </p:cNvCxnSpPr>
          <p:nvPr userDrawn="1"/>
        </p:nvCxnSpPr>
        <p:spPr>
          <a:xfrm>
            <a:off x="4754154" y="4028262"/>
            <a:ext cx="268369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7">
            <a:extLst>
              <a:ext uri="{FF2B5EF4-FFF2-40B4-BE49-F238E27FC236}">
                <a16:creationId xmlns:a16="http://schemas.microsoft.com/office/drawing/2014/main" id="{CB84FA91-9888-9182-1D71-3AEC3DAEEB33}"/>
              </a:ext>
            </a:extLst>
          </p:cNvPr>
          <p:cNvSpPr>
            <a:spLocks noGrp="1"/>
          </p:cNvSpPr>
          <p:nvPr>
            <p:ph type="body" sz="quarter" idx="11"/>
          </p:nvPr>
        </p:nvSpPr>
        <p:spPr>
          <a:xfrm>
            <a:off x="1498602" y="4270295"/>
            <a:ext cx="9194798" cy="904863"/>
          </a:xfrm>
          <a:prstGeom prst="rect">
            <a:avLst/>
          </a:prstGeom>
        </p:spPr>
        <p:txBody>
          <a:bodyPr/>
          <a:lstStyle>
            <a:lvl1pPr marL="0" indent="0" algn="ctr" defTabSz="914400" rtl="0" eaLnBrk="1" latinLnBrk="0" hangingPunct="1">
              <a:lnSpc>
                <a:spcPct val="90000"/>
              </a:lnSpc>
              <a:buNone/>
              <a:defRPr lang="de-DE" sz="6600" b="1" kern="1200" dirty="0">
                <a:solidFill>
                  <a:schemeClr val="bg2"/>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vl2pPr marL="0" algn="l" defTabSz="914400" rtl="0" eaLnBrk="1" latinLnBrk="0" hangingPunct="1">
              <a:lnSpc>
                <a:spcPct val="90000"/>
              </a:lnSpc>
              <a:defRPr lang="en-US" sz="2800" b="1" kern="1200" dirty="0" smtClean="0">
                <a:solidFill>
                  <a:schemeClr val="accent1"/>
                </a:solidFill>
                <a:latin typeface="Arial"/>
                <a:ea typeface="+mn-ea"/>
                <a:cs typeface="+mn-cs"/>
              </a:defRPr>
            </a:lvl2pPr>
            <a:lvl3pPr marL="0" algn="l" defTabSz="914400" rtl="0" eaLnBrk="1" latinLnBrk="0" hangingPunct="1">
              <a:lnSpc>
                <a:spcPct val="90000"/>
              </a:lnSpc>
              <a:defRPr lang="en-US" sz="2800" b="1" kern="1200" dirty="0" smtClean="0">
                <a:solidFill>
                  <a:schemeClr val="accent1"/>
                </a:solidFill>
                <a:latin typeface="Arial"/>
                <a:ea typeface="+mn-ea"/>
                <a:cs typeface="+mn-cs"/>
              </a:defRPr>
            </a:lvl3pPr>
            <a:lvl4pPr marL="0" algn="l" defTabSz="914400" rtl="0" eaLnBrk="1" latinLnBrk="0" hangingPunct="1">
              <a:lnSpc>
                <a:spcPct val="90000"/>
              </a:lnSpc>
              <a:defRPr lang="en-US" sz="2800" b="1" kern="1200" dirty="0" smtClean="0">
                <a:solidFill>
                  <a:schemeClr val="accent1"/>
                </a:solidFill>
                <a:latin typeface="Arial"/>
                <a:ea typeface="+mn-ea"/>
                <a:cs typeface="+mn-cs"/>
              </a:defRPr>
            </a:lvl4pPr>
            <a:lvl5pPr marL="0" algn="l" defTabSz="914400" rtl="0" eaLnBrk="1" latinLnBrk="0" hangingPunct="1">
              <a:lnSpc>
                <a:spcPct val="90000"/>
              </a:lnSpc>
              <a:defRPr lang="de-DE" sz="2800" b="1" kern="1200" dirty="0">
                <a:solidFill>
                  <a:schemeClr val="accent1"/>
                </a:solidFill>
                <a:latin typeface="Arial"/>
                <a:ea typeface="+mn-ea"/>
                <a:cs typeface="+mn-cs"/>
              </a:defRPr>
            </a:lvl5pPr>
          </a:lstStyle>
          <a:p>
            <a:pPr marL="0" marR="0" lvl="0" indent="0" algn="ctr" defTabSz="914400" rtl="0" eaLnBrk="1" fontAlgn="base" latinLnBrk="0" hangingPunct="1">
              <a:lnSpc>
                <a:spcPct val="80000"/>
              </a:lnSpc>
              <a:spcBef>
                <a:spcPct val="0"/>
              </a:spcBef>
              <a:spcAft>
                <a:spcPts val="600"/>
              </a:spcAft>
              <a:buClrTx/>
              <a:buSzTx/>
              <a:buFontTx/>
              <a:buNone/>
              <a:tabLst/>
              <a:defRPr/>
            </a:pPr>
            <a:endParaRPr lang="de-DE" dirty="0"/>
          </a:p>
        </p:txBody>
      </p:sp>
      <p:pic>
        <p:nvPicPr>
          <p:cNvPr id="7" name="Picture 6" descr="A black and white sign with white text&#10;&#10;Description automatically generated">
            <a:extLst>
              <a:ext uri="{FF2B5EF4-FFF2-40B4-BE49-F238E27FC236}">
                <a16:creationId xmlns:a16="http://schemas.microsoft.com/office/drawing/2014/main" id="{D90BE77B-234C-0A3D-7FB0-F885592D5CE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689092" y="2172929"/>
            <a:ext cx="4813817" cy="1012526"/>
          </a:xfrm>
          <a:prstGeom prst="rect">
            <a:avLst/>
          </a:prstGeom>
        </p:spPr>
      </p:pic>
    </p:spTree>
    <p:extLst>
      <p:ext uri="{BB962C8B-B14F-4D97-AF65-F5344CB8AC3E}">
        <p14:creationId xmlns:p14="http://schemas.microsoft.com/office/powerpoint/2010/main" val="3461623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con Bibliothek">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F5CE0FD-097E-600A-A4C7-2F423F672BD6}"/>
              </a:ext>
            </a:extLst>
          </p:cNvPr>
          <p:cNvGraphicFramePr>
            <a:graphicFrameLocks noChangeAspect="1"/>
          </p:cNvGraphicFramePr>
          <p:nvPr userDrawn="1">
            <p:custDataLst>
              <p:tags r:id="rId1"/>
            </p:custDataLst>
            <p:extLst>
              <p:ext uri="{D42A27DB-BD31-4B8C-83A1-F6EECF244321}">
                <p14:modId xmlns:p14="http://schemas.microsoft.com/office/powerpoint/2010/main" val="2116213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Background - Solid">
            <a:extLst>
              <a:ext uri="{FF2B5EF4-FFF2-40B4-BE49-F238E27FC236}">
                <a16:creationId xmlns:a16="http://schemas.microsoft.com/office/drawing/2014/main" id="{841E4FA6-7F3C-2C2D-37F1-7444C6BF7F13}"/>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Slide Number Placeholder 5">
            <a:extLst>
              <a:ext uri="{FF2B5EF4-FFF2-40B4-BE49-F238E27FC236}">
                <a16:creationId xmlns:a16="http://schemas.microsoft.com/office/drawing/2014/main" id="{4A1036E1-081C-3694-F336-57602AF2D084}"/>
              </a:ext>
            </a:extLst>
          </p:cNvPr>
          <p:cNvSpPr txBox="1">
            <a:spLocks/>
          </p:cNvSpPr>
          <p:nvPr userDrawn="1"/>
        </p:nvSpPr>
        <p:spPr>
          <a:xfrm>
            <a:off x="9141577"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1"/>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nvGrpSpPr>
          <p:cNvPr id="11" name="Group 10">
            <a:extLst>
              <a:ext uri="{FF2B5EF4-FFF2-40B4-BE49-F238E27FC236}">
                <a16:creationId xmlns:a16="http://schemas.microsoft.com/office/drawing/2014/main" id="{11C83193-1A83-9A94-A385-D9F2374EBE56}"/>
              </a:ext>
            </a:extLst>
          </p:cNvPr>
          <p:cNvGrpSpPr/>
          <p:nvPr userDrawn="1"/>
        </p:nvGrpSpPr>
        <p:grpSpPr>
          <a:xfrm>
            <a:off x="10312668" y="1036919"/>
            <a:ext cx="674100" cy="4784163"/>
            <a:chOff x="10349454" y="1036919"/>
            <a:chExt cx="674100" cy="4784163"/>
          </a:xfrm>
          <a:solidFill>
            <a:schemeClr val="accent1"/>
          </a:solidFill>
        </p:grpSpPr>
        <p:pic>
          <p:nvPicPr>
            <p:cNvPr id="13" name="Graphic 12" descr="Good Idea with solid fill">
              <a:extLst>
                <a:ext uri="{FF2B5EF4-FFF2-40B4-BE49-F238E27FC236}">
                  <a16:creationId xmlns:a16="http://schemas.microsoft.com/office/drawing/2014/main" id="{CA46F820-5E5F-2962-D6B4-B9D489442B8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49454" y="1036919"/>
              <a:ext cx="674100" cy="674100"/>
            </a:xfrm>
            <a:prstGeom prst="rect">
              <a:avLst/>
            </a:prstGeom>
          </p:spPr>
        </p:pic>
        <p:pic>
          <p:nvPicPr>
            <p:cNvPr id="17" name="Graphic 16" descr="Presentation with bar chart with solid fill">
              <a:extLst>
                <a:ext uri="{FF2B5EF4-FFF2-40B4-BE49-F238E27FC236}">
                  <a16:creationId xmlns:a16="http://schemas.microsoft.com/office/drawing/2014/main" id="{8AC0CE4C-A6CD-B9C6-C557-A8150034022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49454" y="2406940"/>
              <a:ext cx="674100" cy="674100"/>
            </a:xfrm>
            <a:prstGeom prst="rect">
              <a:avLst/>
            </a:prstGeom>
          </p:spPr>
        </p:pic>
        <p:pic>
          <p:nvPicPr>
            <p:cNvPr id="26" name="Graphic 25" descr="Paperclip with solid fill">
              <a:extLst>
                <a:ext uri="{FF2B5EF4-FFF2-40B4-BE49-F238E27FC236}">
                  <a16:creationId xmlns:a16="http://schemas.microsoft.com/office/drawing/2014/main" id="{7A356D02-50A4-2EC4-F2A3-6C9818CE77C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349454" y="3776961"/>
              <a:ext cx="674100" cy="674100"/>
            </a:xfrm>
            <a:prstGeom prst="rect">
              <a:avLst/>
            </a:prstGeom>
          </p:spPr>
        </p:pic>
        <p:pic>
          <p:nvPicPr>
            <p:cNvPr id="31" name="Graphic 30" descr="Signature with solid fill">
              <a:extLst>
                <a:ext uri="{FF2B5EF4-FFF2-40B4-BE49-F238E27FC236}">
                  <a16:creationId xmlns:a16="http://schemas.microsoft.com/office/drawing/2014/main" id="{07E6CE16-2903-A5DE-9780-935C2CFBD73F}"/>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349454" y="5146982"/>
              <a:ext cx="674100" cy="674100"/>
            </a:xfrm>
            <a:prstGeom prst="rect">
              <a:avLst/>
            </a:prstGeom>
          </p:spPr>
        </p:pic>
      </p:grpSp>
      <p:grpSp>
        <p:nvGrpSpPr>
          <p:cNvPr id="32" name="Group 31">
            <a:extLst>
              <a:ext uri="{FF2B5EF4-FFF2-40B4-BE49-F238E27FC236}">
                <a16:creationId xmlns:a16="http://schemas.microsoft.com/office/drawing/2014/main" id="{9C267CEF-2DEB-AA14-2CC5-E680C0036134}"/>
              </a:ext>
            </a:extLst>
          </p:cNvPr>
          <p:cNvGrpSpPr/>
          <p:nvPr userDrawn="1"/>
        </p:nvGrpSpPr>
        <p:grpSpPr>
          <a:xfrm>
            <a:off x="9011605" y="1036919"/>
            <a:ext cx="674100" cy="4784163"/>
            <a:chOff x="8662766" y="1036919"/>
            <a:chExt cx="674100" cy="4784163"/>
          </a:xfrm>
          <a:solidFill>
            <a:schemeClr val="accent1"/>
          </a:solidFill>
        </p:grpSpPr>
        <p:pic>
          <p:nvPicPr>
            <p:cNvPr id="33" name="Graphic 32" descr="Inventory with solid fill">
              <a:extLst>
                <a:ext uri="{FF2B5EF4-FFF2-40B4-BE49-F238E27FC236}">
                  <a16:creationId xmlns:a16="http://schemas.microsoft.com/office/drawing/2014/main" id="{D562F6E6-F704-BD99-8098-9D3EB2B6E11E}"/>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662766" y="1036919"/>
              <a:ext cx="674100" cy="674100"/>
            </a:xfrm>
            <a:prstGeom prst="rect">
              <a:avLst/>
            </a:prstGeom>
          </p:spPr>
        </p:pic>
        <p:pic>
          <p:nvPicPr>
            <p:cNvPr id="37" name="Graphic 36" descr="Bar chart with solid fill">
              <a:extLst>
                <a:ext uri="{FF2B5EF4-FFF2-40B4-BE49-F238E27FC236}">
                  <a16:creationId xmlns:a16="http://schemas.microsoft.com/office/drawing/2014/main" id="{1224FEB7-0637-5217-ED30-74E435CB6037}"/>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662766" y="2406940"/>
              <a:ext cx="674100" cy="674100"/>
            </a:xfrm>
            <a:prstGeom prst="rect">
              <a:avLst/>
            </a:prstGeom>
          </p:spPr>
        </p:pic>
        <p:pic>
          <p:nvPicPr>
            <p:cNvPr id="38" name="Graphic 37" descr="Open folder with solid fill">
              <a:extLst>
                <a:ext uri="{FF2B5EF4-FFF2-40B4-BE49-F238E27FC236}">
                  <a16:creationId xmlns:a16="http://schemas.microsoft.com/office/drawing/2014/main" id="{18808B81-F1F3-3C47-1F59-22C8EA3D8C44}"/>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662766" y="3776961"/>
              <a:ext cx="674100" cy="674100"/>
            </a:xfrm>
            <a:prstGeom prst="rect">
              <a:avLst/>
            </a:prstGeom>
          </p:spPr>
        </p:pic>
        <p:pic>
          <p:nvPicPr>
            <p:cNvPr id="39" name="Graphic 38" descr="Customer review with solid fill">
              <a:extLst>
                <a:ext uri="{FF2B5EF4-FFF2-40B4-BE49-F238E27FC236}">
                  <a16:creationId xmlns:a16="http://schemas.microsoft.com/office/drawing/2014/main" id="{CF3871E7-E74F-E3B4-D98A-40783FD3ADC2}"/>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662766" y="5146982"/>
              <a:ext cx="674100" cy="674100"/>
            </a:xfrm>
            <a:prstGeom prst="rect">
              <a:avLst/>
            </a:prstGeom>
          </p:spPr>
        </p:pic>
      </p:grpSp>
      <p:grpSp>
        <p:nvGrpSpPr>
          <p:cNvPr id="40" name="Group 39">
            <a:extLst>
              <a:ext uri="{FF2B5EF4-FFF2-40B4-BE49-F238E27FC236}">
                <a16:creationId xmlns:a16="http://schemas.microsoft.com/office/drawing/2014/main" id="{4513E844-C995-D7FF-07A1-D88341524D7D}"/>
              </a:ext>
            </a:extLst>
          </p:cNvPr>
          <p:cNvGrpSpPr/>
          <p:nvPr userDrawn="1"/>
        </p:nvGrpSpPr>
        <p:grpSpPr>
          <a:xfrm>
            <a:off x="7710543" y="1036919"/>
            <a:ext cx="674100" cy="4784163"/>
            <a:chOff x="7523504" y="1036919"/>
            <a:chExt cx="674100" cy="4784163"/>
          </a:xfrm>
          <a:solidFill>
            <a:schemeClr val="accent1"/>
          </a:solidFill>
        </p:grpSpPr>
        <p:pic>
          <p:nvPicPr>
            <p:cNvPr id="41" name="Graphic 40" descr="Produce with solid fill">
              <a:extLst>
                <a:ext uri="{FF2B5EF4-FFF2-40B4-BE49-F238E27FC236}">
                  <a16:creationId xmlns:a16="http://schemas.microsoft.com/office/drawing/2014/main" id="{D2A6A0DC-6E2F-FFB1-0581-1A68A45C67D7}"/>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523504" y="1036919"/>
              <a:ext cx="674100" cy="674100"/>
            </a:xfrm>
            <a:prstGeom prst="rect">
              <a:avLst/>
            </a:prstGeom>
          </p:spPr>
        </p:pic>
        <p:pic>
          <p:nvPicPr>
            <p:cNvPr id="42" name="Graphic 41" descr="Pie chart with solid fill">
              <a:extLst>
                <a:ext uri="{FF2B5EF4-FFF2-40B4-BE49-F238E27FC236}">
                  <a16:creationId xmlns:a16="http://schemas.microsoft.com/office/drawing/2014/main" id="{D118D5D7-5DF3-14BE-869D-F6984F5F4A68}"/>
                </a:ext>
              </a:extLst>
            </p:cNvPr>
            <p:cNvPicPr>
              <a:picLocks noChangeAspect="1"/>
            </p:cNvPicPr>
            <p:nvPr/>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7523504" y="2406940"/>
              <a:ext cx="674100" cy="674100"/>
            </a:xfrm>
            <a:prstGeom prst="rect">
              <a:avLst/>
            </a:prstGeom>
          </p:spPr>
        </p:pic>
        <p:pic>
          <p:nvPicPr>
            <p:cNvPr id="43" name="Graphic 42" descr="Pen with solid fill">
              <a:extLst>
                <a:ext uri="{FF2B5EF4-FFF2-40B4-BE49-F238E27FC236}">
                  <a16:creationId xmlns:a16="http://schemas.microsoft.com/office/drawing/2014/main" id="{065BFB35-E6D1-079B-8231-2D631C7EA2CC}"/>
                </a:ext>
              </a:extLst>
            </p:cNvPr>
            <p:cNvPicPr>
              <a:picLocks noChangeAspect="1"/>
            </p:cNvPicPr>
            <p:nvPr/>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523504" y="3776961"/>
              <a:ext cx="674100" cy="674100"/>
            </a:xfrm>
            <a:prstGeom prst="rect">
              <a:avLst/>
            </a:prstGeom>
          </p:spPr>
        </p:pic>
        <p:pic>
          <p:nvPicPr>
            <p:cNvPr id="44" name="Graphic 43" descr="Management with solid fill">
              <a:extLst>
                <a:ext uri="{FF2B5EF4-FFF2-40B4-BE49-F238E27FC236}">
                  <a16:creationId xmlns:a16="http://schemas.microsoft.com/office/drawing/2014/main" id="{690AEEEB-793C-44D1-8D60-164D5FE8081A}"/>
                </a:ext>
              </a:extLst>
            </p:cNvPr>
            <p:cNvPicPr>
              <a:picLocks noChangeAspect="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7523504" y="5146982"/>
              <a:ext cx="674100" cy="674100"/>
            </a:xfrm>
            <a:prstGeom prst="rect">
              <a:avLst/>
            </a:prstGeom>
          </p:spPr>
        </p:pic>
      </p:grpSp>
      <p:grpSp>
        <p:nvGrpSpPr>
          <p:cNvPr id="45" name="Group 44">
            <a:extLst>
              <a:ext uri="{FF2B5EF4-FFF2-40B4-BE49-F238E27FC236}">
                <a16:creationId xmlns:a16="http://schemas.microsoft.com/office/drawing/2014/main" id="{3D017C61-CD4A-5814-8B74-DA95365C28A9}"/>
              </a:ext>
            </a:extLst>
          </p:cNvPr>
          <p:cNvGrpSpPr/>
          <p:nvPr userDrawn="1"/>
        </p:nvGrpSpPr>
        <p:grpSpPr>
          <a:xfrm>
            <a:off x="6409481" y="1036919"/>
            <a:ext cx="674100" cy="4784163"/>
            <a:chOff x="6355301" y="1036919"/>
            <a:chExt cx="674100" cy="4784163"/>
          </a:xfrm>
          <a:solidFill>
            <a:schemeClr val="accent1"/>
          </a:solidFill>
        </p:grpSpPr>
        <p:pic>
          <p:nvPicPr>
            <p:cNvPr id="46" name="Graphic 45" descr="Freight with solid fill">
              <a:extLst>
                <a:ext uri="{FF2B5EF4-FFF2-40B4-BE49-F238E27FC236}">
                  <a16:creationId xmlns:a16="http://schemas.microsoft.com/office/drawing/2014/main" id="{C2F067E3-B967-5F0F-DC12-354748C82E6A}"/>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6355301" y="1036919"/>
              <a:ext cx="674100" cy="674100"/>
            </a:xfrm>
            <a:prstGeom prst="rect">
              <a:avLst/>
            </a:prstGeom>
          </p:spPr>
        </p:pic>
        <p:pic>
          <p:nvPicPr>
            <p:cNvPr id="47" name="Graphic 46" descr="Folder with solid fill">
              <a:extLst>
                <a:ext uri="{FF2B5EF4-FFF2-40B4-BE49-F238E27FC236}">
                  <a16:creationId xmlns:a16="http://schemas.microsoft.com/office/drawing/2014/main" id="{2670E6D0-8E6A-06AA-F258-E29340F8FC88}"/>
                </a:ext>
              </a:extLst>
            </p:cNvPr>
            <p:cNvPicPr>
              <a:picLocks noChangeAspect="1"/>
            </p:cNvPicPr>
            <p:nvPr/>
          </p:nvPicPr>
          <p:blipFill>
            <a:blip r:embed="rId31">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6355301" y="2406940"/>
              <a:ext cx="674100" cy="674100"/>
            </a:xfrm>
            <a:prstGeom prst="rect">
              <a:avLst/>
            </a:prstGeom>
          </p:spPr>
        </p:pic>
        <p:pic>
          <p:nvPicPr>
            <p:cNvPr id="48" name="Graphic 47" descr="Business Growth with solid fill">
              <a:extLst>
                <a:ext uri="{FF2B5EF4-FFF2-40B4-BE49-F238E27FC236}">
                  <a16:creationId xmlns:a16="http://schemas.microsoft.com/office/drawing/2014/main" id="{B8E663CD-B378-A281-D676-8DDEBBC74183}"/>
                </a:ext>
              </a:extLst>
            </p:cNvPr>
            <p:cNvPicPr>
              <a:picLocks noChangeAspect="1"/>
            </p:cNvPicPr>
            <p:nvPr/>
          </p:nvPicPr>
          <p:blipFill>
            <a:blip r:embed="rId33">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6355301" y="3776961"/>
              <a:ext cx="674100" cy="674100"/>
            </a:xfrm>
            <a:prstGeom prst="rect">
              <a:avLst/>
            </a:prstGeom>
          </p:spPr>
        </p:pic>
        <p:pic>
          <p:nvPicPr>
            <p:cNvPr id="49" name="Graphic 48" descr="Office Chair with solid fill">
              <a:extLst>
                <a:ext uri="{FF2B5EF4-FFF2-40B4-BE49-F238E27FC236}">
                  <a16:creationId xmlns:a16="http://schemas.microsoft.com/office/drawing/2014/main" id="{59989F45-F8C9-72DA-0274-BD2A38C963DE}"/>
                </a:ext>
              </a:extLst>
            </p:cNvPr>
            <p:cNvPicPr>
              <a:picLocks noChangeAspect="1"/>
            </p:cNvPicPr>
            <p:nvPr/>
          </p:nvPicPr>
          <p:blipFill>
            <a:blip r:embed="rId35">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6355301" y="5146982"/>
              <a:ext cx="674100" cy="674100"/>
            </a:xfrm>
            <a:prstGeom prst="rect">
              <a:avLst/>
            </a:prstGeom>
          </p:spPr>
        </p:pic>
      </p:grpSp>
      <p:grpSp>
        <p:nvGrpSpPr>
          <p:cNvPr id="50" name="Group 49">
            <a:extLst>
              <a:ext uri="{FF2B5EF4-FFF2-40B4-BE49-F238E27FC236}">
                <a16:creationId xmlns:a16="http://schemas.microsoft.com/office/drawing/2014/main" id="{58BF4F8C-F95B-D76D-F7C5-BE7A0ED257D5}"/>
              </a:ext>
            </a:extLst>
          </p:cNvPr>
          <p:cNvGrpSpPr/>
          <p:nvPr userDrawn="1"/>
        </p:nvGrpSpPr>
        <p:grpSpPr>
          <a:xfrm>
            <a:off x="5108419" y="1036919"/>
            <a:ext cx="674100" cy="4784163"/>
            <a:chOff x="4900728" y="1036919"/>
            <a:chExt cx="674100" cy="4784163"/>
          </a:xfrm>
          <a:solidFill>
            <a:schemeClr val="accent1"/>
          </a:solidFill>
        </p:grpSpPr>
        <p:pic>
          <p:nvPicPr>
            <p:cNvPr id="51" name="Graphic 50" descr="Connections with solid fill">
              <a:extLst>
                <a:ext uri="{FF2B5EF4-FFF2-40B4-BE49-F238E27FC236}">
                  <a16:creationId xmlns:a16="http://schemas.microsoft.com/office/drawing/2014/main" id="{C23E0FBC-0ADA-BF5B-5D5E-4CBD2F325397}"/>
                </a:ext>
              </a:extLst>
            </p:cNvPr>
            <p:cNvPicPr>
              <a:picLocks noChangeAspect="1"/>
            </p:cNvPicPr>
            <p:nvPr/>
          </p:nvPicPr>
          <p:blipFill>
            <a:blip r:embed="rId37">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4900728" y="1036919"/>
              <a:ext cx="674100" cy="674100"/>
            </a:xfrm>
            <a:prstGeom prst="rect">
              <a:avLst/>
            </a:prstGeom>
          </p:spPr>
        </p:pic>
        <p:pic>
          <p:nvPicPr>
            <p:cNvPr id="52" name="Graphic 51" descr="Stapler with solid fill">
              <a:extLst>
                <a:ext uri="{FF2B5EF4-FFF2-40B4-BE49-F238E27FC236}">
                  <a16:creationId xmlns:a16="http://schemas.microsoft.com/office/drawing/2014/main" id="{91836E21-CCA7-2C61-D6EA-0133E197D5B9}"/>
                </a:ext>
              </a:extLst>
            </p:cNvPr>
            <p:cNvPicPr>
              <a:picLocks noChangeAspect="1"/>
            </p:cNvPicPr>
            <p:nvPr/>
          </p:nvPicPr>
          <p:blipFill>
            <a:blip r:embed="rId39">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4900728" y="2406940"/>
              <a:ext cx="674100" cy="674100"/>
            </a:xfrm>
            <a:prstGeom prst="rect">
              <a:avLst/>
            </a:prstGeom>
          </p:spPr>
        </p:pic>
        <p:pic>
          <p:nvPicPr>
            <p:cNvPr id="53" name="Graphic 52" descr="Monthly calendar with solid fill">
              <a:extLst>
                <a:ext uri="{FF2B5EF4-FFF2-40B4-BE49-F238E27FC236}">
                  <a16:creationId xmlns:a16="http://schemas.microsoft.com/office/drawing/2014/main" id="{3ED383DF-4807-37FA-AFE7-120741D3347A}"/>
                </a:ext>
              </a:extLst>
            </p:cNvPr>
            <p:cNvPicPr>
              <a:picLocks noChangeAspect="1"/>
            </p:cNvPicPr>
            <p:nvPr/>
          </p:nvPicPr>
          <p:blipFill>
            <a:blip r:embed="rId41">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4900728" y="3776961"/>
              <a:ext cx="674100" cy="674100"/>
            </a:xfrm>
            <a:prstGeom prst="rect">
              <a:avLst/>
            </a:prstGeom>
          </p:spPr>
        </p:pic>
        <p:pic>
          <p:nvPicPr>
            <p:cNvPr id="54" name="Graphic 53" descr="Register with solid fill">
              <a:extLst>
                <a:ext uri="{FF2B5EF4-FFF2-40B4-BE49-F238E27FC236}">
                  <a16:creationId xmlns:a16="http://schemas.microsoft.com/office/drawing/2014/main" id="{047BE42B-D15C-1E20-90F5-C3D314FAF6E5}"/>
                </a:ext>
              </a:extLst>
            </p:cNvPr>
            <p:cNvPicPr>
              <a:picLocks noChangeAspect="1"/>
            </p:cNvPicPr>
            <p:nvPr/>
          </p:nvPicPr>
          <p:blipFill>
            <a:blip r:embed="rId43">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4900728" y="5146982"/>
              <a:ext cx="674100" cy="674100"/>
            </a:xfrm>
            <a:prstGeom prst="rect">
              <a:avLst/>
            </a:prstGeom>
          </p:spPr>
        </p:pic>
      </p:grpSp>
      <p:grpSp>
        <p:nvGrpSpPr>
          <p:cNvPr id="55" name="Group 54">
            <a:extLst>
              <a:ext uri="{FF2B5EF4-FFF2-40B4-BE49-F238E27FC236}">
                <a16:creationId xmlns:a16="http://schemas.microsoft.com/office/drawing/2014/main" id="{3244506E-769A-A9F9-EE5A-F81212A9244A}"/>
              </a:ext>
            </a:extLst>
          </p:cNvPr>
          <p:cNvGrpSpPr/>
          <p:nvPr userDrawn="1"/>
        </p:nvGrpSpPr>
        <p:grpSpPr>
          <a:xfrm>
            <a:off x="3807357" y="1036919"/>
            <a:ext cx="674100" cy="4784163"/>
            <a:chOff x="3774568" y="1036919"/>
            <a:chExt cx="674100" cy="4784163"/>
          </a:xfrm>
          <a:solidFill>
            <a:schemeClr val="accent1"/>
          </a:solidFill>
        </p:grpSpPr>
        <p:pic>
          <p:nvPicPr>
            <p:cNvPr id="56" name="Graphic 55" descr="Cycle with people with solid fill">
              <a:extLst>
                <a:ext uri="{FF2B5EF4-FFF2-40B4-BE49-F238E27FC236}">
                  <a16:creationId xmlns:a16="http://schemas.microsoft.com/office/drawing/2014/main" id="{92B503AE-0EAC-9AE8-A7BC-BAA49A342857}"/>
                </a:ext>
              </a:extLst>
            </p:cNvPr>
            <p:cNvPicPr>
              <a:picLocks noChangeAspect="1"/>
            </p:cNvPicPr>
            <p:nvPr/>
          </p:nvPicPr>
          <p:blipFill>
            <a:blip r:embed="rId45">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3774568" y="1036919"/>
              <a:ext cx="674100" cy="674100"/>
            </a:xfrm>
            <a:prstGeom prst="rect">
              <a:avLst/>
            </a:prstGeom>
          </p:spPr>
        </p:pic>
        <p:pic>
          <p:nvPicPr>
            <p:cNvPr id="57" name="Graphic 56" descr="Address Book with solid fill">
              <a:extLst>
                <a:ext uri="{FF2B5EF4-FFF2-40B4-BE49-F238E27FC236}">
                  <a16:creationId xmlns:a16="http://schemas.microsoft.com/office/drawing/2014/main" id="{C9EFBF0C-A787-86A5-7435-CD1F3D5DA7CF}"/>
                </a:ext>
              </a:extLst>
            </p:cNvPr>
            <p:cNvPicPr>
              <a:picLocks noChangeAspect="1"/>
            </p:cNvPicPr>
            <p:nvPr/>
          </p:nvPicPr>
          <p:blipFill>
            <a:blip r:embed="rId47">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3774568" y="2406940"/>
              <a:ext cx="674100" cy="674100"/>
            </a:xfrm>
            <a:prstGeom prst="rect">
              <a:avLst/>
            </a:prstGeom>
          </p:spPr>
        </p:pic>
        <p:pic>
          <p:nvPicPr>
            <p:cNvPr id="58" name="Graphic 57" descr="Presentation with checklist with solid fill">
              <a:extLst>
                <a:ext uri="{FF2B5EF4-FFF2-40B4-BE49-F238E27FC236}">
                  <a16:creationId xmlns:a16="http://schemas.microsoft.com/office/drawing/2014/main" id="{90DD99E3-FDF1-55E9-3EF0-4274735A09E1}"/>
                </a:ext>
              </a:extLst>
            </p:cNvPr>
            <p:cNvPicPr>
              <a:picLocks noChangeAspect="1"/>
            </p:cNvPicPr>
            <p:nvPr/>
          </p:nvPicPr>
          <p:blipFill>
            <a:blip r:embed="rId49">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3774568" y="3776961"/>
              <a:ext cx="674100" cy="674100"/>
            </a:xfrm>
            <a:prstGeom prst="rect">
              <a:avLst/>
            </a:prstGeom>
          </p:spPr>
        </p:pic>
        <p:pic>
          <p:nvPicPr>
            <p:cNvPr id="59" name="Graphic 58" descr="Questions with solid fill">
              <a:extLst>
                <a:ext uri="{FF2B5EF4-FFF2-40B4-BE49-F238E27FC236}">
                  <a16:creationId xmlns:a16="http://schemas.microsoft.com/office/drawing/2014/main" id="{E6A8DB01-A59B-CD27-D5E4-30D754990ADF}"/>
                </a:ext>
              </a:extLst>
            </p:cNvPr>
            <p:cNvPicPr>
              <a:picLocks noChangeAspect="1"/>
            </p:cNvPicPr>
            <p:nvPr/>
          </p:nvPicPr>
          <p:blipFill>
            <a:blip r:embed="rId51">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3774568" y="5146982"/>
              <a:ext cx="674100" cy="674100"/>
            </a:xfrm>
            <a:prstGeom prst="rect">
              <a:avLst/>
            </a:prstGeom>
          </p:spPr>
        </p:pic>
      </p:grpSp>
      <p:grpSp>
        <p:nvGrpSpPr>
          <p:cNvPr id="60" name="Group 59">
            <a:extLst>
              <a:ext uri="{FF2B5EF4-FFF2-40B4-BE49-F238E27FC236}">
                <a16:creationId xmlns:a16="http://schemas.microsoft.com/office/drawing/2014/main" id="{26AE82B5-EDFC-84C7-9ACE-98C996D4D1B6}"/>
              </a:ext>
            </a:extLst>
          </p:cNvPr>
          <p:cNvGrpSpPr/>
          <p:nvPr userDrawn="1"/>
        </p:nvGrpSpPr>
        <p:grpSpPr>
          <a:xfrm>
            <a:off x="2506295" y="1036919"/>
            <a:ext cx="674100" cy="4784163"/>
            <a:chOff x="2594153" y="1036919"/>
            <a:chExt cx="674100" cy="4784163"/>
          </a:xfrm>
          <a:solidFill>
            <a:schemeClr val="accent1"/>
          </a:solidFill>
        </p:grpSpPr>
        <p:pic>
          <p:nvPicPr>
            <p:cNvPr id="61" name="Graphic 60" descr="User network with solid fill">
              <a:extLst>
                <a:ext uri="{FF2B5EF4-FFF2-40B4-BE49-F238E27FC236}">
                  <a16:creationId xmlns:a16="http://schemas.microsoft.com/office/drawing/2014/main" id="{6B693814-578F-C123-AD3B-B5C42D281850}"/>
                </a:ext>
              </a:extLst>
            </p:cNvPr>
            <p:cNvPicPr>
              <a:picLocks noChangeAspect="1"/>
            </p:cNvPicPr>
            <p:nvPr/>
          </p:nvPicPr>
          <p:blipFill>
            <a:blip r:embed="rId53">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2594153" y="1036919"/>
              <a:ext cx="674100" cy="674100"/>
            </a:xfrm>
            <a:prstGeom prst="rect">
              <a:avLst/>
            </a:prstGeom>
          </p:spPr>
        </p:pic>
        <p:pic>
          <p:nvPicPr>
            <p:cNvPr id="62" name="Graphic 61" descr="Board Of Directors with solid fill">
              <a:extLst>
                <a:ext uri="{FF2B5EF4-FFF2-40B4-BE49-F238E27FC236}">
                  <a16:creationId xmlns:a16="http://schemas.microsoft.com/office/drawing/2014/main" id="{0516B5D5-7D52-834C-CF35-C46E0AB17892}"/>
                </a:ext>
              </a:extLst>
            </p:cNvPr>
            <p:cNvPicPr>
              <a:picLocks noChangeAspect="1"/>
            </p:cNvPicPr>
            <p:nvPr/>
          </p:nvPicPr>
          <p:blipFill>
            <a:blip r:embed="rId55">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2594153" y="2406940"/>
              <a:ext cx="674100" cy="674100"/>
            </a:xfrm>
            <a:prstGeom prst="rect">
              <a:avLst/>
            </a:prstGeom>
          </p:spPr>
        </p:pic>
        <p:pic>
          <p:nvPicPr>
            <p:cNvPr id="63" name="Graphic 62" descr="Presentation with media with solid fill">
              <a:extLst>
                <a:ext uri="{FF2B5EF4-FFF2-40B4-BE49-F238E27FC236}">
                  <a16:creationId xmlns:a16="http://schemas.microsoft.com/office/drawing/2014/main" id="{D177FAF4-97F3-2CB3-58A7-43FAF15FF39F}"/>
                </a:ext>
              </a:extLst>
            </p:cNvPr>
            <p:cNvPicPr>
              <a:picLocks noChangeAspect="1"/>
            </p:cNvPicPr>
            <p:nvPr/>
          </p:nvPicPr>
          <p:blipFill>
            <a:blip r:embed="rId57">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2594153" y="3776961"/>
              <a:ext cx="674100" cy="674100"/>
            </a:xfrm>
            <a:prstGeom prst="rect">
              <a:avLst/>
            </a:prstGeom>
          </p:spPr>
        </p:pic>
        <p:pic>
          <p:nvPicPr>
            <p:cNvPr id="64" name="Graphic 63" descr="Clipboard with solid fill">
              <a:extLst>
                <a:ext uri="{FF2B5EF4-FFF2-40B4-BE49-F238E27FC236}">
                  <a16:creationId xmlns:a16="http://schemas.microsoft.com/office/drawing/2014/main" id="{59E5FD3B-BC8F-3CB2-F201-166F788523AD}"/>
                </a:ext>
              </a:extLst>
            </p:cNvPr>
            <p:cNvPicPr>
              <a:picLocks noChangeAspect="1"/>
            </p:cNvPicPr>
            <p:nvPr/>
          </p:nvPicPr>
          <p:blipFill>
            <a:blip r:embed="rId59">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2594153" y="5146982"/>
              <a:ext cx="674100" cy="674100"/>
            </a:xfrm>
            <a:prstGeom prst="rect">
              <a:avLst/>
            </a:prstGeom>
          </p:spPr>
        </p:pic>
      </p:grpSp>
      <p:grpSp>
        <p:nvGrpSpPr>
          <p:cNvPr id="65" name="Group 64">
            <a:extLst>
              <a:ext uri="{FF2B5EF4-FFF2-40B4-BE49-F238E27FC236}">
                <a16:creationId xmlns:a16="http://schemas.microsoft.com/office/drawing/2014/main" id="{788119B4-F051-3AAE-6BE7-4F55313921D7}"/>
              </a:ext>
            </a:extLst>
          </p:cNvPr>
          <p:cNvGrpSpPr/>
          <p:nvPr userDrawn="1"/>
        </p:nvGrpSpPr>
        <p:grpSpPr>
          <a:xfrm>
            <a:off x="1205233" y="1036919"/>
            <a:ext cx="674100" cy="4784163"/>
            <a:chOff x="1242019" y="1036919"/>
            <a:chExt cx="674100" cy="4784163"/>
          </a:xfrm>
          <a:solidFill>
            <a:schemeClr val="accent1"/>
          </a:solidFill>
        </p:grpSpPr>
        <p:pic>
          <p:nvPicPr>
            <p:cNvPr id="66" name="Graphic 65" descr="Social distancing with solid fill">
              <a:extLst>
                <a:ext uri="{FF2B5EF4-FFF2-40B4-BE49-F238E27FC236}">
                  <a16:creationId xmlns:a16="http://schemas.microsoft.com/office/drawing/2014/main" id="{CCE0E110-21BA-E42C-5E71-7ADDA16FBF00}"/>
                </a:ext>
              </a:extLst>
            </p:cNvPr>
            <p:cNvPicPr>
              <a:picLocks noChangeAspect="1"/>
            </p:cNvPicPr>
            <p:nvPr/>
          </p:nvPicPr>
          <p:blipFill>
            <a:blip r:embed="rId61">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1242019" y="1036919"/>
              <a:ext cx="674100" cy="674100"/>
            </a:xfrm>
            <a:prstGeom prst="rect">
              <a:avLst/>
            </a:prstGeom>
          </p:spPr>
        </p:pic>
        <p:pic>
          <p:nvPicPr>
            <p:cNvPr id="67" name="Graphic 66" descr="Inbox with solid fill">
              <a:extLst>
                <a:ext uri="{FF2B5EF4-FFF2-40B4-BE49-F238E27FC236}">
                  <a16:creationId xmlns:a16="http://schemas.microsoft.com/office/drawing/2014/main" id="{AEE6BE16-746D-A4F6-9CD9-F63B71E40C0B}"/>
                </a:ext>
              </a:extLst>
            </p:cNvPr>
            <p:cNvPicPr>
              <a:picLocks noChangeAspect="1"/>
            </p:cNvPicPr>
            <p:nvPr/>
          </p:nvPicPr>
          <p:blipFill>
            <a:blip r:embed="rId63">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1242019" y="2406940"/>
              <a:ext cx="674100" cy="674100"/>
            </a:xfrm>
            <a:prstGeom prst="rect">
              <a:avLst/>
            </a:prstGeom>
          </p:spPr>
        </p:pic>
        <p:pic>
          <p:nvPicPr>
            <p:cNvPr id="68" name="Graphic 67" descr="Handshake with solid fill">
              <a:extLst>
                <a:ext uri="{FF2B5EF4-FFF2-40B4-BE49-F238E27FC236}">
                  <a16:creationId xmlns:a16="http://schemas.microsoft.com/office/drawing/2014/main" id="{85266109-C8E1-387E-F35F-769F3B50FA35}"/>
                </a:ext>
              </a:extLst>
            </p:cNvPr>
            <p:cNvPicPr>
              <a:picLocks noChangeAspect="1"/>
            </p:cNvPicPr>
            <p:nvPr/>
          </p:nvPicPr>
          <p:blipFill>
            <a:blip r:embed="rId65">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1242019" y="3776961"/>
              <a:ext cx="674100" cy="674100"/>
            </a:xfrm>
            <a:prstGeom prst="rect">
              <a:avLst/>
            </a:prstGeom>
          </p:spPr>
        </p:pic>
        <p:pic>
          <p:nvPicPr>
            <p:cNvPr id="69" name="Graphic 68" descr="Person with idea with solid fill">
              <a:extLst>
                <a:ext uri="{FF2B5EF4-FFF2-40B4-BE49-F238E27FC236}">
                  <a16:creationId xmlns:a16="http://schemas.microsoft.com/office/drawing/2014/main" id="{4039DA02-E7D7-B332-223C-1A961C826B0D}"/>
                </a:ext>
              </a:extLst>
            </p:cNvPr>
            <p:cNvPicPr>
              <a:picLocks noChangeAspect="1"/>
            </p:cNvPicPr>
            <p:nvPr/>
          </p:nvPicPr>
          <p:blipFill>
            <a:blip r:embed="rId67">
              <a:extLst>
                <a:ext uri="{28A0092B-C50C-407E-A947-70E740481C1C}">
                  <a14:useLocalDpi xmlns:a14="http://schemas.microsoft.com/office/drawing/2010/main"/>
                </a:ext>
                <a:ext uri="{96DAC541-7B7A-43D3-8B79-37D633B846F1}">
                  <asvg:svgBlip xmlns:asvg="http://schemas.microsoft.com/office/drawing/2016/SVG/main" r:embed="rId68"/>
                </a:ext>
              </a:extLst>
            </a:blip>
            <a:stretch>
              <a:fillRect/>
            </a:stretch>
          </p:blipFill>
          <p:spPr>
            <a:xfrm>
              <a:off x="1242019" y="5146982"/>
              <a:ext cx="674100" cy="674100"/>
            </a:xfrm>
            <a:prstGeom prst="rect">
              <a:avLst/>
            </a:prstGeom>
          </p:spPr>
        </p:pic>
      </p:grpSp>
      <p:sp>
        <p:nvSpPr>
          <p:cNvPr id="2" name="Footer Placeholder 3">
            <a:extLst>
              <a:ext uri="{FF2B5EF4-FFF2-40B4-BE49-F238E27FC236}">
                <a16:creationId xmlns:a16="http://schemas.microsoft.com/office/drawing/2014/main" id="{CADF3016-94EE-88EE-652B-D84BE631735A}"/>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p>
        </p:txBody>
      </p:sp>
      <p:pic>
        <p:nvPicPr>
          <p:cNvPr id="3" name="Picture 2">
            <a:extLst>
              <a:ext uri="{FF2B5EF4-FFF2-40B4-BE49-F238E27FC236}">
                <a16:creationId xmlns:a16="http://schemas.microsoft.com/office/drawing/2014/main" id="{C726FF3C-9C46-6C98-3896-EE33AC6A6ED8}"/>
              </a:ext>
            </a:extLst>
          </p:cNvPr>
          <p:cNvPicPr>
            <a:picLocks noChangeAspect="1"/>
          </p:cNvPicPr>
          <p:nvPr userDrawn="1"/>
        </p:nvPicPr>
        <p:blipFill>
          <a:blip r:embed="rId69" cstate="print">
            <a:extLst>
              <a:ext uri="{28A0092B-C50C-407E-A947-70E740481C1C}">
                <a14:useLocalDpi xmlns:a14="http://schemas.microsoft.com/office/drawing/2010/main"/>
              </a:ext>
            </a:extLst>
          </a:blip>
          <a:stretch>
            <a:fillRect/>
          </a:stretch>
        </p:blipFill>
        <p:spPr>
          <a:xfrm>
            <a:off x="422015" y="6266696"/>
            <a:ext cx="2044957" cy="430131"/>
          </a:xfrm>
          <a:prstGeom prst="rect">
            <a:avLst/>
          </a:prstGeom>
        </p:spPr>
      </p:pic>
    </p:spTree>
    <p:extLst>
      <p:ext uri="{BB962C8B-B14F-4D97-AF65-F5344CB8AC3E}">
        <p14:creationId xmlns:p14="http://schemas.microsoft.com/office/powerpoint/2010/main" val="3335621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D46B078-CEFE-09BD-85FE-560ABB3E8AEE}"/>
              </a:ext>
            </a:extLst>
          </p:cNvPr>
          <p:cNvGraphicFramePr>
            <a:graphicFrameLocks noChangeAspect="1"/>
          </p:cNvGraphicFramePr>
          <p:nvPr userDrawn="1">
            <p:custDataLst>
              <p:tags r:id="rId1"/>
            </p:custDataLst>
            <p:extLst>
              <p:ext uri="{D42A27DB-BD31-4B8C-83A1-F6EECF244321}">
                <p14:modId xmlns:p14="http://schemas.microsoft.com/office/powerpoint/2010/main" val="3336150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9" imgH="478" progId="TCLayout.ActiveDocument.1">
                  <p:embed/>
                </p:oleObj>
              </mc:Choice>
              <mc:Fallback>
                <p:oleObj name="think-cell Slide" r:id="rId3" imgW="479" imgH="478" progId="TCLayout.ActiveDocument.1">
                  <p:embed/>
                  <p:pic>
                    <p:nvPicPr>
                      <p:cNvPr id="7" name="Object 6" hidden="1">
                        <a:extLst>
                          <a:ext uri="{FF2B5EF4-FFF2-40B4-BE49-F238E27FC236}">
                            <a16:creationId xmlns:a16="http://schemas.microsoft.com/office/drawing/2014/main" id="{2D46B078-CEFE-09BD-85FE-560ABB3E8AE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21075D5-1056-64AB-E084-7CC4B975744F}"/>
              </a:ext>
            </a:extLst>
          </p:cNvPr>
          <p:cNvSpPr>
            <a:spLocks noGrp="1"/>
          </p:cNvSpPr>
          <p:nvPr>
            <p:ph type="sldNum" sz="quarter" idx="12"/>
          </p:nvPr>
        </p:nvSpPr>
        <p:spPr>
          <a:xfrm>
            <a:off x="8610600" y="6356350"/>
            <a:ext cx="2743200" cy="365125"/>
          </a:xfrm>
          <a:prstGeom prst="rect">
            <a:avLst/>
          </a:prstGeom>
        </p:spPr>
        <p:txBody>
          <a:bodyPr/>
          <a:lstStyle/>
          <a:p>
            <a:fld id="{47EC40C2-BF32-4D82-A80D-6D29D76EE066}" type="slidenum">
              <a:rPr lang="en-GB" smtClean="0"/>
              <a:t>‹Nr.›</a:t>
            </a:fld>
            <a:endParaRPr lang="en-GB"/>
          </a:p>
        </p:txBody>
      </p:sp>
    </p:spTree>
    <p:extLst>
      <p:ext uri="{BB962C8B-B14F-4D97-AF65-F5344CB8AC3E}">
        <p14:creationId xmlns:p14="http://schemas.microsoft.com/office/powerpoint/2010/main" val="394842562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 Bi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DF6468-1895-6EDF-4A81-565479EFD7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0"/>
            <a:ext cx="10323636" cy="6858000"/>
          </a:xfrm>
          <a:custGeom>
            <a:avLst/>
            <a:gdLst>
              <a:gd name="connsiteX0" fmla="*/ 0 w 10323636"/>
              <a:gd name="connsiteY0" fmla="*/ 0 h 6858000"/>
              <a:gd name="connsiteX1" fmla="*/ 2052567 w 10323636"/>
              <a:gd name="connsiteY1" fmla="*/ 0 h 6858000"/>
              <a:gd name="connsiteX2" fmla="*/ 10323636 w 10323636"/>
              <a:gd name="connsiteY2" fmla="*/ 0 h 6858000"/>
              <a:gd name="connsiteX3" fmla="*/ 6348932 w 10323636"/>
              <a:gd name="connsiteY3" fmla="*/ 6858000 h 6858000"/>
              <a:gd name="connsiteX4" fmla="*/ 994411 w 10323636"/>
              <a:gd name="connsiteY4" fmla="*/ 6858000 h 6858000"/>
              <a:gd name="connsiteX5" fmla="*/ 994411 w 10323636"/>
              <a:gd name="connsiteY5" fmla="*/ 6857999 h 6858000"/>
              <a:gd name="connsiteX6" fmla="*/ 0 w 10323636"/>
              <a:gd name="connsiteY6"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3636" h="6858000">
                <a:moveTo>
                  <a:pt x="0" y="0"/>
                </a:moveTo>
                <a:lnTo>
                  <a:pt x="2052567" y="0"/>
                </a:lnTo>
                <a:lnTo>
                  <a:pt x="10323636" y="0"/>
                </a:lnTo>
                <a:lnTo>
                  <a:pt x="6348932" y="6858000"/>
                </a:lnTo>
                <a:lnTo>
                  <a:pt x="994411" y="6858000"/>
                </a:lnTo>
                <a:lnTo>
                  <a:pt x="994411" y="6857999"/>
                </a:lnTo>
                <a:lnTo>
                  <a:pt x="0" y="6857999"/>
                </a:lnTo>
                <a:close/>
              </a:path>
            </a:pathLst>
          </a:custGeom>
        </p:spPr>
      </p:pic>
      <p:sp>
        <p:nvSpPr>
          <p:cNvPr id="4" name="Freeform: Shape 3">
            <a:extLst>
              <a:ext uri="{FF2B5EF4-FFF2-40B4-BE49-F238E27FC236}">
                <a16:creationId xmlns:a16="http://schemas.microsoft.com/office/drawing/2014/main" id="{FC7ACE24-0CD8-C424-4E3D-EF53D1ADF883}"/>
              </a:ext>
            </a:extLst>
          </p:cNvPr>
          <p:cNvSpPr/>
          <p:nvPr userDrawn="1"/>
        </p:nvSpPr>
        <p:spPr>
          <a:xfrm>
            <a:off x="0" y="-1"/>
            <a:ext cx="10323636" cy="6858001"/>
          </a:xfrm>
          <a:custGeom>
            <a:avLst/>
            <a:gdLst>
              <a:gd name="connsiteX0" fmla="*/ 0 w 10284071"/>
              <a:gd name="connsiteY0" fmla="*/ 0 h 6858001"/>
              <a:gd name="connsiteX1" fmla="*/ 2044700 w 10284071"/>
              <a:gd name="connsiteY1" fmla="*/ 0 h 6858001"/>
              <a:gd name="connsiteX2" fmla="*/ 2044700 w 10284071"/>
              <a:gd name="connsiteY2" fmla="*/ 1 h 6858001"/>
              <a:gd name="connsiteX3" fmla="*/ 10284071 w 10284071"/>
              <a:gd name="connsiteY3" fmla="*/ 1 h 6858001"/>
              <a:gd name="connsiteX4" fmla="*/ 6324600 w 10284071"/>
              <a:gd name="connsiteY4" fmla="*/ 6858001 h 6858001"/>
              <a:gd name="connsiteX5" fmla="*/ 990600 w 10284071"/>
              <a:gd name="connsiteY5" fmla="*/ 6858001 h 6858001"/>
              <a:gd name="connsiteX6" fmla="*/ 990600 w 10284071"/>
              <a:gd name="connsiteY6" fmla="*/ 6858000 h 6858001"/>
              <a:gd name="connsiteX7" fmla="*/ 0 w 10284071"/>
              <a:gd name="connsiteY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4071" h="6858001">
                <a:moveTo>
                  <a:pt x="0" y="0"/>
                </a:moveTo>
                <a:lnTo>
                  <a:pt x="2044700" y="0"/>
                </a:lnTo>
                <a:lnTo>
                  <a:pt x="2044700" y="1"/>
                </a:lnTo>
                <a:lnTo>
                  <a:pt x="10284071" y="1"/>
                </a:lnTo>
                <a:lnTo>
                  <a:pt x="6324600" y="6858001"/>
                </a:lnTo>
                <a:lnTo>
                  <a:pt x="990600" y="6858001"/>
                </a:lnTo>
                <a:lnTo>
                  <a:pt x="990600" y="6858000"/>
                </a:lnTo>
                <a:lnTo>
                  <a:pt x="0" y="6858000"/>
                </a:lnTo>
                <a:close/>
              </a:path>
            </a:pathLst>
          </a:cu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de-DE">
              <a:solidFill>
                <a:prstClr val="white">
                  <a:alpha val="44000"/>
                </a:prstClr>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ct 6" hidden="1">
            <a:extLst>
              <a:ext uri="{FF2B5EF4-FFF2-40B4-BE49-F238E27FC236}">
                <a16:creationId xmlns:a16="http://schemas.microsoft.com/office/drawing/2014/main" id="{2D46B078-CEFE-09BD-85FE-560ABB3E8AEE}"/>
              </a:ext>
            </a:extLst>
          </p:cNvPr>
          <p:cNvGraphicFramePr>
            <a:graphicFrameLocks noChangeAspect="1"/>
          </p:cNvGraphicFramePr>
          <p:nvPr userDrawn="1">
            <p:custDataLst>
              <p:tags r:id="rId1"/>
            </p:custDataLst>
            <p:extLst>
              <p:ext uri="{D42A27DB-BD31-4B8C-83A1-F6EECF244321}">
                <p14:modId xmlns:p14="http://schemas.microsoft.com/office/powerpoint/2010/main" val="1508919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9" imgH="478" progId="TCLayout.ActiveDocument.1">
                  <p:embed/>
                </p:oleObj>
              </mc:Choice>
              <mc:Fallback>
                <p:oleObj name="think-cell Slide" r:id="rId4" imgW="479" imgH="478" progId="TCLayout.ActiveDocument.1">
                  <p:embed/>
                  <p:pic>
                    <p:nvPicPr>
                      <p:cNvPr id="7" name="Object 6" hidden="1">
                        <a:extLst>
                          <a:ext uri="{FF2B5EF4-FFF2-40B4-BE49-F238E27FC236}">
                            <a16:creationId xmlns:a16="http://schemas.microsoft.com/office/drawing/2014/main" id="{2D46B078-CEFE-09BD-85FE-560ABB3E8AE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Graphic 2">
            <a:extLst>
              <a:ext uri="{FF2B5EF4-FFF2-40B4-BE49-F238E27FC236}">
                <a16:creationId xmlns:a16="http://schemas.microsoft.com/office/drawing/2014/main" id="{978CC8C7-891F-16E0-F5D4-5F8AAB6951C8}"/>
              </a:ext>
            </a:extLst>
          </p:cNvPr>
          <p:cNvSpPr/>
          <p:nvPr userDrawn="1"/>
        </p:nvSpPr>
        <p:spPr>
          <a:xfrm>
            <a:off x="4860602"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flip="none" rotWithShape="1">
            <a:gsLst>
              <a:gs pos="0">
                <a:schemeClr val="bg2">
                  <a:alpha val="0"/>
                </a:schemeClr>
              </a:gs>
              <a:gs pos="100000">
                <a:schemeClr val="bg2">
                  <a:alpha val="20000"/>
                </a:schemeClr>
              </a:gs>
            </a:gsLst>
            <a:lin ang="16200000" scaled="1"/>
            <a:tileRect/>
          </a:gradFill>
          <a:ln w="7938" cap="flat">
            <a:noFill/>
            <a:prstDash val="solid"/>
            <a:miter/>
          </a:ln>
        </p:spPr>
        <p:txBody>
          <a:bodyPr rtlCol="0" anchor="ctr"/>
          <a:lstStyle/>
          <a:p>
            <a:endParaRPr lang="en-US">
              <a:solidFill>
                <a:prstClr val="black"/>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30" name="Text Placeholder 27">
            <a:extLst>
              <a:ext uri="{FF2B5EF4-FFF2-40B4-BE49-F238E27FC236}">
                <a16:creationId xmlns:a16="http://schemas.microsoft.com/office/drawing/2014/main" id="{E586DFEC-49D0-20F6-028A-C02D4CE48ADF}"/>
              </a:ext>
            </a:extLst>
          </p:cNvPr>
          <p:cNvSpPr>
            <a:spLocks noGrp="1"/>
          </p:cNvSpPr>
          <p:nvPr>
            <p:ph type="body" sz="quarter" idx="19"/>
          </p:nvPr>
        </p:nvSpPr>
        <p:spPr>
          <a:xfrm>
            <a:off x="1325899" y="4581329"/>
            <a:ext cx="3017710" cy="360612"/>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1"/>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28" name="Text Placeholder 27">
            <a:extLst>
              <a:ext uri="{FF2B5EF4-FFF2-40B4-BE49-F238E27FC236}">
                <a16:creationId xmlns:a16="http://schemas.microsoft.com/office/drawing/2014/main" id="{7383A3EC-21F5-3A41-BA55-C9369FA86F71}"/>
              </a:ext>
            </a:extLst>
          </p:cNvPr>
          <p:cNvSpPr>
            <a:spLocks noGrp="1"/>
          </p:cNvSpPr>
          <p:nvPr>
            <p:ph type="body" sz="quarter" idx="17"/>
          </p:nvPr>
        </p:nvSpPr>
        <p:spPr>
          <a:xfrm>
            <a:off x="546625" y="2317715"/>
            <a:ext cx="4313977" cy="1446550"/>
          </a:xfrm>
          <a:prstGeom prst="rect">
            <a:avLst/>
          </a:prstGeom>
        </p:spPr>
        <p:txBody>
          <a:bodyPr/>
          <a:lstStyle>
            <a:lvl1pPr marL="0" indent="0" algn="l" defTabSz="914400" rtl="0" eaLnBrk="1" latinLnBrk="0" hangingPunct="1">
              <a:buNone/>
              <a:defRPr lang="en-GB" sz="4400" b="1" kern="1200" dirty="0">
                <a:solidFill>
                  <a:schemeClr val="accent4"/>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lvl="0"/>
            <a:endParaRPr lang="en-GB" dirty="0"/>
          </a:p>
        </p:txBody>
      </p:sp>
      <p:sp>
        <p:nvSpPr>
          <p:cNvPr id="29" name="Text Placeholder 27">
            <a:extLst>
              <a:ext uri="{FF2B5EF4-FFF2-40B4-BE49-F238E27FC236}">
                <a16:creationId xmlns:a16="http://schemas.microsoft.com/office/drawing/2014/main" id="{427BB830-D4F7-8D1A-8CBB-651545BB1C81}"/>
              </a:ext>
            </a:extLst>
          </p:cNvPr>
          <p:cNvSpPr>
            <a:spLocks noGrp="1"/>
          </p:cNvSpPr>
          <p:nvPr>
            <p:ph type="body" sz="quarter" idx="18"/>
          </p:nvPr>
        </p:nvSpPr>
        <p:spPr>
          <a:xfrm>
            <a:off x="546625" y="3810504"/>
            <a:ext cx="4313977" cy="424732"/>
          </a:xfrm>
          <a:prstGeom prst="rect">
            <a:avLst/>
          </a:prstGeom>
        </p:spPr>
        <p:txBody>
          <a:bodyPr/>
          <a:lstStyle>
            <a:lvl1pPr marL="0" indent="0" algn="l" defTabSz="914400" rtl="0" eaLnBrk="1" latinLnBrk="0" hangingPunct="1">
              <a:buNone/>
              <a:defRPr kumimoji="0" lang="en-GB" sz="2000" strike="noStrike" kern="1200" cap="none" spc="0" normalizeH="0" baseline="0" dirty="0">
                <a:ln>
                  <a:noFill/>
                </a:ln>
                <a:solidFill>
                  <a:srgbClr val="FFFFFF"/>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p:txBody>
      </p:sp>
      <p:sp>
        <p:nvSpPr>
          <p:cNvPr id="16" name="Parallelogram 15">
            <a:extLst>
              <a:ext uri="{FF2B5EF4-FFF2-40B4-BE49-F238E27FC236}">
                <a16:creationId xmlns:a16="http://schemas.microsoft.com/office/drawing/2014/main" id="{2094E519-8E2B-2B93-448C-9B89575F52FD}"/>
              </a:ext>
            </a:extLst>
          </p:cNvPr>
          <p:cNvSpPr/>
          <p:nvPr userDrawn="1"/>
        </p:nvSpPr>
        <p:spPr>
          <a:xfrm>
            <a:off x="596420" y="5183268"/>
            <a:ext cx="745946" cy="436894"/>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pic>
        <p:nvPicPr>
          <p:cNvPr id="22" name="Graphic 21" descr="Email with solid fill">
            <a:extLst>
              <a:ext uri="{FF2B5EF4-FFF2-40B4-BE49-F238E27FC236}">
                <a16:creationId xmlns:a16="http://schemas.microsoft.com/office/drawing/2014/main" id="{28F40432-BA67-3D8B-E014-1C9F27AF8E4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0098" y="5262420"/>
            <a:ext cx="278590" cy="278590"/>
          </a:xfrm>
          <a:prstGeom prst="rect">
            <a:avLst/>
          </a:prstGeom>
        </p:spPr>
      </p:pic>
      <p:sp>
        <p:nvSpPr>
          <p:cNvPr id="24" name="Parallelogram 23">
            <a:extLst>
              <a:ext uri="{FF2B5EF4-FFF2-40B4-BE49-F238E27FC236}">
                <a16:creationId xmlns:a16="http://schemas.microsoft.com/office/drawing/2014/main" id="{1CA3B60A-FF37-458E-B2F3-CFAB4BD31051}"/>
              </a:ext>
            </a:extLst>
          </p:cNvPr>
          <p:cNvSpPr/>
          <p:nvPr userDrawn="1"/>
        </p:nvSpPr>
        <p:spPr>
          <a:xfrm>
            <a:off x="596420" y="4543188"/>
            <a:ext cx="745946" cy="436894"/>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pic>
        <p:nvPicPr>
          <p:cNvPr id="26" name="Graphic 25" descr="World with solid fill">
            <a:extLst>
              <a:ext uri="{FF2B5EF4-FFF2-40B4-BE49-F238E27FC236}">
                <a16:creationId xmlns:a16="http://schemas.microsoft.com/office/drawing/2014/main" id="{EC193956-BE70-B75F-90F6-BD72444196FD}"/>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0098" y="4622340"/>
            <a:ext cx="278590" cy="278590"/>
          </a:xfrm>
          <a:prstGeom prst="rect">
            <a:avLst/>
          </a:prstGeom>
        </p:spPr>
      </p:pic>
      <p:sp>
        <p:nvSpPr>
          <p:cNvPr id="27" name="Text Placeholder 27">
            <a:extLst>
              <a:ext uri="{FF2B5EF4-FFF2-40B4-BE49-F238E27FC236}">
                <a16:creationId xmlns:a16="http://schemas.microsoft.com/office/drawing/2014/main" id="{C771B09C-8A2C-AF59-F935-D71348795E5A}"/>
              </a:ext>
            </a:extLst>
          </p:cNvPr>
          <p:cNvSpPr>
            <a:spLocks noGrp="1"/>
          </p:cNvSpPr>
          <p:nvPr>
            <p:ph type="body" sz="quarter" idx="21"/>
          </p:nvPr>
        </p:nvSpPr>
        <p:spPr>
          <a:xfrm>
            <a:off x="1325899" y="5221409"/>
            <a:ext cx="3017710" cy="360612"/>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1"/>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8" name="Picture Placeholder 7">
            <a:extLst>
              <a:ext uri="{FF2B5EF4-FFF2-40B4-BE49-F238E27FC236}">
                <a16:creationId xmlns:a16="http://schemas.microsoft.com/office/drawing/2014/main" id="{198B9BFE-1D45-6902-3BD3-8103E3134602}"/>
              </a:ext>
            </a:extLst>
          </p:cNvPr>
          <p:cNvSpPr>
            <a:spLocks noGrp="1"/>
          </p:cNvSpPr>
          <p:nvPr>
            <p:ph type="pic" sz="quarter" idx="22"/>
          </p:nvPr>
        </p:nvSpPr>
        <p:spPr>
          <a:xfrm>
            <a:off x="6288965" y="1"/>
            <a:ext cx="5903035" cy="6857998"/>
          </a:xfrm>
          <a:custGeom>
            <a:avLst/>
            <a:gdLst>
              <a:gd name="connsiteX0" fmla="*/ 3879296 w 5903035"/>
              <a:gd name="connsiteY0" fmla="*/ 0 h 6857998"/>
              <a:gd name="connsiteX1" fmla="*/ 5903035 w 5903035"/>
              <a:gd name="connsiteY1" fmla="*/ 0 h 6857998"/>
              <a:gd name="connsiteX2" fmla="*/ 5903035 w 5903035"/>
              <a:gd name="connsiteY2" fmla="*/ 6857998 h 6857998"/>
              <a:gd name="connsiteX3" fmla="*/ 0 w 5903035"/>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5903035" h="6857998">
                <a:moveTo>
                  <a:pt x="3879296" y="0"/>
                </a:moveTo>
                <a:lnTo>
                  <a:pt x="5903035" y="0"/>
                </a:lnTo>
                <a:lnTo>
                  <a:pt x="5903035" y="6857998"/>
                </a:lnTo>
                <a:lnTo>
                  <a:pt x="0" y="6857998"/>
                </a:lnTo>
                <a:close/>
              </a:path>
            </a:pathLst>
          </a:custGeom>
          <a:pattFill prst="pct20">
            <a:fgClr>
              <a:schemeClr val="accent2"/>
            </a:fgClr>
            <a:bgClr>
              <a:schemeClr val="bg1"/>
            </a:bgClr>
          </a:pattFill>
          <a:ln w="12700" cap="flat">
            <a:noFill/>
            <a:prstDash val="solid"/>
            <a:miter/>
          </a:ln>
          <a:effectLst>
            <a:outerShdw blurRad="685800" dist="38100" dir="10800000" algn="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GB" sz="1800"/>
            </a:lvl1pPr>
          </a:lstStyle>
          <a:p>
            <a:pPr marL="0" lvl="0"/>
            <a:endParaRPr lang="en-GB"/>
          </a:p>
        </p:txBody>
      </p:sp>
      <p:pic>
        <p:nvPicPr>
          <p:cNvPr id="2" name="Picture 1" descr="A black and white sign with white text&#10;&#10;Description automatically generated">
            <a:extLst>
              <a:ext uri="{FF2B5EF4-FFF2-40B4-BE49-F238E27FC236}">
                <a16:creationId xmlns:a16="http://schemas.microsoft.com/office/drawing/2014/main" id="{EE91F8F1-AAED-ED3D-F07D-02990E1CEBF0}"/>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71087" y="1237838"/>
            <a:ext cx="3406554" cy="716526"/>
          </a:xfrm>
          <a:prstGeom prst="rect">
            <a:avLst/>
          </a:prstGeom>
        </p:spPr>
      </p:pic>
    </p:spTree>
    <p:extLst>
      <p:ext uri="{BB962C8B-B14F-4D97-AF65-F5344CB8AC3E}">
        <p14:creationId xmlns:p14="http://schemas.microsoft.com/office/powerpoint/2010/main" val="134325006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ntent_Headline + leer">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20EFF45-AF23-527A-74FE-FD2324CEA34A}"/>
              </a:ext>
            </a:extLst>
          </p:cNvPr>
          <p:cNvSpPr>
            <a:spLocks noGrp="1"/>
          </p:cNvSpPr>
          <p:nvPr>
            <p:ph type="body" sz="quarter" idx="10"/>
          </p:nvPr>
        </p:nvSpPr>
        <p:spPr>
          <a:xfrm>
            <a:off x="323129" y="407551"/>
            <a:ext cx="10283909" cy="480131"/>
          </a:xfrm>
          <a:prstGeom prst="rect">
            <a:avLst/>
          </a:prstGeom>
        </p:spPr>
        <p:txBody>
          <a:bodyPr/>
          <a:lstStyle>
            <a:lvl1pPr marL="0" indent="0" algn="l" defTabSz="914400" rtl="0" eaLnBrk="1" latinLnBrk="0" hangingPunct="1">
              <a:lnSpc>
                <a:spcPct val="90000"/>
              </a:lnSpc>
              <a:buNone/>
              <a:defRPr lang="en-US" sz="2800" b="1" kern="1200" dirty="0" smtClean="0">
                <a:solidFill>
                  <a:schemeClr val="accent1"/>
                </a:solidFill>
                <a:latin typeface="Arial"/>
                <a:ea typeface="+mn-ea"/>
                <a:cs typeface="+mn-cs"/>
              </a:defRPr>
            </a:lvl1pPr>
            <a:lvl2pPr marL="0" algn="l" defTabSz="914400" rtl="0" eaLnBrk="1" latinLnBrk="0" hangingPunct="1">
              <a:lnSpc>
                <a:spcPct val="90000"/>
              </a:lnSpc>
              <a:defRPr lang="en-US" sz="2800" b="1" kern="1200" dirty="0" smtClean="0">
                <a:solidFill>
                  <a:schemeClr val="accent1"/>
                </a:solidFill>
                <a:latin typeface="Arial"/>
                <a:ea typeface="+mn-ea"/>
                <a:cs typeface="+mn-cs"/>
              </a:defRPr>
            </a:lvl2pPr>
            <a:lvl3pPr marL="0" algn="l" defTabSz="914400" rtl="0" eaLnBrk="1" latinLnBrk="0" hangingPunct="1">
              <a:lnSpc>
                <a:spcPct val="90000"/>
              </a:lnSpc>
              <a:defRPr lang="en-US" sz="2800" b="1" kern="1200" dirty="0" smtClean="0">
                <a:solidFill>
                  <a:schemeClr val="accent1"/>
                </a:solidFill>
                <a:latin typeface="Arial"/>
                <a:ea typeface="+mn-ea"/>
                <a:cs typeface="+mn-cs"/>
              </a:defRPr>
            </a:lvl3pPr>
            <a:lvl4pPr marL="0" algn="l" defTabSz="914400" rtl="0" eaLnBrk="1" latinLnBrk="0" hangingPunct="1">
              <a:lnSpc>
                <a:spcPct val="90000"/>
              </a:lnSpc>
              <a:defRPr lang="en-US" sz="2800" b="1" kern="1200" dirty="0" smtClean="0">
                <a:solidFill>
                  <a:schemeClr val="accent1"/>
                </a:solidFill>
                <a:latin typeface="Arial"/>
                <a:ea typeface="+mn-ea"/>
                <a:cs typeface="+mn-cs"/>
              </a:defRPr>
            </a:lvl4pPr>
            <a:lvl5pPr marL="0" algn="l" defTabSz="914400" rtl="0" eaLnBrk="1" latinLnBrk="0" hangingPunct="1">
              <a:lnSpc>
                <a:spcPct val="90000"/>
              </a:lnSpc>
              <a:defRPr lang="de-DE" sz="2800" b="1" kern="1200" dirty="0">
                <a:solidFill>
                  <a:schemeClr val="accent1"/>
                </a:solidFill>
                <a:latin typeface="Arial"/>
                <a:ea typeface="+mn-ea"/>
                <a:cs typeface="+mn-cs"/>
              </a:defRPr>
            </a:lvl5pPr>
          </a:lstStyle>
          <a:p>
            <a:pPr lvl="0"/>
            <a:endParaRPr lang="de-DE" dirty="0"/>
          </a:p>
        </p:txBody>
      </p:sp>
      <p:cxnSp>
        <p:nvCxnSpPr>
          <p:cNvPr id="3" name="Straight Connector 2">
            <a:extLst>
              <a:ext uri="{FF2B5EF4-FFF2-40B4-BE49-F238E27FC236}">
                <a16:creationId xmlns:a16="http://schemas.microsoft.com/office/drawing/2014/main" id="{A3A3DC9E-EFBF-E486-9164-A5E7F07D2440}"/>
              </a:ext>
            </a:extLst>
          </p:cNvPr>
          <p:cNvCxnSpPr>
            <a:cxnSpLocks/>
          </p:cNvCxnSpPr>
          <p:nvPr userDrawn="1"/>
        </p:nvCxnSpPr>
        <p:spPr>
          <a:xfrm>
            <a:off x="431800" y="964407"/>
            <a:ext cx="466407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F66DB8D2-B531-C0FA-4148-0CFEDB9FE7C3}"/>
              </a:ext>
            </a:extLst>
          </p:cNvPr>
          <p:cNvSpPr>
            <a:spLocks noGrp="1"/>
          </p:cNvSpPr>
          <p:nvPr>
            <p:ph type="ftr" sz="quarter" idx="3"/>
          </p:nvPr>
        </p:nvSpPr>
        <p:spPr>
          <a:xfrm>
            <a:off x="5380396" y="6237475"/>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mn-lt"/>
                <a:ea typeface="+mn-ea"/>
                <a:cs typeface="+mn-cs"/>
              </a:defRPr>
            </a:lvl1pPr>
          </a:lstStyle>
          <a:p>
            <a:r>
              <a:rPr lang="de-DE"/>
              <a:t>Mit Partnern zum Erfolg - K. Kaufmann, J.Kunz, H.L. Rau - KDL 2025 München</a:t>
            </a:r>
            <a:endParaRPr lang="en-GB" dirty="0"/>
          </a:p>
        </p:txBody>
      </p:sp>
    </p:spTree>
    <p:extLst>
      <p:ext uri="{BB962C8B-B14F-4D97-AF65-F5344CB8AC3E}">
        <p14:creationId xmlns:p14="http://schemas.microsoft.com/office/powerpoint/2010/main" val="2667217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 Bi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0EF46C-767B-E325-66ED-E161448E42E8}"/>
              </a:ext>
            </a:extLst>
          </p:cNvPr>
          <p:cNvPicPr>
            <a:picLocks noChangeAspect="1"/>
          </p:cNvPicPr>
          <p:nvPr userDrawn="1"/>
        </p:nvPicPr>
        <p:blipFill>
          <a:blip r:embed="rId3"/>
          <a:stretch>
            <a:fillRect/>
          </a:stretch>
        </p:blipFill>
        <p:spPr>
          <a:xfrm>
            <a:off x="-1" y="0"/>
            <a:ext cx="12192001" cy="6858000"/>
          </a:xfrm>
          <a:prstGeom prst="rect">
            <a:avLst/>
          </a:prstGeom>
        </p:spPr>
      </p:pic>
      <p:sp>
        <p:nvSpPr>
          <p:cNvPr id="4" name="Freeform: Shape 3">
            <a:extLst>
              <a:ext uri="{FF2B5EF4-FFF2-40B4-BE49-F238E27FC236}">
                <a16:creationId xmlns:a16="http://schemas.microsoft.com/office/drawing/2014/main" id="{FC7ACE24-0CD8-C424-4E3D-EF53D1ADF883}"/>
              </a:ext>
            </a:extLst>
          </p:cNvPr>
          <p:cNvSpPr/>
          <p:nvPr userDrawn="1"/>
        </p:nvSpPr>
        <p:spPr>
          <a:xfrm>
            <a:off x="0" y="-1"/>
            <a:ext cx="10323636" cy="6858001"/>
          </a:xfrm>
          <a:custGeom>
            <a:avLst/>
            <a:gdLst>
              <a:gd name="connsiteX0" fmla="*/ 0 w 10284071"/>
              <a:gd name="connsiteY0" fmla="*/ 0 h 6858001"/>
              <a:gd name="connsiteX1" fmla="*/ 2044700 w 10284071"/>
              <a:gd name="connsiteY1" fmla="*/ 0 h 6858001"/>
              <a:gd name="connsiteX2" fmla="*/ 2044700 w 10284071"/>
              <a:gd name="connsiteY2" fmla="*/ 1 h 6858001"/>
              <a:gd name="connsiteX3" fmla="*/ 10284071 w 10284071"/>
              <a:gd name="connsiteY3" fmla="*/ 1 h 6858001"/>
              <a:gd name="connsiteX4" fmla="*/ 6324600 w 10284071"/>
              <a:gd name="connsiteY4" fmla="*/ 6858001 h 6858001"/>
              <a:gd name="connsiteX5" fmla="*/ 990600 w 10284071"/>
              <a:gd name="connsiteY5" fmla="*/ 6858001 h 6858001"/>
              <a:gd name="connsiteX6" fmla="*/ 990600 w 10284071"/>
              <a:gd name="connsiteY6" fmla="*/ 6858000 h 6858001"/>
              <a:gd name="connsiteX7" fmla="*/ 0 w 10284071"/>
              <a:gd name="connsiteY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4071" h="6858001">
                <a:moveTo>
                  <a:pt x="0" y="0"/>
                </a:moveTo>
                <a:lnTo>
                  <a:pt x="2044700" y="0"/>
                </a:lnTo>
                <a:lnTo>
                  <a:pt x="2044700" y="1"/>
                </a:lnTo>
                <a:lnTo>
                  <a:pt x="10284071" y="1"/>
                </a:lnTo>
                <a:lnTo>
                  <a:pt x="6324600" y="6858001"/>
                </a:lnTo>
                <a:lnTo>
                  <a:pt x="990600" y="6858001"/>
                </a:lnTo>
                <a:lnTo>
                  <a:pt x="990600" y="6858000"/>
                </a:lnTo>
                <a:lnTo>
                  <a:pt x="0" y="6858000"/>
                </a:lnTo>
                <a:close/>
              </a:path>
            </a:pathLst>
          </a:cu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de-DE">
              <a:solidFill>
                <a:prstClr val="white">
                  <a:alpha val="44000"/>
                </a:prstClr>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ct 6" hidden="1">
            <a:extLst>
              <a:ext uri="{FF2B5EF4-FFF2-40B4-BE49-F238E27FC236}">
                <a16:creationId xmlns:a16="http://schemas.microsoft.com/office/drawing/2014/main" id="{2D46B078-CEFE-09BD-85FE-560ABB3E8AEE}"/>
              </a:ext>
            </a:extLst>
          </p:cNvPr>
          <p:cNvGraphicFramePr>
            <a:graphicFrameLocks noChangeAspect="1"/>
          </p:cNvGraphicFramePr>
          <p:nvPr userDrawn="1">
            <p:custDataLst>
              <p:tags r:id="rId1"/>
            </p:custDataLst>
            <p:extLst>
              <p:ext uri="{D42A27DB-BD31-4B8C-83A1-F6EECF244321}">
                <p14:modId xmlns:p14="http://schemas.microsoft.com/office/powerpoint/2010/main" val="10874395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9" imgH="478" progId="TCLayout.ActiveDocument.1">
                  <p:embed/>
                </p:oleObj>
              </mc:Choice>
              <mc:Fallback>
                <p:oleObj name="think-cell Slide" r:id="rId4" imgW="479" imgH="478" progId="TCLayout.ActiveDocument.1">
                  <p:embed/>
                  <p:pic>
                    <p:nvPicPr>
                      <p:cNvPr id="7" name="Object 6" hidden="1">
                        <a:extLst>
                          <a:ext uri="{FF2B5EF4-FFF2-40B4-BE49-F238E27FC236}">
                            <a16:creationId xmlns:a16="http://schemas.microsoft.com/office/drawing/2014/main" id="{2D46B078-CEFE-09BD-85FE-560ABB3E8AE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Graphic 2">
            <a:extLst>
              <a:ext uri="{FF2B5EF4-FFF2-40B4-BE49-F238E27FC236}">
                <a16:creationId xmlns:a16="http://schemas.microsoft.com/office/drawing/2014/main" id="{978CC8C7-891F-16E0-F5D4-5F8AAB6951C8}"/>
              </a:ext>
            </a:extLst>
          </p:cNvPr>
          <p:cNvSpPr/>
          <p:nvPr userDrawn="1"/>
        </p:nvSpPr>
        <p:spPr>
          <a:xfrm>
            <a:off x="4860602"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flip="none" rotWithShape="1">
            <a:gsLst>
              <a:gs pos="0">
                <a:schemeClr val="bg2">
                  <a:alpha val="0"/>
                </a:schemeClr>
              </a:gs>
              <a:gs pos="100000">
                <a:schemeClr val="bg2">
                  <a:alpha val="20000"/>
                </a:schemeClr>
              </a:gs>
            </a:gsLst>
            <a:lin ang="16200000" scaled="1"/>
            <a:tileRect/>
          </a:gradFill>
          <a:ln w="7938" cap="flat">
            <a:noFill/>
            <a:prstDash val="solid"/>
            <a:miter/>
          </a:ln>
        </p:spPr>
        <p:txBody>
          <a:bodyPr rtlCol="0" anchor="ctr"/>
          <a:lstStyle/>
          <a:p>
            <a:endParaRPr lang="en-US">
              <a:solidFill>
                <a:prstClr val="black"/>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30" name="Text Placeholder 27">
            <a:extLst>
              <a:ext uri="{FF2B5EF4-FFF2-40B4-BE49-F238E27FC236}">
                <a16:creationId xmlns:a16="http://schemas.microsoft.com/office/drawing/2014/main" id="{E586DFEC-49D0-20F6-028A-C02D4CE48ADF}"/>
              </a:ext>
            </a:extLst>
          </p:cNvPr>
          <p:cNvSpPr>
            <a:spLocks noGrp="1"/>
          </p:cNvSpPr>
          <p:nvPr>
            <p:ph type="body" sz="quarter" idx="19"/>
          </p:nvPr>
        </p:nvSpPr>
        <p:spPr>
          <a:xfrm>
            <a:off x="1325899" y="4581329"/>
            <a:ext cx="3017710" cy="360612"/>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1"/>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28" name="Text Placeholder 27">
            <a:extLst>
              <a:ext uri="{FF2B5EF4-FFF2-40B4-BE49-F238E27FC236}">
                <a16:creationId xmlns:a16="http://schemas.microsoft.com/office/drawing/2014/main" id="{7383A3EC-21F5-3A41-BA55-C9369FA86F71}"/>
              </a:ext>
            </a:extLst>
          </p:cNvPr>
          <p:cNvSpPr>
            <a:spLocks noGrp="1"/>
          </p:cNvSpPr>
          <p:nvPr>
            <p:ph type="body" sz="quarter" idx="17"/>
          </p:nvPr>
        </p:nvSpPr>
        <p:spPr>
          <a:xfrm>
            <a:off x="546625" y="2317715"/>
            <a:ext cx="4313977" cy="1446550"/>
          </a:xfrm>
          <a:prstGeom prst="rect">
            <a:avLst/>
          </a:prstGeom>
        </p:spPr>
        <p:txBody>
          <a:bodyPr/>
          <a:lstStyle>
            <a:lvl1pPr marL="0" indent="0" algn="l" defTabSz="914400" rtl="0" eaLnBrk="1" latinLnBrk="0" hangingPunct="1">
              <a:buNone/>
              <a:defRPr lang="en-GB" sz="4400" b="1" kern="1200" dirty="0">
                <a:solidFill>
                  <a:schemeClr val="accent4"/>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lvl="0"/>
            <a:endParaRPr lang="en-GB" dirty="0"/>
          </a:p>
        </p:txBody>
      </p:sp>
      <p:sp>
        <p:nvSpPr>
          <p:cNvPr id="29" name="Text Placeholder 27">
            <a:extLst>
              <a:ext uri="{FF2B5EF4-FFF2-40B4-BE49-F238E27FC236}">
                <a16:creationId xmlns:a16="http://schemas.microsoft.com/office/drawing/2014/main" id="{427BB830-D4F7-8D1A-8CBB-651545BB1C81}"/>
              </a:ext>
            </a:extLst>
          </p:cNvPr>
          <p:cNvSpPr>
            <a:spLocks noGrp="1"/>
          </p:cNvSpPr>
          <p:nvPr>
            <p:ph type="body" sz="quarter" idx="18"/>
          </p:nvPr>
        </p:nvSpPr>
        <p:spPr>
          <a:xfrm>
            <a:off x="546625" y="3810504"/>
            <a:ext cx="4313977" cy="424732"/>
          </a:xfrm>
          <a:prstGeom prst="rect">
            <a:avLst/>
          </a:prstGeom>
        </p:spPr>
        <p:txBody>
          <a:bodyPr/>
          <a:lstStyle>
            <a:lvl1pPr marL="0" indent="0" algn="l" defTabSz="914400" rtl="0" eaLnBrk="1" latinLnBrk="0" hangingPunct="1">
              <a:buNone/>
              <a:defRPr kumimoji="0" lang="en-GB" sz="2000" strike="noStrike" kern="1200" cap="none" spc="0" normalizeH="0" baseline="0" dirty="0">
                <a:ln>
                  <a:noFill/>
                </a:ln>
                <a:solidFill>
                  <a:srgbClr val="FFFFFF"/>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p:txBody>
      </p:sp>
      <p:sp>
        <p:nvSpPr>
          <p:cNvPr id="16" name="Parallelogram 15">
            <a:extLst>
              <a:ext uri="{FF2B5EF4-FFF2-40B4-BE49-F238E27FC236}">
                <a16:creationId xmlns:a16="http://schemas.microsoft.com/office/drawing/2014/main" id="{2094E519-8E2B-2B93-448C-9B89575F52FD}"/>
              </a:ext>
            </a:extLst>
          </p:cNvPr>
          <p:cNvSpPr/>
          <p:nvPr userDrawn="1"/>
        </p:nvSpPr>
        <p:spPr>
          <a:xfrm>
            <a:off x="596420" y="5183268"/>
            <a:ext cx="745946" cy="436894"/>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pic>
        <p:nvPicPr>
          <p:cNvPr id="22" name="Graphic 21" descr="Email with solid fill">
            <a:extLst>
              <a:ext uri="{FF2B5EF4-FFF2-40B4-BE49-F238E27FC236}">
                <a16:creationId xmlns:a16="http://schemas.microsoft.com/office/drawing/2014/main" id="{28F40432-BA67-3D8B-E014-1C9F27AF8E4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0098" y="5262420"/>
            <a:ext cx="278590" cy="278590"/>
          </a:xfrm>
          <a:prstGeom prst="rect">
            <a:avLst/>
          </a:prstGeom>
        </p:spPr>
      </p:pic>
      <p:sp>
        <p:nvSpPr>
          <p:cNvPr id="24" name="Parallelogram 23">
            <a:extLst>
              <a:ext uri="{FF2B5EF4-FFF2-40B4-BE49-F238E27FC236}">
                <a16:creationId xmlns:a16="http://schemas.microsoft.com/office/drawing/2014/main" id="{1CA3B60A-FF37-458E-B2F3-CFAB4BD31051}"/>
              </a:ext>
            </a:extLst>
          </p:cNvPr>
          <p:cNvSpPr/>
          <p:nvPr userDrawn="1"/>
        </p:nvSpPr>
        <p:spPr>
          <a:xfrm>
            <a:off x="596420" y="4543188"/>
            <a:ext cx="745946" cy="436894"/>
          </a:xfrm>
          <a:prstGeom prst="parallelogram">
            <a:avLst>
              <a:gd name="adj" fmla="val 56566"/>
            </a:avLst>
          </a:pr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pic>
        <p:nvPicPr>
          <p:cNvPr id="26" name="Graphic 25" descr="World with solid fill">
            <a:extLst>
              <a:ext uri="{FF2B5EF4-FFF2-40B4-BE49-F238E27FC236}">
                <a16:creationId xmlns:a16="http://schemas.microsoft.com/office/drawing/2014/main" id="{EC193956-BE70-B75F-90F6-BD72444196FD}"/>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0098" y="4622340"/>
            <a:ext cx="278590" cy="278590"/>
          </a:xfrm>
          <a:prstGeom prst="rect">
            <a:avLst/>
          </a:prstGeom>
        </p:spPr>
      </p:pic>
      <p:sp>
        <p:nvSpPr>
          <p:cNvPr id="27" name="Text Placeholder 27">
            <a:extLst>
              <a:ext uri="{FF2B5EF4-FFF2-40B4-BE49-F238E27FC236}">
                <a16:creationId xmlns:a16="http://schemas.microsoft.com/office/drawing/2014/main" id="{C771B09C-8A2C-AF59-F935-D71348795E5A}"/>
              </a:ext>
            </a:extLst>
          </p:cNvPr>
          <p:cNvSpPr>
            <a:spLocks noGrp="1"/>
          </p:cNvSpPr>
          <p:nvPr>
            <p:ph type="body" sz="quarter" idx="21"/>
          </p:nvPr>
        </p:nvSpPr>
        <p:spPr>
          <a:xfrm>
            <a:off x="1325899" y="5221409"/>
            <a:ext cx="3017710" cy="360612"/>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1"/>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pic>
        <p:nvPicPr>
          <p:cNvPr id="6" name="Picture Placeholder 12" descr="A tree with green leaves&#10;&#10;Description automatically generated">
            <a:extLst>
              <a:ext uri="{FF2B5EF4-FFF2-40B4-BE49-F238E27FC236}">
                <a16:creationId xmlns:a16="http://schemas.microsoft.com/office/drawing/2014/main" id="{1DD3096F-91AE-991F-7573-A9A35D7CC62D}"/>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3586843" y="2"/>
            <a:ext cx="8605157" cy="6857998"/>
          </a:xfrm>
          <a:custGeom>
            <a:avLst/>
            <a:gdLst>
              <a:gd name="connsiteX0" fmla="*/ 3879296 w 8605157"/>
              <a:gd name="connsiteY0" fmla="*/ 0 h 6857998"/>
              <a:gd name="connsiteX1" fmla="*/ 8605157 w 8605157"/>
              <a:gd name="connsiteY1" fmla="*/ 0 h 6857998"/>
              <a:gd name="connsiteX2" fmla="*/ 8605157 w 8605157"/>
              <a:gd name="connsiteY2" fmla="*/ 6857998 h 6857998"/>
              <a:gd name="connsiteX3" fmla="*/ 0 w 860515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8605157" h="6857998">
                <a:moveTo>
                  <a:pt x="3879296" y="0"/>
                </a:moveTo>
                <a:lnTo>
                  <a:pt x="8605157" y="0"/>
                </a:lnTo>
                <a:lnTo>
                  <a:pt x="8605157" y="6857998"/>
                </a:lnTo>
                <a:lnTo>
                  <a:pt x="0" y="6857998"/>
                </a:lnTo>
                <a:close/>
              </a:path>
            </a:pathLst>
          </a:custGeom>
        </p:spPr>
      </p:pic>
      <p:pic>
        <p:nvPicPr>
          <p:cNvPr id="3" name="Picture 2" descr="A black and white sign with white text&#10;&#10;Description automatically generated">
            <a:extLst>
              <a:ext uri="{FF2B5EF4-FFF2-40B4-BE49-F238E27FC236}">
                <a16:creationId xmlns:a16="http://schemas.microsoft.com/office/drawing/2014/main" id="{393823B8-2DC6-3E44-C66D-B665F0845489}"/>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571087" y="1237838"/>
            <a:ext cx="3406554" cy="716526"/>
          </a:xfrm>
          <a:prstGeom prst="rect">
            <a:avLst/>
          </a:prstGeom>
        </p:spPr>
      </p:pic>
    </p:spTree>
    <p:extLst>
      <p:ext uri="{BB962C8B-B14F-4D97-AF65-F5344CB8AC3E}">
        <p14:creationId xmlns:p14="http://schemas.microsoft.com/office/powerpoint/2010/main" val="328970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hne Bi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DFBF817-9C41-523E-F2FC-F3256C698F6F}"/>
              </a:ext>
            </a:extLst>
          </p:cNvPr>
          <p:cNvGraphicFramePr>
            <a:graphicFrameLocks noChangeAspect="1"/>
          </p:cNvGraphicFramePr>
          <p:nvPr userDrawn="1">
            <p:custDataLst>
              <p:tags r:id="rId1"/>
            </p:custDataLst>
            <p:extLst>
              <p:ext uri="{D42A27DB-BD31-4B8C-83A1-F6EECF244321}">
                <p14:modId xmlns:p14="http://schemas.microsoft.com/office/powerpoint/2010/main" val="3977238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4041DF8E-6F84-82A6-C3CA-56443BC0DEEF}"/>
              </a:ext>
            </a:extLst>
          </p:cNvPr>
          <p:cNvPicPr>
            <a:picLocks noChangeAspect="1"/>
          </p:cNvPicPr>
          <p:nvPr userDrawn="1"/>
        </p:nvPicPr>
        <p:blipFill>
          <a:blip r:embed="rId5"/>
          <a:stretch>
            <a:fillRect/>
          </a:stretch>
        </p:blipFill>
        <p:spPr>
          <a:xfrm>
            <a:off x="-1" y="0"/>
            <a:ext cx="12192001" cy="6858000"/>
          </a:xfrm>
          <a:prstGeom prst="rect">
            <a:avLst/>
          </a:prstGeom>
        </p:spPr>
      </p:pic>
      <p:sp>
        <p:nvSpPr>
          <p:cNvPr id="3" name="Background - Overlay">
            <a:extLst>
              <a:ext uri="{FF2B5EF4-FFF2-40B4-BE49-F238E27FC236}">
                <a16:creationId xmlns:a16="http://schemas.microsoft.com/office/drawing/2014/main" id="{C46665F0-4573-545E-E0D2-6424FA146064}"/>
              </a:ext>
            </a:extLst>
          </p:cNvPr>
          <p:cNvSpPr/>
          <p:nvPr userDrawn="1"/>
        </p:nvSpPr>
        <p:spPr>
          <a:xfrm>
            <a:off x="-1" y="-1"/>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algn="ctr"/>
            <a:endParaRPr lang="en-US" dirty="0">
              <a:solidFill>
                <a:prstClr val="white">
                  <a:alpha val="44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7" name="Background - Solid">
            <a:extLst>
              <a:ext uri="{FF2B5EF4-FFF2-40B4-BE49-F238E27FC236}">
                <a16:creationId xmlns:a16="http://schemas.microsoft.com/office/drawing/2014/main" id="{7F4C4B72-88D2-455D-1BBB-8F3D02A3BCDF}"/>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10" name="Straight Connector 9">
            <a:extLst>
              <a:ext uri="{FF2B5EF4-FFF2-40B4-BE49-F238E27FC236}">
                <a16:creationId xmlns:a16="http://schemas.microsoft.com/office/drawing/2014/main" id="{86F771F6-74EA-E26F-BC90-AA3F0F2103EE}"/>
              </a:ext>
            </a:extLst>
          </p:cNvPr>
          <p:cNvCxnSpPr>
            <a:cxnSpLocks/>
          </p:cNvCxnSpPr>
          <p:nvPr userDrawn="1"/>
        </p:nvCxnSpPr>
        <p:spPr>
          <a:xfrm>
            <a:off x="723486" y="4625227"/>
            <a:ext cx="268369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Graphic 39" descr="Email with solid fill">
            <a:extLst>
              <a:ext uri="{FF2B5EF4-FFF2-40B4-BE49-F238E27FC236}">
                <a16:creationId xmlns:a16="http://schemas.microsoft.com/office/drawing/2014/main" id="{D54E3218-A732-2CB6-B887-03BF9CF0AEF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07473" y="5878937"/>
            <a:ext cx="278590" cy="278590"/>
          </a:xfrm>
          <a:prstGeom prst="rect">
            <a:avLst/>
          </a:prstGeom>
        </p:spPr>
      </p:pic>
      <p:pic>
        <p:nvPicPr>
          <p:cNvPr id="15" name="Graphic 43" descr="World with solid fill">
            <a:extLst>
              <a:ext uri="{FF2B5EF4-FFF2-40B4-BE49-F238E27FC236}">
                <a16:creationId xmlns:a16="http://schemas.microsoft.com/office/drawing/2014/main" id="{7CB4501C-018A-2EFB-83BF-14B25790F32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3486" y="5886357"/>
            <a:ext cx="278590" cy="278590"/>
          </a:xfrm>
          <a:prstGeom prst="rect">
            <a:avLst/>
          </a:prstGeom>
        </p:spPr>
      </p:pic>
      <p:sp>
        <p:nvSpPr>
          <p:cNvPr id="16" name="Text Placeholder 27">
            <a:extLst>
              <a:ext uri="{FF2B5EF4-FFF2-40B4-BE49-F238E27FC236}">
                <a16:creationId xmlns:a16="http://schemas.microsoft.com/office/drawing/2014/main" id="{9C51AE35-6B45-ABA1-A043-D21860E46D8A}"/>
              </a:ext>
            </a:extLst>
          </p:cNvPr>
          <p:cNvSpPr>
            <a:spLocks noGrp="1"/>
          </p:cNvSpPr>
          <p:nvPr>
            <p:ph type="body" sz="quarter" idx="17"/>
          </p:nvPr>
        </p:nvSpPr>
        <p:spPr>
          <a:xfrm>
            <a:off x="622824" y="2799975"/>
            <a:ext cx="10339982" cy="1754326"/>
          </a:xfrm>
          <a:prstGeom prst="rect">
            <a:avLst/>
          </a:prstGeom>
        </p:spPr>
        <p:txBody>
          <a:bodyPr/>
          <a:lstStyle>
            <a:lvl1pPr marL="0" indent="0" algn="l" defTabSz="914400" rtl="0" eaLnBrk="1" latinLnBrk="0" hangingPunct="1">
              <a:buNone/>
              <a:defRPr lang="en-GB" sz="5400" b="1" kern="1200" dirty="0">
                <a:solidFill>
                  <a:schemeClr val="bg2"/>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lvl="0"/>
            <a:endParaRPr lang="en-GB" dirty="0"/>
          </a:p>
        </p:txBody>
      </p:sp>
      <p:sp>
        <p:nvSpPr>
          <p:cNvPr id="17" name="Text Placeholder 27">
            <a:extLst>
              <a:ext uri="{FF2B5EF4-FFF2-40B4-BE49-F238E27FC236}">
                <a16:creationId xmlns:a16="http://schemas.microsoft.com/office/drawing/2014/main" id="{93A63420-04D3-F45C-633C-80F5C022CC87}"/>
              </a:ext>
            </a:extLst>
          </p:cNvPr>
          <p:cNvSpPr>
            <a:spLocks noGrp="1"/>
          </p:cNvSpPr>
          <p:nvPr>
            <p:ph type="body" sz="quarter" idx="18"/>
          </p:nvPr>
        </p:nvSpPr>
        <p:spPr>
          <a:xfrm>
            <a:off x="622824" y="4901952"/>
            <a:ext cx="10339982" cy="424732"/>
          </a:xfrm>
          <a:prstGeom prst="rect">
            <a:avLst/>
          </a:prstGeom>
        </p:spPr>
        <p:txBody>
          <a:bodyPr/>
          <a:lstStyle>
            <a:lvl1pPr marL="0" indent="0" algn="l" defTabSz="914400" rtl="0" eaLnBrk="1" latinLnBrk="0" hangingPunct="1">
              <a:buNone/>
              <a:defRPr kumimoji="0" lang="en-GB" sz="2400"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p:txBody>
      </p:sp>
      <p:sp>
        <p:nvSpPr>
          <p:cNvPr id="18" name="Text Placeholder 27">
            <a:extLst>
              <a:ext uri="{FF2B5EF4-FFF2-40B4-BE49-F238E27FC236}">
                <a16:creationId xmlns:a16="http://schemas.microsoft.com/office/drawing/2014/main" id="{3663312E-3A1E-EB57-09C7-0ECA3D989F1A}"/>
              </a:ext>
            </a:extLst>
          </p:cNvPr>
          <p:cNvSpPr>
            <a:spLocks noGrp="1"/>
          </p:cNvSpPr>
          <p:nvPr>
            <p:ph type="body" sz="quarter" idx="19"/>
          </p:nvPr>
        </p:nvSpPr>
        <p:spPr>
          <a:xfrm>
            <a:off x="1017067" y="5837925"/>
            <a:ext cx="2810558" cy="360612"/>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20" name="Text Placeholder 27">
            <a:extLst>
              <a:ext uri="{FF2B5EF4-FFF2-40B4-BE49-F238E27FC236}">
                <a16:creationId xmlns:a16="http://schemas.microsoft.com/office/drawing/2014/main" id="{1C0FF466-2DC5-17B0-8031-4DFF27836450}"/>
              </a:ext>
            </a:extLst>
          </p:cNvPr>
          <p:cNvSpPr>
            <a:spLocks noGrp="1"/>
          </p:cNvSpPr>
          <p:nvPr>
            <p:ph type="body" sz="quarter" idx="20"/>
          </p:nvPr>
        </p:nvSpPr>
        <p:spPr>
          <a:xfrm>
            <a:off x="4695381" y="5837925"/>
            <a:ext cx="2810558" cy="360612"/>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pic>
        <p:nvPicPr>
          <p:cNvPr id="4" name="Picture 3" descr="A black and white sign with white text&#10;&#10;Description automatically generated">
            <a:extLst>
              <a:ext uri="{FF2B5EF4-FFF2-40B4-BE49-F238E27FC236}">
                <a16:creationId xmlns:a16="http://schemas.microsoft.com/office/drawing/2014/main" id="{CAC6828F-E743-876A-6847-EE6D70D82E4A}"/>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23487" y="1561181"/>
            <a:ext cx="4223636" cy="888389"/>
          </a:xfrm>
          <a:prstGeom prst="rect">
            <a:avLst/>
          </a:prstGeom>
        </p:spPr>
      </p:pic>
    </p:spTree>
    <p:extLst>
      <p:ext uri="{BB962C8B-B14F-4D97-AF65-F5344CB8AC3E}">
        <p14:creationId xmlns:p14="http://schemas.microsoft.com/office/powerpoint/2010/main" val="4181017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Slide 1">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F04124D-29F4-7AB7-8E2A-5D7DB0A2E3F3}"/>
              </a:ext>
            </a:extLst>
          </p:cNvPr>
          <p:cNvGraphicFramePr>
            <a:graphicFrameLocks noChangeAspect="1"/>
          </p:cNvGraphicFramePr>
          <p:nvPr userDrawn="1">
            <p:custDataLst>
              <p:tags r:id="rId1"/>
            </p:custDataLst>
            <p:extLst>
              <p:ext uri="{D42A27DB-BD31-4B8C-83A1-F6EECF244321}">
                <p14:modId xmlns:p14="http://schemas.microsoft.com/office/powerpoint/2010/main" val="1965368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BE4D8404-134F-3661-3144-2F45242014BD}"/>
              </a:ext>
            </a:extLst>
          </p:cNvPr>
          <p:cNvPicPr>
            <a:picLocks noChangeAspect="1"/>
          </p:cNvPicPr>
          <p:nvPr userDrawn="1"/>
        </p:nvPicPr>
        <p:blipFill>
          <a:blip r:embed="rId5"/>
          <a:stretch>
            <a:fillRect/>
          </a:stretch>
        </p:blipFill>
        <p:spPr>
          <a:xfrm>
            <a:off x="-1" y="0"/>
            <a:ext cx="12192001" cy="6858000"/>
          </a:xfrm>
          <a:prstGeom prst="rect">
            <a:avLst/>
          </a:prstGeom>
        </p:spPr>
      </p:pic>
      <p:sp>
        <p:nvSpPr>
          <p:cNvPr id="3" name="Background - Overlay">
            <a:extLst>
              <a:ext uri="{FF2B5EF4-FFF2-40B4-BE49-F238E27FC236}">
                <a16:creationId xmlns:a16="http://schemas.microsoft.com/office/drawing/2014/main" id="{C46665F0-4573-545E-E0D2-6424FA146064}"/>
              </a:ext>
            </a:extLst>
          </p:cNvPr>
          <p:cNvSpPr/>
          <p:nvPr userDrawn="1"/>
        </p:nvSpPr>
        <p:spPr>
          <a:xfrm>
            <a:off x="-1" y="-1"/>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algn="ctr"/>
            <a:endParaRPr lang="en-US" dirty="0">
              <a:solidFill>
                <a:prstClr val="white">
                  <a:alpha val="44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7" name="Background - Solid">
            <a:extLst>
              <a:ext uri="{FF2B5EF4-FFF2-40B4-BE49-F238E27FC236}">
                <a16:creationId xmlns:a16="http://schemas.microsoft.com/office/drawing/2014/main" id="{7F4C4B72-88D2-455D-1BBB-8F3D02A3BCDF}"/>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12" name="Straight Connector 11">
            <a:extLst>
              <a:ext uri="{FF2B5EF4-FFF2-40B4-BE49-F238E27FC236}">
                <a16:creationId xmlns:a16="http://schemas.microsoft.com/office/drawing/2014/main" id="{E06FC494-5638-8781-FAEB-B78A7909E443}"/>
              </a:ext>
            </a:extLst>
          </p:cNvPr>
          <p:cNvCxnSpPr>
            <a:cxnSpLocks/>
          </p:cNvCxnSpPr>
          <p:nvPr userDrawn="1"/>
        </p:nvCxnSpPr>
        <p:spPr>
          <a:xfrm>
            <a:off x="5503817" y="3702897"/>
            <a:ext cx="1184366" cy="0"/>
          </a:xfrm>
          <a:prstGeom prst="line">
            <a:avLst/>
          </a:prstGeom>
          <a:ln w="76200">
            <a:solidFill>
              <a:srgbClr val="FFD100"/>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F8E886F0-50E0-6E8F-9F32-71EE11499A63}"/>
              </a:ext>
            </a:extLst>
          </p:cNvPr>
          <p:cNvSpPr>
            <a:spLocks noGrp="1"/>
          </p:cNvSpPr>
          <p:nvPr userDrawn="1">
            <p:ph type="body" sz="quarter" idx="17"/>
          </p:nvPr>
        </p:nvSpPr>
        <p:spPr>
          <a:xfrm>
            <a:off x="762000" y="3760762"/>
            <a:ext cx="10668000" cy="914400"/>
          </a:xfrm>
          <a:prstGeom prst="rect">
            <a:avLst/>
          </a:prstGeom>
        </p:spPr>
        <p:txBody>
          <a:bodyPr/>
          <a:lstStyle>
            <a:lvl1pPr marL="0" indent="0" algn="ctr" defTabSz="914400" rtl="0" eaLnBrk="1" latinLnBrk="0" hangingPunct="1">
              <a:buNone/>
              <a:defRPr lang="en-GB" sz="5400" b="1" kern="1200" dirty="0">
                <a:solidFill>
                  <a:schemeClr val="bg2"/>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lang="en-GB" dirty="0"/>
          </a:p>
        </p:txBody>
      </p:sp>
      <p:sp>
        <p:nvSpPr>
          <p:cNvPr id="23" name="Text Placeholder 27">
            <a:extLst>
              <a:ext uri="{FF2B5EF4-FFF2-40B4-BE49-F238E27FC236}">
                <a16:creationId xmlns:a16="http://schemas.microsoft.com/office/drawing/2014/main" id="{30C323A5-7B8A-A6FB-9B4D-2374E9930317}"/>
              </a:ext>
            </a:extLst>
          </p:cNvPr>
          <p:cNvSpPr>
            <a:spLocks noGrp="1"/>
          </p:cNvSpPr>
          <p:nvPr userDrawn="1">
            <p:ph type="body" sz="quarter" idx="18"/>
          </p:nvPr>
        </p:nvSpPr>
        <p:spPr>
          <a:xfrm>
            <a:off x="762000" y="4952999"/>
            <a:ext cx="10668000" cy="1066800"/>
          </a:xfrm>
          <a:prstGeom prst="rect">
            <a:avLst/>
          </a:prstGeom>
        </p:spPr>
        <p:txBody>
          <a:bodyPr/>
          <a:lstStyle>
            <a:lvl1pPr marL="0" indent="0" algn="ctr" defTabSz="914400" rtl="0" eaLnBrk="1" latinLnBrk="0" hangingPunct="1">
              <a:buNone/>
              <a:defRPr kumimoji="0" lang="en-GB" sz="2000" b="1" i="0" u="none" strike="noStrike" kern="0" cap="none" spc="0" normalizeH="0" baseline="0" dirty="0">
                <a:ln>
                  <a:noFill/>
                </a:ln>
                <a:solidFill>
                  <a:schemeClr val="bg2"/>
                </a:solidFill>
                <a:effectLst/>
                <a:uLnTx/>
                <a:uFillTx/>
                <a:latin typeface="Arial" panose="020B0604020202020204" pitchFamily="34" charset="0"/>
                <a:ea typeface="ヒラギノ角ゴ Pro W3" charset="0"/>
                <a:cs typeface="Arial" panose="020B0604020202020204" pitchFamily="34" charset="0"/>
                <a:sym typeface="Arial" panose="020B0604020202020204" pitchFamily="34" charset="0"/>
              </a:defRPr>
            </a:lvl1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lang="en-GB" dirty="0"/>
          </a:p>
        </p:txBody>
      </p:sp>
      <p:pic>
        <p:nvPicPr>
          <p:cNvPr id="5" name="Picture 4" descr="A blue and yellow logo with a lion head&#10;&#10;Description automatically generated">
            <a:extLst>
              <a:ext uri="{FF2B5EF4-FFF2-40B4-BE49-F238E27FC236}">
                <a16:creationId xmlns:a16="http://schemas.microsoft.com/office/drawing/2014/main" id="{EB55C67F-FD86-C37B-65AB-631590926F3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343914" y="1023568"/>
            <a:ext cx="3504172" cy="2201113"/>
          </a:xfrm>
          <a:prstGeom prst="rect">
            <a:avLst/>
          </a:prstGeom>
        </p:spPr>
      </p:pic>
    </p:spTree>
    <p:extLst>
      <p:ext uri="{BB962C8B-B14F-4D97-AF65-F5344CB8AC3E}">
        <p14:creationId xmlns:p14="http://schemas.microsoft.com/office/powerpoint/2010/main" val="2621795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B13A93A-11BC-92AE-A6A8-4D4061180F87}"/>
              </a:ext>
            </a:extLst>
          </p:cNvPr>
          <p:cNvGraphicFramePr>
            <a:graphicFrameLocks noChangeAspect="1"/>
          </p:cNvGraphicFramePr>
          <p:nvPr userDrawn="1">
            <p:custDataLst>
              <p:tags r:id="rId1"/>
            </p:custDataLst>
            <p:extLst>
              <p:ext uri="{D42A27DB-BD31-4B8C-83A1-F6EECF244321}">
                <p14:modId xmlns:p14="http://schemas.microsoft.com/office/powerpoint/2010/main" val="2703141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4D9461EA-31CC-BAAB-E7B8-3985D9DA3595}"/>
              </a:ext>
            </a:extLst>
          </p:cNvPr>
          <p:cNvPicPr>
            <a:picLocks noChangeAspect="1"/>
          </p:cNvPicPr>
          <p:nvPr userDrawn="1"/>
        </p:nvPicPr>
        <p:blipFill>
          <a:blip r:embed="rId5"/>
          <a:stretch>
            <a:fillRect/>
          </a:stretch>
        </p:blipFill>
        <p:spPr>
          <a:xfrm>
            <a:off x="-1" y="0"/>
            <a:ext cx="12192001" cy="6858000"/>
          </a:xfrm>
          <a:prstGeom prst="rect">
            <a:avLst/>
          </a:prstGeom>
        </p:spPr>
      </p:pic>
      <p:sp>
        <p:nvSpPr>
          <p:cNvPr id="3" name="Background - Overlay">
            <a:extLst>
              <a:ext uri="{FF2B5EF4-FFF2-40B4-BE49-F238E27FC236}">
                <a16:creationId xmlns:a16="http://schemas.microsoft.com/office/drawing/2014/main" id="{C46665F0-4573-545E-E0D2-6424FA146064}"/>
              </a:ext>
            </a:extLst>
          </p:cNvPr>
          <p:cNvSpPr/>
          <p:nvPr userDrawn="1"/>
        </p:nvSpPr>
        <p:spPr>
          <a:xfrm>
            <a:off x="-1" y="-1"/>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algn="ctr"/>
            <a:endParaRPr lang="en-US" dirty="0">
              <a:solidFill>
                <a:prstClr val="white">
                  <a:alpha val="44000"/>
                </a:prstClr>
              </a:solidFill>
              <a:latin typeface="Arial" panose="020B0604020202020204" pitchFamily="34" charset="0"/>
              <a:cs typeface="Arial" panose="020B0604020202020204" pitchFamily="34" charset="0"/>
              <a:sym typeface="Arial" panose="020B0604020202020204" pitchFamily="34" charset="0"/>
            </a:endParaRPr>
          </a:p>
        </p:txBody>
      </p:sp>
      <p:cxnSp>
        <p:nvCxnSpPr>
          <p:cNvPr id="11" name="Straight Connector 10">
            <a:extLst>
              <a:ext uri="{FF2B5EF4-FFF2-40B4-BE49-F238E27FC236}">
                <a16:creationId xmlns:a16="http://schemas.microsoft.com/office/drawing/2014/main" id="{CD82D957-ADB6-0935-F667-2ECEE676F757}"/>
              </a:ext>
            </a:extLst>
          </p:cNvPr>
          <p:cNvCxnSpPr>
            <a:cxnSpLocks/>
          </p:cNvCxnSpPr>
          <p:nvPr userDrawn="1"/>
        </p:nvCxnSpPr>
        <p:spPr>
          <a:xfrm>
            <a:off x="771434" y="3413178"/>
            <a:ext cx="268369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 Placeholder 27">
            <a:extLst>
              <a:ext uri="{FF2B5EF4-FFF2-40B4-BE49-F238E27FC236}">
                <a16:creationId xmlns:a16="http://schemas.microsoft.com/office/drawing/2014/main" id="{5DF08D22-0A6B-23FE-1AD8-6F98D57AF35A}"/>
              </a:ext>
            </a:extLst>
          </p:cNvPr>
          <p:cNvSpPr>
            <a:spLocks noGrp="1"/>
          </p:cNvSpPr>
          <p:nvPr>
            <p:ph type="body" sz="quarter" idx="17"/>
          </p:nvPr>
        </p:nvSpPr>
        <p:spPr>
          <a:xfrm>
            <a:off x="622824" y="3590925"/>
            <a:ext cx="10339982" cy="1635556"/>
          </a:xfrm>
          <a:prstGeom prst="rect">
            <a:avLst/>
          </a:prstGeom>
        </p:spPr>
        <p:txBody>
          <a:bodyPr/>
          <a:lstStyle>
            <a:lvl1pPr marL="0" indent="0" algn="l" defTabSz="914400" rtl="0" eaLnBrk="1" latinLnBrk="0" hangingPunct="1">
              <a:buNone/>
              <a:defRPr lang="en-GB" sz="5400" b="1" kern="1200" dirty="0">
                <a:solidFill>
                  <a:schemeClr val="bg2"/>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lvl="0"/>
            <a:endParaRPr lang="en-GB" dirty="0"/>
          </a:p>
        </p:txBody>
      </p:sp>
      <p:pic>
        <p:nvPicPr>
          <p:cNvPr id="4" name="Picture 3" descr="A black and white sign with white text&#10;&#10;Description automatically generated">
            <a:extLst>
              <a:ext uri="{FF2B5EF4-FFF2-40B4-BE49-F238E27FC236}">
                <a16:creationId xmlns:a16="http://schemas.microsoft.com/office/drawing/2014/main" id="{7AB05F2B-E7C2-E679-53C9-8D34E7925229}"/>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23487" y="1815568"/>
            <a:ext cx="4394614" cy="924352"/>
          </a:xfrm>
          <a:prstGeom prst="rect">
            <a:avLst/>
          </a:prstGeom>
        </p:spPr>
      </p:pic>
    </p:spTree>
    <p:extLst>
      <p:ext uri="{BB962C8B-B14F-4D97-AF65-F5344CB8AC3E}">
        <p14:creationId xmlns:p14="http://schemas.microsoft.com/office/powerpoint/2010/main" val="397036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Text + Bi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99820F6-58C1-C848-7B3B-783C29647AE9}"/>
              </a:ext>
            </a:extLst>
          </p:cNvPr>
          <p:cNvGraphicFramePr>
            <a:graphicFrameLocks noChangeAspect="1"/>
          </p:cNvGraphicFramePr>
          <p:nvPr userDrawn="1">
            <p:custDataLst>
              <p:tags r:id="rId1"/>
            </p:custDataLst>
            <p:extLst>
              <p:ext uri="{D42A27DB-BD31-4B8C-83A1-F6EECF244321}">
                <p14:modId xmlns:p14="http://schemas.microsoft.com/office/powerpoint/2010/main" val="2603380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392" progId="TCLayout.ActiveDocument.1">
                  <p:embed/>
                </p:oleObj>
              </mc:Choice>
              <mc:Fallback>
                <p:oleObj name="think-cell Slide" r:id="rId3" imgW="405" imgH="39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9F25342D-4EC6-77F8-99D1-F5DCCE9178F5}"/>
              </a:ext>
            </a:extLst>
          </p:cNvPr>
          <p:cNvPicPr>
            <a:picLocks noChangeAspect="1"/>
          </p:cNvPicPr>
          <p:nvPr userDrawn="1"/>
        </p:nvPicPr>
        <p:blipFill>
          <a:blip r:embed="rId5"/>
          <a:stretch>
            <a:fillRect/>
          </a:stretch>
        </p:blipFill>
        <p:spPr>
          <a:xfrm>
            <a:off x="0" y="-2"/>
            <a:ext cx="12192000" cy="6858001"/>
          </a:xfrm>
          <a:prstGeom prst="rect">
            <a:avLst/>
          </a:prstGeom>
        </p:spPr>
      </p:pic>
      <p:sp>
        <p:nvSpPr>
          <p:cNvPr id="3" name="Background - Overlay">
            <a:extLst>
              <a:ext uri="{FF2B5EF4-FFF2-40B4-BE49-F238E27FC236}">
                <a16:creationId xmlns:a16="http://schemas.microsoft.com/office/drawing/2014/main" id="{E4E5CF10-DDAF-660D-C398-72EE1BC861D8}"/>
              </a:ext>
            </a:extLst>
          </p:cNvPr>
          <p:cNvSpPr/>
          <p:nvPr userDrawn="1"/>
        </p:nvSpPr>
        <p:spPr>
          <a:xfrm>
            <a:off x="-1" y="-1"/>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algn="ctr"/>
            <a:endParaRPr lang="en-US" dirty="0">
              <a:solidFill>
                <a:prstClr val="white">
                  <a:alpha val="44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Picture Placeholder 5">
            <a:extLst>
              <a:ext uri="{FF2B5EF4-FFF2-40B4-BE49-F238E27FC236}">
                <a16:creationId xmlns:a16="http://schemas.microsoft.com/office/drawing/2014/main" id="{3189BDCF-1C80-E24A-1285-2A0F6FF0561C}"/>
              </a:ext>
            </a:extLst>
          </p:cNvPr>
          <p:cNvSpPr>
            <a:spLocks noGrp="1"/>
          </p:cNvSpPr>
          <p:nvPr>
            <p:ph type="pic" sz="quarter" idx="10"/>
          </p:nvPr>
        </p:nvSpPr>
        <p:spPr>
          <a:xfrm>
            <a:off x="6083302" y="2"/>
            <a:ext cx="6108698" cy="6857999"/>
          </a:xfrm>
          <a:custGeom>
            <a:avLst/>
            <a:gdLst>
              <a:gd name="connsiteX0" fmla="*/ 3959470 w 6108698"/>
              <a:gd name="connsiteY0" fmla="*/ 0 h 6857999"/>
              <a:gd name="connsiteX1" fmla="*/ 6108698 w 6108698"/>
              <a:gd name="connsiteY1" fmla="*/ 0 h 6857999"/>
              <a:gd name="connsiteX2" fmla="*/ 6108698 w 6108698"/>
              <a:gd name="connsiteY2" fmla="*/ 5216335 h 6857999"/>
              <a:gd name="connsiteX3" fmla="*/ 5160882 w 6108698"/>
              <a:gd name="connsiteY3" fmla="*/ 6857999 h 6857999"/>
              <a:gd name="connsiteX4" fmla="*/ 0 w 6108698"/>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8698" h="6857999">
                <a:moveTo>
                  <a:pt x="3959470" y="0"/>
                </a:moveTo>
                <a:lnTo>
                  <a:pt x="6108698" y="0"/>
                </a:lnTo>
                <a:lnTo>
                  <a:pt x="6108698" y="5216335"/>
                </a:lnTo>
                <a:lnTo>
                  <a:pt x="5160882" y="6857999"/>
                </a:lnTo>
                <a:lnTo>
                  <a:pt x="0" y="6857999"/>
                </a:lnTo>
                <a:close/>
              </a:path>
            </a:pathLst>
          </a:custGeom>
          <a:pattFill prst="pct20">
            <a:fgClr>
              <a:schemeClr val="accent2"/>
            </a:fgClr>
            <a:bgClr>
              <a:schemeClr val="bg1"/>
            </a:bgClr>
          </a:pattFill>
          <a:ln w="12700" cap="flat">
            <a:noFill/>
            <a:prstDash val="solid"/>
            <a:miter/>
          </a:ln>
          <a:effectLst>
            <a:outerShdw blurRad="685800" dist="38100" dir="10800000" algn="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de-DE" sz="1800"/>
            </a:lvl1pPr>
          </a:lstStyle>
          <a:p>
            <a:pPr marL="0" lvl="0"/>
            <a:endParaRPr lang="de-DE" dirty="0"/>
          </a:p>
        </p:txBody>
      </p:sp>
      <p:sp>
        <p:nvSpPr>
          <p:cNvPr id="4" name="Background - Solid">
            <a:extLst>
              <a:ext uri="{FF2B5EF4-FFF2-40B4-BE49-F238E27FC236}">
                <a16:creationId xmlns:a16="http://schemas.microsoft.com/office/drawing/2014/main" id="{3B863B71-61D1-9486-F003-70932D5BE82B}"/>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 name="Slide Number Placeholder 5">
            <a:extLst>
              <a:ext uri="{FF2B5EF4-FFF2-40B4-BE49-F238E27FC236}">
                <a16:creationId xmlns:a16="http://schemas.microsoft.com/office/drawing/2014/main" id="{7D9A028E-BEDB-FC71-10CF-2D92A2165939}"/>
              </a:ext>
            </a:extLst>
          </p:cNvPr>
          <p:cNvSpPr txBox="1">
            <a:spLocks/>
          </p:cNvSpPr>
          <p:nvPr userDrawn="1"/>
        </p:nvSpPr>
        <p:spPr>
          <a:xfrm>
            <a:off x="9141577"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4"/>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4"/>
              </a:solidFill>
              <a:latin typeface="Arial" panose="020B0604020202020204" pitchFamily="34" charset="0"/>
              <a:cs typeface="Arial" panose="020B0604020202020204" pitchFamily="34" charset="0"/>
              <a:sym typeface="Arial" panose="020B0604020202020204" pitchFamily="34" charset="0"/>
            </a:endParaRPr>
          </a:p>
        </p:txBody>
      </p:sp>
      <p:cxnSp>
        <p:nvCxnSpPr>
          <p:cNvPr id="11" name="Straight Connector 10">
            <a:extLst>
              <a:ext uri="{FF2B5EF4-FFF2-40B4-BE49-F238E27FC236}">
                <a16:creationId xmlns:a16="http://schemas.microsoft.com/office/drawing/2014/main" id="{954C3E4A-EF4E-54B9-2F78-75C70382FDBD}"/>
              </a:ext>
            </a:extLst>
          </p:cNvPr>
          <p:cNvCxnSpPr>
            <a:cxnSpLocks/>
          </p:cNvCxnSpPr>
          <p:nvPr userDrawn="1"/>
        </p:nvCxnSpPr>
        <p:spPr>
          <a:xfrm>
            <a:off x="739903" y="2644214"/>
            <a:ext cx="4494249"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 Placeholder 27">
            <a:extLst>
              <a:ext uri="{FF2B5EF4-FFF2-40B4-BE49-F238E27FC236}">
                <a16:creationId xmlns:a16="http://schemas.microsoft.com/office/drawing/2014/main" id="{289BE7B9-0F42-37C3-1933-94D00B1CDD07}"/>
              </a:ext>
            </a:extLst>
          </p:cNvPr>
          <p:cNvSpPr>
            <a:spLocks noGrp="1"/>
          </p:cNvSpPr>
          <p:nvPr>
            <p:ph type="body" sz="quarter" idx="17"/>
          </p:nvPr>
        </p:nvSpPr>
        <p:spPr>
          <a:xfrm>
            <a:off x="622826" y="1808417"/>
            <a:ext cx="5714474" cy="707886"/>
          </a:xfrm>
          <a:prstGeom prst="rect">
            <a:avLst/>
          </a:prstGeom>
        </p:spPr>
        <p:txBody>
          <a:bodyPr/>
          <a:lstStyle>
            <a:lvl1pPr marL="0" indent="0" algn="l" defTabSz="914400" rtl="0" eaLnBrk="1" latinLnBrk="0" hangingPunct="1">
              <a:buNone/>
              <a:defRPr lang="en-GB" sz="4000" b="1" kern="1200" dirty="0">
                <a:solidFill>
                  <a:schemeClr val="bg2"/>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lvl="0"/>
            <a:endParaRPr lang="en-GB" dirty="0"/>
          </a:p>
        </p:txBody>
      </p:sp>
      <p:sp>
        <p:nvSpPr>
          <p:cNvPr id="14" name="Text Placeholder 27">
            <a:extLst>
              <a:ext uri="{FF2B5EF4-FFF2-40B4-BE49-F238E27FC236}">
                <a16:creationId xmlns:a16="http://schemas.microsoft.com/office/drawing/2014/main" id="{BE34FEA4-564A-D3CA-DA64-9267E877661D}"/>
              </a:ext>
            </a:extLst>
          </p:cNvPr>
          <p:cNvSpPr>
            <a:spLocks noGrp="1"/>
          </p:cNvSpPr>
          <p:nvPr>
            <p:ph type="body" sz="quarter" idx="18"/>
          </p:nvPr>
        </p:nvSpPr>
        <p:spPr>
          <a:xfrm>
            <a:off x="622826" y="2993379"/>
            <a:ext cx="5714474" cy="2056204"/>
          </a:xfrm>
          <a:prstGeom prst="rect">
            <a:avLst/>
          </a:prstGeom>
        </p:spPr>
        <p:txBody>
          <a:bodyPr/>
          <a:lstStyle>
            <a:lvl1pPr marL="0" indent="0" algn="l" defTabSz="914400" rtl="0" eaLnBrk="1" latinLnBrk="0" hangingPunct="1">
              <a:lnSpc>
                <a:spcPct val="120000"/>
              </a:lnSpc>
              <a:buNone/>
              <a:defRPr lang="en-GB" sz="2000" kern="1200" dirty="0">
                <a:solidFill>
                  <a:schemeClr val="bg2"/>
                </a:solidFill>
                <a:latin typeface="Arial" panose="020B0604020202020204" pitchFamily="34" charset="0"/>
                <a:ea typeface="+mn-ea"/>
                <a:cs typeface="Arial" panose="020B0604020202020204" pitchFamily="34" charset="0"/>
                <a:sym typeface="Arial" panose="020B0604020202020204" pitchFamily="34" charset="0"/>
              </a:defRPr>
            </a:lvl1pPr>
          </a:lstStyle>
          <a:p>
            <a:pPr lvl="0"/>
            <a:endParaRPr lang="en-GB" dirty="0"/>
          </a:p>
        </p:txBody>
      </p:sp>
      <p:sp>
        <p:nvSpPr>
          <p:cNvPr id="9" name="Footer Placeholder 3">
            <a:extLst>
              <a:ext uri="{FF2B5EF4-FFF2-40B4-BE49-F238E27FC236}">
                <a16:creationId xmlns:a16="http://schemas.microsoft.com/office/drawing/2014/main" id="{6DB3F221-3395-96F3-1819-3637092D9078}"/>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2"/>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endParaRPr lang="de-DE" dirty="0"/>
          </a:p>
        </p:txBody>
      </p:sp>
      <p:pic>
        <p:nvPicPr>
          <p:cNvPr id="2" name="Picture 1" descr="A black and white sign with white text&#10;&#10;Description automatically generated">
            <a:extLst>
              <a:ext uri="{FF2B5EF4-FFF2-40B4-BE49-F238E27FC236}">
                <a16:creationId xmlns:a16="http://schemas.microsoft.com/office/drawing/2014/main" id="{036A6029-600D-CC38-4734-7E76A4029C8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22015" y="6287595"/>
            <a:ext cx="2044952" cy="430130"/>
          </a:xfrm>
          <a:prstGeom prst="rect">
            <a:avLst/>
          </a:prstGeom>
        </p:spPr>
      </p:pic>
    </p:spTree>
    <p:extLst>
      <p:ext uri="{BB962C8B-B14F-4D97-AF65-F5344CB8AC3E}">
        <p14:creationId xmlns:p14="http://schemas.microsoft.com/office/powerpoint/2010/main" val="51565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Slide">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7657601D-3613-12B4-C76C-C7F3ED8BF9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1"/>
            <a:ext cx="9474616" cy="6857999"/>
          </a:xfrm>
          <a:custGeom>
            <a:avLst/>
            <a:gdLst>
              <a:gd name="connsiteX0" fmla="*/ 0 w 9474616"/>
              <a:gd name="connsiteY0" fmla="*/ 0 h 6857999"/>
              <a:gd name="connsiteX1" fmla="*/ 756997 w 9474616"/>
              <a:gd name="connsiteY1" fmla="*/ 0 h 6857999"/>
              <a:gd name="connsiteX2" fmla="*/ 968064 w 9474616"/>
              <a:gd name="connsiteY2" fmla="*/ 0 h 6857999"/>
              <a:gd name="connsiteX3" fmla="*/ 1190314 w 9474616"/>
              <a:gd name="connsiteY3" fmla="*/ 0 h 6857999"/>
              <a:gd name="connsiteX4" fmla="*/ 2537404 w 9474616"/>
              <a:gd name="connsiteY4" fmla="*/ 0 h 6857999"/>
              <a:gd name="connsiteX5" fmla="*/ 2741740 w 9474616"/>
              <a:gd name="connsiteY5" fmla="*/ 0 h 6857999"/>
              <a:gd name="connsiteX6" fmla="*/ 3331949 w 9474616"/>
              <a:gd name="connsiteY6" fmla="*/ 0 h 6857999"/>
              <a:gd name="connsiteX7" fmla="*/ 9474616 w 9474616"/>
              <a:gd name="connsiteY7" fmla="*/ 0 h 6857999"/>
              <a:gd name="connsiteX8" fmla="*/ 5515149 w 9474616"/>
              <a:gd name="connsiteY8" fmla="*/ 6857997 h 6857999"/>
              <a:gd name="connsiteX9" fmla="*/ 3425952 w 9474616"/>
              <a:gd name="connsiteY9" fmla="*/ 6857997 h 6857999"/>
              <a:gd name="connsiteX10" fmla="*/ 3425952 w 9474616"/>
              <a:gd name="connsiteY10" fmla="*/ 6857999 h 6857999"/>
              <a:gd name="connsiteX11" fmla="*/ 3331949 w 9474616"/>
              <a:gd name="connsiteY11" fmla="*/ 6857999 h 6857999"/>
              <a:gd name="connsiteX12" fmla="*/ 2741740 w 9474616"/>
              <a:gd name="connsiteY12" fmla="*/ 6857999 h 6857999"/>
              <a:gd name="connsiteX13" fmla="*/ 1190314 w 9474616"/>
              <a:gd name="connsiteY13" fmla="*/ 6857999 h 6857999"/>
              <a:gd name="connsiteX14" fmla="*/ 968064 w 9474616"/>
              <a:gd name="connsiteY14" fmla="*/ 6857999 h 6857999"/>
              <a:gd name="connsiteX15" fmla="*/ 756997 w 9474616"/>
              <a:gd name="connsiteY15" fmla="*/ 6857999 h 6857999"/>
              <a:gd name="connsiteX16" fmla="*/ 0 w 9474616"/>
              <a:gd name="connsiteY1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74616" h="6857999">
                <a:moveTo>
                  <a:pt x="0" y="0"/>
                </a:moveTo>
                <a:lnTo>
                  <a:pt x="756997" y="0"/>
                </a:lnTo>
                <a:lnTo>
                  <a:pt x="968064" y="0"/>
                </a:lnTo>
                <a:lnTo>
                  <a:pt x="1190314" y="0"/>
                </a:lnTo>
                <a:lnTo>
                  <a:pt x="2537404" y="0"/>
                </a:lnTo>
                <a:lnTo>
                  <a:pt x="2741740" y="0"/>
                </a:lnTo>
                <a:lnTo>
                  <a:pt x="3331949" y="0"/>
                </a:lnTo>
                <a:lnTo>
                  <a:pt x="9474616" y="0"/>
                </a:lnTo>
                <a:lnTo>
                  <a:pt x="5515149" y="6857997"/>
                </a:lnTo>
                <a:lnTo>
                  <a:pt x="3425952" y="6857997"/>
                </a:lnTo>
                <a:lnTo>
                  <a:pt x="3425952" y="6857999"/>
                </a:lnTo>
                <a:lnTo>
                  <a:pt x="3331949" y="6857999"/>
                </a:lnTo>
                <a:lnTo>
                  <a:pt x="2741740" y="6857999"/>
                </a:lnTo>
                <a:lnTo>
                  <a:pt x="1190314" y="6857999"/>
                </a:lnTo>
                <a:lnTo>
                  <a:pt x="968064" y="6857999"/>
                </a:lnTo>
                <a:lnTo>
                  <a:pt x="756997" y="6857999"/>
                </a:lnTo>
                <a:lnTo>
                  <a:pt x="0" y="6857999"/>
                </a:lnTo>
                <a:close/>
              </a:path>
            </a:pathLst>
          </a:custGeom>
        </p:spPr>
      </p:pic>
      <p:sp>
        <p:nvSpPr>
          <p:cNvPr id="5" name="Freeform: Shape 4">
            <a:extLst>
              <a:ext uri="{FF2B5EF4-FFF2-40B4-BE49-F238E27FC236}">
                <a16:creationId xmlns:a16="http://schemas.microsoft.com/office/drawing/2014/main" id="{590FD2E3-466A-E4AF-F55C-6717E595DD51}"/>
              </a:ext>
            </a:extLst>
          </p:cNvPr>
          <p:cNvSpPr/>
          <p:nvPr userDrawn="1"/>
        </p:nvSpPr>
        <p:spPr>
          <a:xfrm>
            <a:off x="0" y="1"/>
            <a:ext cx="9474616" cy="6857999"/>
          </a:xfrm>
          <a:custGeom>
            <a:avLst/>
            <a:gdLst>
              <a:gd name="connsiteX0" fmla="*/ 0 w 9474616"/>
              <a:gd name="connsiteY0" fmla="*/ 0 h 6857999"/>
              <a:gd name="connsiteX1" fmla="*/ 756997 w 9474616"/>
              <a:gd name="connsiteY1" fmla="*/ 0 h 6857999"/>
              <a:gd name="connsiteX2" fmla="*/ 968064 w 9474616"/>
              <a:gd name="connsiteY2" fmla="*/ 0 h 6857999"/>
              <a:gd name="connsiteX3" fmla="*/ 1190314 w 9474616"/>
              <a:gd name="connsiteY3" fmla="*/ 0 h 6857999"/>
              <a:gd name="connsiteX4" fmla="*/ 2537404 w 9474616"/>
              <a:gd name="connsiteY4" fmla="*/ 0 h 6857999"/>
              <a:gd name="connsiteX5" fmla="*/ 2741740 w 9474616"/>
              <a:gd name="connsiteY5" fmla="*/ 0 h 6857999"/>
              <a:gd name="connsiteX6" fmla="*/ 3331949 w 9474616"/>
              <a:gd name="connsiteY6" fmla="*/ 0 h 6857999"/>
              <a:gd name="connsiteX7" fmla="*/ 9474616 w 9474616"/>
              <a:gd name="connsiteY7" fmla="*/ 0 h 6857999"/>
              <a:gd name="connsiteX8" fmla="*/ 5515149 w 9474616"/>
              <a:gd name="connsiteY8" fmla="*/ 6857997 h 6857999"/>
              <a:gd name="connsiteX9" fmla="*/ 3425952 w 9474616"/>
              <a:gd name="connsiteY9" fmla="*/ 6857997 h 6857999"/>
              <a:gd name="connsiteX10" fmla="*/ 3425952 w 9474616"/>
              <a:gd name="connsiteY10" fmla="*/ 6857999 h 6857999"/>
              <a:gd name="connsiteX11" fmla="*/ 3331949 w 9474616"/>
              <a:gd name="connsiteY11" fmla="*/ 6857999 h 6857999"/>
              <a:gd name="connsiteX12" fmla="*/ 2741740 w 9474616"/>
              <a:gd name="connsiteY12" fmla="*/ 6857999 h 6857999"/>
              <a:gd name="connsiteX13" fmla="*/ 1190314 w 9474616"/>
              <a:gd name="connsiteY13" fmla="*/ 6857999 h 6857999"/>
              <a:gd name="connsiteX14" fmla="*/ 968064 w 9474616"/>
              <a:gd name="connsiteY14" fmla="*/ 6857999 h 6857999"/>
              <a:gd name="connsiteX15" fmla="*/ 756997 w 9474616"/>
              <a:gd name="connsiteY15" fmla="*/ 6857999 h 6857999"/>
              <a:gd name="connsiteX16" fmla="*/ 0 w 9474616"/>
              <a:gd name="connsiteY1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74616" h="6857999">
                <a:moveTo>
                  <a:pt x="0" y="0"/>
                </a:moveTo>
                <a:lnTo>
                  <a:pt x="756997" y="0"/>
                </a:lnTo>
                <a:lnTo>
                  <a:pt x="968064" y="0"/>
                </a:lnTo>
                <a:lnTo>
                  <a:pt x="1190314" y="0"/>
                </a:lnTo>
                <a:lnTo>
                  <a:pt x="2537404" y="0"/>
                </a:lnTo>
                <a:lnTo>
                  <a:pt x="2741740" y="0"/>
                </a:lnTo>
                <a:lnTo>
                  <a:pt x="3331949" y="0"/>
                </a:lnTo>
                <a:lnTo>
                  <a:pt x="9474616" y="0"/>
                </a:lnTo>
                <a:lnTo>
                  <a:pt x="5515149" y="6857997"/>
                </a:lnTo>
                <a:lnTo>
                  <a:pt x="3425952" y="6857997"/>
                </a:lnTo>
                <a:lnTo>
                  <a:pt x="3425952" y="6857999"/>
                </a:lnTo>
                <a:lnTo>
                  <a:pt x="3331949" y="6857999"/>
                </a:lnTo>
                <a:lnTo>
                  <a:pt x="2741740" y="6857999"/>
                </a:lnTo>
                <a:lnTo>
                  <a:pt x="1190314" y="6857999"/>
                </a:lnTo>
                <a:lnTo>
                  <a:pt x="968064" y="6857999"/>
                </a:lnTo>
                <a:lnTo>
                  <a:pt x="756997" y="6857999"/>
                </a:lnTo>
                <a:lnTo>
                  <a:pt x="0" y="6857999"/>
                </a:lnTo>
                <a:close/>
              </a:path>
            </a:pathLst>
          </a:cu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GB">
              <a:solidFill>
                <a:schemeClr val="lt1">
                  <a:alpha val="44000"/>
                </a:schemeClr>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3" name="think-cell data - do not delete" hidden="1">
            <a:extLst>
              <a:ext uri="{FF2B5EF4-FFF2-40B4-BE49-F238E27FC236}">
                <a16:creationId xmlns:a16="http://schemas.microsoft.com/office/drawing/2014/main" id="{76F581E1-3F64-53E7-19C2-F1CD0DE57F8A}"/>
              </a:ext>
            </a:extLst>
          </p:cNvPr>
          <p:cNvGraphicFramePr>
            <a:graphicFrameLocks noChangeAspect="1"/>
          </p:cNvGraphicFramePr>
          <p:nvPr userDrawn="1">
            <p:custDataLst>
              <p:tags r:id="rId1"/>
            </p:custDataLst>
            <p:extLst>
              <p:ext uri="{D42A27DB-BD31-4B8C-83A1-F6EECF244321}">
                <p14:modId xmlns:p14="http://schemas.microsoft.com/office/powerpoint/2010/main" val="1526818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3" progId="TCLayout.ActiveDocument.1">
                  <p:embed/>
                </p:oleObj>
              </mc:Choice>
              <mc:Fallback>
                <p:oleObj name="think-cell Slide" r:id="rId4" imgW="344" imgH="34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4" name="Background - Solid">
            <a:extLst>
              <a:ext uri="{FF2B5EF4-FFF2-40B4-BE49-F238E27FC236}">
                <a16:creationId xmlns:a16="http://schemas.microsoft.com/office/drawing/2014/main" id="{A27A1177-E685-2C8E-9B9F-F0E84CFF82F6}"/>
              </a:ext>
            </a:extLst>
          </p:cNvPr>
          <p:cNvSpPr/>
          <p:nvPr/>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Text Placeholder 27">
            <a:extLst>
              <a:ext uri="{FF2B5EF4-FFF2-40B4-BE49-F238E27FC236}">
                <a16:creationId xmlns:a16="http://schemas.microsoft.com/office/drawing/2014/main" id="{17D8A2FC-EDEA-5DC2-3D48-71DB04C5050B}"/>
              </a:ext>
            </a:extLst>
          </p:cNvPr>
          <p:cNvSpPr>
            <a:spLocks noGrp="1"/>
          </p:cNvSpPr>
          <p:nvPr>
            <p:ph type="body" sz="quarter" idx="17" hasCustomPrompt="1"/>
          </p:nvPr>
        </p:nvSpPr>
        <p:spPr>
          <a:xfrm>
            <a:off x="453915" y="547529"/>
            <a:ext cx="3434826" cy="840230"/>
          </a:xfrm>
          <a:prstGeom prst="rect">
            <a:avLst/>
          </a:prstGeom>
        </p:spPr>
        <p:txBody>
          <a:bodyPr anchor="ctr"/>
          <a:lstStyle>
            <a:lvl1pPr marL="0" indent="0" algn="l" defTabSz="914400" rtl="0" eaLnBrk="1" latinLnBrk="0" hangingPunct="1">
              <a:lnSpc>
                <a:spcPct val="90000"/>
              </a:lnSpc>
              <a:buNone/>
              <a:defRPr lang="en-GB" sz="5400" b="1" kern="1200" dirty="0">
                <a:solidFill>
                  <a:schemeClr val="bg2"/>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lvl="0"/>
            <a:r>
              <a:rPr lang="en-GB" dirty="0"/>
              <a:t>Agenda</a:t>
            </a:r>
          </a:p>
        </p:txBody>
      </p:sp>
      <p:sp>
        <p:nvSpPr>
          <p:cNvPr id="7" name="Slide Number Placeholder 5">
            <a:extLst>
              <a:ext uri="{FF2B5EF4-FFF2-40B4-BE49-F238E27FC236}">
                <a16:creationId xmlns:a16="http://schemas.microsoft.com/office/drawing/2014/main" id="{06721091-94E7-22C5-270C-85E85E0E2B3D}"/>
              </a:ext>
            </a:extLst>
          </p:cNvPr>
          <p:cNvSpPr txBox="1">
            <a:spLocks/>
          </p:cNvSpPr>
          <p:nvPr userDrawn="1"/>
        </p:nvSpPr>
        <p:spPr>
          <a:xfrm>
            <a:off x="9141577"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1"/>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 name="Text Placeholder 27">
            <a:extLst>
              <a:ext uri="{FF2B5EF4-FFF2-40B4-BE49-F238E27FC236}">
                <a16:creationId xmlns:a16="http://schemas.microsoft.com/office/drawing/2014/main" id="{CCA5758D-A45F-1B00-0186-FB486BD57B95}"/>
              </a:ext>
            </a:extLst>
          </p:cNvPr>
          <p:cNvSpPr>
            <a:spLocks noGrp="1"/>
          </p:cNvSpPr>
          <p:nvPr>
            <p:ph type="body" sz="quarter" idx="20"/>
          </p:nvPr>
        </p:nvSpPr>
        <p:spPr>
          <a:xfrm>
            <a:off x="1367590" y="167161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1" name="Text Placeholder 27">
            <a:extLst>
              <a:ext uri="{FF2B5EF4-FFF2-40B4-BE49-F238E27FC236}">
                <a16:creationId xmlns:a16="http://schemas.microsoft.com/office/drawing/2014/main" id="{58678B6C-902F-62F2-8828-B0282C612FDC}"/>
              </a:ext>
            </a:extLst>
          </p:cNvPr>
          <p:cNvSpPr>
            <a:spLocks noGrp="1"/>
          </p:cNvSpPr>
          <p:nvPr>
            <p:ph type="body" sz="quarter" idx="32"/>
          </p:nvPr>
        </p:nvSpPr>
        <p:spPr>
          <a:xfrm>
            <a:off x="1367590" y="225365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2" name="Text Placeholder 27">
            <a:extLst>
              <a:ext uri="{FF2B5EF4-FFF2-40B4-BE49-F238E27FC236}">
                <a16:creationId xmlns:a16="http://schemas.microsoft.com/office/drawing/2014/main" id="{834CB27E-23C3-D325-A089-986CE5BC3AE3}"/>
              </a:ext>
            </a:extLst>
          </p:cNvPr>
          <p:cNvSpPr>
            <a:spLocks noGrp="1"/>
          </p:cNvSpPr>
          <p:nvPr>
            <p:ph type="body" sz="quarter" idx="33"/>
          </p:nvPr>
        </p:nvSpPr>
        <p:spPr>
          <a:xfrm>
            <a:off x="1367590" y="283569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3" name="Text Placeholder 27">
            <a:extLst>
              <a:ext uri="{FF2B5EF4-FFF2-40B4-BE49-F238E27FC236}">
                <a16:creationId xmlns:a16="http://schemas.microsoft.com/office/drawing/2014/main" id="{7869C244-524B-6398-CC49-14852BA7EFFC}"/>
              </a:ext>
            </a:extLst>
          </p:cNvPr>
          <p:cNvSpPr>
            <a:spLocks noGrp="1"/>
          </p:cNvSpPr>
          <p:nvPr>
            <p:ph type="body" sz="quarter" idx="34"/>
          </p:nvPr>
        </p:nvSpPr>
        <p:spPr>
          <a:xfrm>
            <a:off x="1367590" y="341773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4" name="Text Placeholder 27">
            <a:extLst>
              <a:ext uri="{FF2B5EF4-FFF2-40B4-BE49-F238E27FC236}">
                <a16:creationId xmlns:a16="http://schemas.microsoft.com/office/drawing/2014/main" id="{E052C9CC-9204-BA0A-ED28-25B1835CF9FA}"/>
              </a:ext>
            </a:extLst>
          </p:cNvPr>
          <p:cNvSpPr>
            <a:spLocks noGrp="1"/>
          </p:cNvSpPr>
          <p:nvPr>
            <p:ph type="body" sz="quarter" idx="35"/>
          </p:nvPr>
        </p:nvSpPr>
        <p:spPr>
          <a:xfrm>
            <a:off x="1367590" y="399977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5" name="Text Placeholder 27">
            <a:extLst>
              <a:ext uri="{FF2B5EF4-FFF2-40B4-BE49-F238E27FC236}">
                <a16:creationId xmlns:a16="http://schemas.microsoft.com/office/drawing/2014/main" id="{5BC88091-9936-FA76-2475-3B2101604A47}"/>
              </a:ext>
            </a:extLst>
          </p:cNvPr>
          <p:cNvSpPr>
            <a:spLocks noGrp="1"/>
          </p:cNvSpPr>
          <p:nvPr>
            <p:ph type="body" sz="quarter" idx="36"/>
          </p:nvPr>
        </p:nvSpPr>
        <p:spPr>
          <a:xfrm>
            <a:off x="1367590" y="458181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6" name="Text Placeholder 27">
            <a:extLst>
              <a:ext uri="{FF2B5EF4-FFF2-40B4-BE49-F238E27FC236}">
                <a16:creationId xmlns:a16="http://schemas.microsoft.com/office/drawing/2014/main" id="{D4718337-DAF2-2A88-8F27-A6ECB83161C4}"/>
              </a:ext>
            </a:extLst>
          </p:cNvPr>
          <p:cNvSpPr>
            <a:spLocks noGrp="1"/>
          </p:cNvSpPr>
          <p:nvPr>
            <p:ph type="body" sz="quarter" idx="37"/>
          </p:nvPr>
        </p:nvSpPr>
        <p:spPr>
          <a:xfrm>
            <a:off x="1367590" y="5163858"/>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17" name="Text Placeholder 27">
            <a:extLst>
              <a:ext uri="{FF2B5EF4-FFF2-40B4-BE49-F238E27FC236}">
                <a16:creationId xmlns:a16="http://schemas.microsoft.com/office/drawing/2014/main" id="{DC2B8864-71BF-2C01-3E7B-7CEC6D675FDA}"/>
              </a:ext>
            </a:extLst>
          </p:cNvPr>
          <p:cNvSpPr>
            <a:spLocks noGrp="1"/>
          </p:cNvSpPr>
          <p:nvPr>
            <p:ph type="body" sz="quarter" idx="38"/>
          </p:nvPr>
        </p:nvSpPr>
        <p:spPr>
          <a:xfrm>
            <a:off x="1367590" y="5745901"/>
            <a:ext cx="3944703" cy="337400"/>
          </a:xfrm>
          <a:prstGeom prst="rect">
            <a:avLst/>
          </a:prstGeom>
        </p:spPr>
        <p:txBody>
          <a:bodyPr anchor="ctr"/>
          <a:lstStyle>
            <a:lvl1pPr marL="0" indent="0" algn="l" defTabSz="914400" rtl="0" eaLnBrk="1" latinLnBrk="0" hangingPunct="1">
              <a:buNone/>
              <a:defRPr kumimoji="0" lang="en-GB" sz="2000" b="0" i="0" u="none" strike="noStrike" kern="1200" cap="none" spc="0" normalizeH="0" baseline="0" dirty="0">
                <a:ln>
                  <a:noFill/>
                </a:ln>
                <a:solidFill>
                  <a:schemeClr val="bg2"/>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GB" dirty="0"/>
          </a:p>
        </p:txBody>
      </p:sp>
      <p:sp>
        <p:nvSpPr>
          <p:cNvPr id="9" name="Text Placeholder 8">
            <a:extLst>
              <a:ext uri="{FF2B5EF4-FFF2-40B4-BE49-F238E27FC236}">
                <a16:creationId xmlns:a16="http://schemas.microsoft.com/office/drawing/2014/main" id="{09CF02E4-FD8E-4619-E7F3-D7DEB3B96947}"/>
              </a:ext>
            </a:extLst>
          </p:cNvPr>
          <p:cNvSpPr>
            <a:spLocks noGrp="1"/>
          </p:cNvSpPr>
          <p:nvPr>
            <p:ph type="body" sz="quarter" idx="39" hasCustomPrompt="1"/>
          </p:nvPr>
        </p:nvSpPr>
        <p:spPr>
          <a:xfrm>
            <a:off x="588963" y="161129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rgbClr val="00338D"/>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18" name="Text Placeholder 17">
            <a:extLst>
              <a:ext uri="{FF2B5EF4-FFF2-40B4-BE49-F238E27FC236}">
                <a16:creationId xmlns:a16="http://schemas.microsoft.com/office/drawing/2014/main" id="{4FD9F3BE-2825-B94E-A4DB-515F872198D3}"/>
              </a:ext>
            </a:extLst>
          </p:cNvPr>
          <p:cNvSpPr>
            <a:spLocks noGrp="1"/>
          </p:cNvSpPr>
          <p:nvPr>
            <p:ph type="body" sz="quarter" idx="40" hasCustomPrompt="1"/>
          </p:nvPr>
        </p:nvSpPr>
        <p:spPr>
          <a:xfrm>
            <a:off x="588963" y="219333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rgbClr val="00338D"/>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21" name="Text Placeholder 20">
            <a:extLst>
              <a:ext uri="{FF2B5EF4-FFF2-40B4-BE49-F238E27FC236}">
                <a16:creationId xmlns:a16="http://schemas.microsoft.com/office/drawing/2014/main" id="{B066EB8C-89E1-77CA-FA2D-48548E17EBCB}"/>
              </a:ext>
            </a:extLst>
          </p:cNvPr>
          <p:cNvSpPr>
            <a:spLocks noGrp="1"/>
          </p:cNvSpPr>
          <p:nvPr>
            <p:ph type="body" sz="quarter" idx="41" hasCustomPrompt="1"/>
          </p:nvPr>
        </p:nvSpPr>
        <p:spPr>
          <a:xfrm>
            <a:off x="588963" y="277537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rgbClr val="00338D"/>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23" name="Text Placeholder 22">
            <a:extLst>
              <a:ext uri="{FF2B5EF4-FFF2-40B4-BE49-F238E27FC236}">
                <a16:creationId xmlns:a16="http://schemas.microsoft.com/office/drawing/2014/main" id="{89962A9F-4FF0-875D-E8B8-3AA802C3768D}"/>
              </a:ext>
            </a:extLst>
          </p:cNvPr>
          <p:cNvSpPr>
            <a:spLocks noGrp="1"/>
          </p:cNvSpPr>
          <p:nvPr>
            <p:ph type="body" sz="quarter" idx="42" hasCustomPrompt="1"/>
          </p:nvPr>
        </p:nvSpPr>
        <p:spPr>
          <a:xfrm>
            <a:off x="588963" y="335741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rgbClr val="00338D"/>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33" name="Text Placeholder 32">
            <a:extLst>
              <a:ext uri="{FF2B5EF4-FFF2-40B4-BE49-F238E27FC236}">
                <a16:creationId xmlns:a16="http://schemas.microsoft.com/office/drawing/2014/main" id="{C73899F3-52FF-E154-E644-D676B33F3E31}"/>
              </a:ext>
            </a:extLst>
          </p:cNvPr>
          <p:cNvSpPr>
            <a:spLocks noGrp="1"/>
          </p:cNvSpPr>
          <p:nvPr>
            <p:ph type="body" sz="quarter" idx="43" hasCustomPrompt="1"/>
          </p:nvPr>
        </p:nvSpPr>
        <p:spPr>
          <a:xfrm>
            <a:off x="588963" y="393945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rgbClr val="00338D"/>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36" name="Text Placeholder 35">
            <a:extLst>
              <a:ext uri="{FF2B5EF4-FFF2-40B4-BE49-F238E27FC236}">
                <a16:creationId xmlns:a16="http://schemas.microsoft.com/office/drawing/2014/main" id="{BFEEBE51-6A9E-1E02-8C7B-A5F650CCD29E}"/>
              </a:ext>
            </a:extLst>
          </p:cNvPr>
          <p:cNvSpPr>
            <a:spLocks noGrp="1"/>
          </p:cNvSpPr>
          <p:nvPr>
            <p:ph type="body" sz="quarter" idx="44" hasCustomPrompt="1"/>
          </p:nvPr>
        </p:nvSpPr>
        <p:spPr>
          <a:xfrm>
            <a:off x="588963" y="452149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rgbClr val="00338D"/>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37" name="Text Placeholder 36">
            <a:extLst>
              <a:ext uri="{FF2B5EF4-FFF2-40B4-BE49-F238E27FC236}">
                <a16:creationId xmlns:a16="http://schemas.microsoft.com/office/drawing/2014/main" id="{7A723699-3A1B-D163-DB9F-B26146B90465}"/>
              </a:ext>
            </a:extLst>
          </p:cNvPr>
          <p:cNvSpPr>
            <a:spLocks noGrp="1"/>
          </p:cNvSpPr>
          <p:nvPr>
            <p:ph type="body" sz="quarter" idx="45" hasCustomPrompt="1"/>
          </p:nvPr>
        </p:nvSpPr>
        <p:spPr>
          <a:xfrm>
            <a:off x="588963" y="5103534"/>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rgbClr val="00338D"/>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sp>
        <p:nvSpPr>
          <p:cNvPr id="38" name="Text Placeholder 37">
            <a:extLst>
              <a:ext uri="{FF2B5EF4-FFF2-40B4-BE49-F238E27FC236}">
                <a16:creationId xmlns:a16="http://schemas.microsoft.com/office/drawing/2014/main" id="{39A9859C-894F-C4CE-10FB-5D4E66DD47D9}"/>
              </a:ext>
            </a:extLst>
          </p:cNvPr>
          <p:cNvSpPr>
            <a:spLocks noGrp="1"/>
          </p:cNvSpPr>
          <p:nvPr>
            <p:ph type="body" sz="quarter" idx="46" hasCustomPrompt="1"/>
          </p:nvPr>
        </p:nvSpPr>
        <p:spPr>
          <a:xfrm>
            <a:off x="588963" y="5685577"/>
            <a:ext cx="778392" cy="458048"/>
          </a:xfrm>
          <a:custGeom>
            <a:avLst/>
            <a:gdLst>
              <a:gd name="connsiteX0" fmla="*/ 259099 w 778392"/>
              <a:gd name="connsiteY0" fmla="*/ 0 h 458048"/>
              <a:gd name="connsiteX1" fmla="*/ 778392 w 778392"/>
              <a:gd name="connsiteY1" fmla="*/ 0 h 458048"/>
              <a:gd name="connsiteX2" fmla="*/ 519293 w 778392"/>
              <a:gd name="connsiteY2" fmla="*/ 458048 h 458048"/>
              <a:gd name="connsiteX3" fmla="*/ 0 w 778392"/>
              <a:gd name="connsiteY3" fmla="*/ 458048 h 458048"/>
            </a:gdLst>
            <a:ahLst/>
            <a:cxnLst>
              <a:cxn ang="0">
                <a:pos x="connsiteX0" y="connsiteY0"/>
              </a:cxn>
              <a:cxn ang="0">
                <a:pos x="connsiteX1" y="connsiteY1"/>
              </a:cxn>
              <a:cxn ang="0">
                <a:pos x="connsiteX2" y="connsiteY2"/>
              </a:cxn>
              <a:cxn ang="0">
                <a:pos x="connsiteX3" y="connsiteY3"/>
              </a:cxn>
            </a:cxnLst>
            <a:rect l="l" t="t" r="r" b="b"/>
            <a:pathLst>
              <a:path w="778392" h="458048">
                <a:moveTo>
                  <a:pt x="259099" y="0"/>
                </a:moveTo>
                <a:lnTo>
                  <a:pt x="778392" y="0"/>
                </a:lnTo>
                <a:lnTo>
                  <a:pt x="519293" y="458048"/>
                </a:lnTo>
                <a:lnTo>
                  <a:pt x="0" y="458048"/>
                </a:lnTo>
                <a:close/>
              </a:path>
            </a:pathLst>
          </a:custGeom>
          <a:solidFill>
            <a:schemeClr val="accent4"/>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kumimoji="0" lang="en-US" sz="2000" b="1" i="0" u="none" strike="noStrike" cap="none" spc="0" normalizeH="0" baseline="0" dirty="0" smtClean="0">
                <a:ln>
                  <a:noFill/>
                </a:ln>
                <a:solidFill>
                  <a:srgbClr val="00338D"/>
                </a:solidFill>
                <a:effectLst/>
                <a:uLnTx/>
                <a:uFillTx/>
                <a:latin typeface="Arial" panose="020B0604020202020204" pitchFamily="34" charset="0"/>
                <a:cs typeface="Arial" panose="020B0604020202020204" pitchFamily="34" charset="0"/>
                <a:sym typeface="Arial" panose="020B0604020202020204" pitchFamily="34" charset="0"/>
              </a:defRPr>
            </a:lvl1pPr>
            <a:lvl2pPr algn="ctr">
              <a:defRPr lang="en-US" sz="1800" dirty="0" smtClean="0"/>
            </a:lvl2pPr>
            <a:lvl3pPr algn="ctr">
              <a:defRPr lang="en-US" sz="1800" dirty="0" smtClean="0"/>
            </a:lvl3pPr>
            <a:lvl4pPr algn="ctr">
              <a:defRPr lang="en-US" dirty="0" smtClean="0"/>
            </a:lvl4pPr>
            <a:lvl5pPr algn="ctr">
              <a:defRPr lang="en-US" dirty="0"/>
            </a:lvl5pPr>
          </a:lstStyle>
          <a:p>
            <a:pPr marL="228600" marR="0" lvl="0" indent="-228600" algn="ctr" fontAlgn="auto">
              <a:lnSpc>
                <a:spcPct val="100000"/>
              </a:lnSpc>
              <a:spcBef>
                <a:spcPts val="0"/>
              </a:spcBef>
              <a:spcAft>
                <a:spcPts val="0"/>
              </a:spcAft>
              <a:buClrTx/>
              <a:buSzTx/>
              <a:tabLst/>
            </a:pPr>
            <a:r>
              <a:rPr lang="en-US" dirty="0"/>
              <a:t>X</a:t>
            </a:r>
          </a:p>
        </p:txBody>
      </p:sp>
      <p:pic>
        <p:nvPicPr>
          <p:cNvPr id="4" name="Picture 3" descr="A black and white sign with white text&#10;&#10;Description automatically generated">
            <a:extLst>
              <a:ext uri="{FF2B5EF4-FFF2-40B4-BE49-F238E27FC236}">
                <a16:creationId xmlns:a16="http://schemas.microsoft.com/office/drawing/2014/main" id="{D38EE32F-1C73-5EA2-A7E8-F81C52B1E53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947649" y="2923071"/>
            <a:ext cx="4810646" cy="1011859"/>
          </a:xfrm>
          <a:prstGeom prst="rect">
            <a:avLst/>
          </a:prstGeom>
        </p:spPr>
      </p:pic>
    </p:spTree>
    <p:extLst>
      <p:ext uri="{BB962C8B-B14F-4D97-AF65-F5344CB8AC3E}">
        <p14:creationId xmlns:p14="http://schemas.microsoft.com/office/powerpoint/2010/main" val="1907882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F4A5164-82CE-2551-ED2A-419017BEBC4D}"/>
              </a:ext>
            </a:extLst>
          </p:cNvPr>
          <p:cNvSpPr>
            <a:spLocks noGrp="1"/>
          </p:cNvSpPr>
          <p:nvPr>
            <p:ph type="ftr" sz="quarter" idx="3"/>
          </p:nvPr>
        </p:nvSpPr>
        <p:spPr>
          <a:xfrm>
            <a:off x="3313471" y="6299200"/>
            <a:ext cx="5565058" cy="365125"/>
          </a:xfrm>
          <a:prstGeom prst="rect">
            <a:avLst/>
          </a:prstGeom>
        </p:spPr>
        <p:txBody>
          <a:bodyPr vert="horz" lIns="91440" tIns="45720" rIns="91440" bIns="45720" rtlCol="0" anchor="ctr"/>
          <a:lstStyle>
            <a:lvl1pPr marL="0" algn="ctr" defTabSz="914400" rtl="0" eaLnBrk="1" latinLnBrk="0" hangingPunct="1">
              <a:defRPr lang="en-GB" sz="1000" kern="1200" dirty="0">
                <a:solidFill>
                  <a:schemeClr val="bg1">
                    <a:lumMod val="75000"/>
                  </a:schemeClr>
                </a:solidFill>
                <a:latin typeface="Arial" panose="020B0604020202020204" pitchFamily="34" charset="0"/>
                <a:ea typeface="+mn-ea"/>
                <a:cs typeface="Arial" panose="020B0604020202020204" pitchFamily="34" charset="0"/>
                <a:sym typeface="Arial" panose="020B0604020202020204" pitchFamily="34" charset="0"/>
              </a:defRPr>
            </a:lvl1pPr>
          </a:lstStyle>
          <a:p>
            <a:r>
              <a:rPr lang="de-DE"/>
              <a:t>Lions für WaSH - Wasser ist Leben</a:t>
            </a:r>
            <a:endParaRPr lang="de-DE" dirty="0"/>
          </a:p>
        </p:txBody>
      </p:sp>
      <p:graphicFrame>
        <p:nvGraphicFramePr>
          <p:cNvPr id="8" name="Object 7" hidden="1">
            <a:extLst>
              <a:ext uri="{FF2B5EF4-FFF2-40B4-BE49-F238E27FC236}">
                <a16:creationId xmlns:a16="http://schemas.microsoft.com/office/drawing/2014/main" id="{8D7E4735-8EB6-AEC1-162D-055CED904436}"/>
              </a:ext>
            </a:extLst>
          </p:cNvPr>
          <p:cNvGraphicFramePr>
            <a:graphicFrameLocks noChangeAspect="1"/>
          </p:cNvGraphicFramePr>
          <p:nvPr userDrawn="1">
            <p:custDataLst>
              <p:tags r:id="rId32"/>
            </p:custDataLst>
            <p:extLst>
              <p:ext uri="{D42A27DB-BD31-4B8C-83A1-F6EECF244321}">
                <p14:modId xmlns:p14="http://schemas.microsoft.com/office/powerpoint/2010/main" val="37451897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479" imgH="478" progId="TCLayout.ActiveDocument.1">
                  <p:embed/>
                </p:oleObj>
              </mc:Choice>
              <mc:Fallback>
                <p:oleObj name="think-cell Slide" r:id="rId33" imgW="479" imgH="478" progId="TCLayout.ActiveDocument.1">
                  <p:embed/>
                  <p:pic>
                    <p:nvPicPr>
                      <p:cNvPr id="8" name="Object 7" hidden="1">
                        <a:extLst>
                          <a:ext uri="{FF2B5EF4-FFF2-40B4-BE49-F238E27FC236}">
                            <a16:creationId xmlns:a16="http://schemas.microsoft.com/office/drawing/2014/main" id="{8D7E4735-8EB6-AEC1-162D-055CED904436}"/>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3" name="Slide Number Placeholder 5">
            <a:extLst>
              <a:ext uri="{FF2B5EF4-FFF2-40B4-BE49-F238E27FC236}">
                <a16:creationId xmlns:a16="http://schemas.microsoft.com/office/drawing/2014/main" id="{61EE0D5E-42D1-0602-BFF6-157DB6BD2A4C}"/>
              </a:ext>
            </a:extLst>
          </p:cNvPr>
          <p:cNvSpPr txBox="1">
            <a:spLocks/>
          </p:cNvSpPr>
          <p:nvPr userDrawn="1"/>
        </p:nvSpPr>
        <p:spPr>
          <a:xfrm>
            <a:off x="9141577"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B7FA4-D16D-498B-9843-862279835448}" type="slidenum">
              <a:rPr lang="en-GB" sz="1100" b="1" smtClean="0">
                <a:solidFill>
                  <a:schemeClr val="accent1"/>
                </a:solidFill>
                <a:latin typeface="Arial" panose="020B0604020202020204" pitchFamily="34" charset="0"/>
                <a:cs typeface="Arial" panose="020B0604020202020204" pitchFamily="34" charset="0"/>
                <a:sym typeface="Arial" panose="020B0604020202020204" pitchFamily="34" charset="0"/>
              </a:rPr>
              <a:pPr/>
              <a:t>‹Nr.›</a:t>
            </a:fld>
            <a:endParaRPr lang="en-GB" sz="11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 name="Background - Solid">
            <a:extLst>
              <a:ext uri="{FF2B5EF4-FFF2-40B4-BE49-F238E27FC236}">
                <a16:creationId xmlns:a16="http://schemas.microsoft.com/office/drawing/2014/main" id="{5865C8A1-F141-358F-D741-6C1B4AEF3D40}"/>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6" name="Picture 5">
            <a:extLst>
              <a:ext uri="{FF2B5EF4-FFF2-40B4-BE49-F238E27FC236}">
                <a16:creationId xmlns:a16="http://schemas.microsoft.com/office/drawing/2014/main" id="{095EDA4B-110A-57D8-3B22-608B21223E48}"/>
              </a:ext>
            </a:extLst>
          </p:cNvPr>
          <p:cNvPicPr>
            <a:picLocks noChangeAspect="1"/>
          </p:cNvPicPr>
          <p:nvPr userDrawn="1"/>
        </p:nvPicPr>
        <p:blipFill>
          <a:blip r:embed="rId35" cstate="print">
            <a:extLst>
              <a:ext uri="{28A0092B-C50C-407E-A947-70E740481C1C}">
                <a14:useLocalDpi xmlns:a14="http://schemas.microsoft.com/office/drawing/2010/main"/>
              </a:ext>
            </a:extLst>
          </a:blip>
          <a:stretch>
            <a:fillRect/>
          </a:stretch>
        </p:blipFill>
        <p:spPr>
          <a:xfrm>
            <a:off x="422015" y="6266696"/>
            <a:ext cx="2044957" cy="430131"/>
          </a:xfrm>
          <a:prstGeom prst="rect">
            <a:avLst/>
          </a:prstGeom>
        </p:spPr>
      </p:pic>
    </p:spTree>
    <p:extLst>
      <p:ext uri="{BB962C8B-B14F-4D97-AF65-F5344CB8AC3E}">
        <p14:creationId xmlns:p14="http://schemas.microsoft.com/office/powerpoint/2010/main" val="98569898"/>
      </p:ext>
    </p:extLst>
  </p:cSld>
  <p:clrMap bg1="lt1" tx1="dk1" bg2="lt2" tx2="dk2" accent1="accent1" accent2="accent2" accent3="accent3" accent4="accent4" accent5="accent5" accent6="accent6" hlink="hlink" folHlink="folHlink"/>
  <p:sldLayoutIdLst>
    <p:sldLayoutId id="2147483694" r:id="rId1"/>
    <p:sldLayoutId id="2147483725" r:id="rId2"/>
    <p:sldLayoutId id="2147483728" r:id="rId3"/>
    <p:sldLayoutId id="2147483726" r:id="rId4"/>
    <p:sldLayoutId id="2147483695" r:id="rId5"/>
    <p:sldLayoutId id="2147483696" r:id="rId6"/>
    <p:sldLayoutId id="2147483697" r:id="rId7"/>
    <p:sldLayoutId id="2147483699" r:id="rId8"/>
    <p:sldLayoutId id="2147483723" r:id="rId9"/>
    <p:sldLayoutId id="2147483724" r:id="rId10"/>
    <p:sldLayoutId id="2147483701" r:id="rId11"/>
    <p:sldLayoutId id="2147483702" r:id="rId12"/>
    <p:sldLayoutId id="2147483703" r:id="rId13"/>
    <p:sldLayoutId id="2147483693" r:id="rId14"/>
    <p:sldLayoutId id="2147483704" r:id="rId15"/>
    <p:sldLayoutId id="2147483720"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7" r:id="rId27"/>
    <p:sldLayoutId id="2147483719" r:id="rId28"/>
    <p:sldLayoutId id="2147483733" r:id="rId29"/>
    <p:sldLayoutId id="2147483734" r:id="rId3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userDrawn="1">
          <p15:clr>
            <a:srgbClr val="F26B43"/>
          </p15:clr>
        </p15:guide>
        <p15:guide id="2" orient="horz" pos="984" userDrawn="1">
          <p15:clr>
            <a:srgbClr val="F26B43"/>
          </p15:clr>
        </p15:guide>
        <p15:guide id="3" pos="7404" userDrawn="1">
          <p15:clr>
            <a:srgbClr val="F26B43"/>
          </p15:clr>
        </p15:guide>
        <p15:guide id="4" orient="horz" pos="3870" userDrawn="1">
          <p15:clr>
            <a:srgbClr val="F26B43"/>
          </p15:clr>
        </p15:guide>
        <p15:guide id="5" orient="horz" pos="71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2.emf"/><Relationship Id="rId4" Type="http://schemas.openxmlformats.org/officeDocument/2006/relationships/oleObject" Target="../embeddings/oleObject26.bin"/></Relationships>
</file>

<file path=ppt/slides/_rels/slide10.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notesSlide" Target="../notesSlides/notesSlide9.xml"/><Relationship Id="rId7" Type="http://schemas.openxmlformats.org/officeDocument/2006/relationships/image" Target="../media/image135.jpeg"/><Relationship Id="rId12" Type="http://schemas.openxmlformats.org/officeDocument/2006/relationships/image" Target="../media/image144.jpeg"/><Relationship Id="rId2" Type="http://schemas.openxmlformats.org/officeDocument/2006/relationships/slideLayout" Target="../slideLayouts/slideLayout15.xml"/><Relationship Id="rId1" Type="http://schemas.openxmlformats.org/officeDocument/2006/relationships/tags" Target="../tags/tag36.xml"/><Relationship Id="rId6" Type="http://schemas.openxmlformats.org/officeDocument/2006/relationships/image" Target="../media/image134.png"/><Relationship Id="rId11" Type="http://schemas.openxmlformats.org/officeDocument/2006/relationships/image" Target="../media/image143.png"/><Relationship Id="rId5" Type="http://schemas.openxmlformats.org/officeDocument/2006/relationships/image" Target="../media/image22.emf"/><Relationship Id="rId10" Type="http://schemas.openxmlformats.org/officeDocument/2006/relationships/image" Target="../media/image142.svg"/><Relationship Id="rId4" Type="http://schemas.openxmlformats.org/officeDocument/2006/relationships/oleObject" Target="../embeddings/oleObject29.bin"/><Relationship Id="rId9" Type="http://schemas.openxmlformats.org/officeDocument/2006/relationships/image" Target="../media/image141.png"/></Relationships>
</file>

<file path=ppt/slides/_rels/slide11.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notesSlide" Target="../notesSlides/notesSlide10.xml"/><Relationship Id="rId7" Type="http://schemas.openxmlformats.org/officeDocument/2006/relationships/image" Target="../media/image135.jpeg"/><Relationship Id="rId12" Type="http://schemas.openxmlformats.org/officeDocument/2006/relationships/image" Target="../media/image147.svg"/><Relationship Id="rId2" Type="http://schemas.openxmlformats.org/officeDocument/2006/relationships/slideLayout" Target="../slideLayouts/slideLayout14.xml"/><Relationship Id="rId1" Type="http://schemas.openxmlformats.org/officeDocument/2006/relationships/tags" Target="../tags/tag37.xml"/><Relationship Id="rId6" Type="http://schemas.openxmlformats.org/officeDocument/2006/relationships/image" Target="../media/image134.png"/><Relationship Id="rId11" Type="http://schemas.openxmlformats.org/officeDocument/2006/relationships/image" Target="../media/image146.png"/><Relationship Id="rId5" Type="http://schemas.openxmlformats.org/officeDocument/2006/relationships/image" Target="../media/image22.emf"/><Relationship Id="rId10" Type="http://schemas.microsoft.com/office/2007/relationships/hdphoto" Target="../media/hdphoto2.wdp"/><Relationship Id="rId4" Type="http://schemas.openxmlformats.org/officeDocument/2006/relationships/oleObject" Target="../embeddings/oleObject29.bin"/><Relationship Id="rId9" Type="http://schemas.openxmlformats.org/officeDocument/2006/relationships/image" Target="../media/image145.png"/></Relationships>
</file>

<file path=ppt/slides/_rels/slide12.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97.png"/><Relationship Id="rId3" Type="http://schemas.openxmlformats.org/officeDocument/2006/relationships/notesSlide" Target="../notesSlides/notesSlide11.xml"/><Relationship Id="rId7" Type="http://schemas.openxmlformats.org/officeDocument/2006/relationships/image" Target="../media/image149.jpeg"/><Relationship Id="rId12" Type="http://schemas.openxmlformats.org/officeDocument/2006/relationships/image" Target="../media/image100.svg"/><Relationship Id="rId2" Type="http://schemas.openxmlformats.org/officeDocument/2006/relationships/slideLayout" Target="../slideLayouts/slideLayout14.xml"/><Relationship Id="rId1" Type="http://schemas.openxmlformats.org/officeDocument/2006/relationships/tags" Target="../tags/tag38.xml"/><Relationship Id="rId6" Type="http://schemas.openxmlformats.org/officeDocument/2006/relationships/image" Target="../media/image148.jpeg"/><Relationship Id="rId11" Type="http://schemas.openxmlformats.org/officeDocument/2006/relationships/image" Target="../media/image99.png"/><Relationship Id="rId5" Type="http://schemas.openxmlformats.org/officeDocument/2006/relationships/image" Target="../media/image11.emf"/><Relationship Id="rId10" Type="http://schemas.openxmlformats.org/officeDocument/2006/relationships/image" Target="../media/image152.svg"/><Relationship Id="rId4" Type="http://schemas.openxmlformats.org/officeDocument/2006/relationships/oleObject" Target="../embeddings/oleObject27.bin"/><Relationship Id="rId9" Type="http://schemas.openxmlformats.org/officeDocument/2006/relationships/image" Target="../media/image151.png"/><Relationship Id="rId14" Type="http://schemas.openxmlformats.org/officeDocument/2006/relationships/image" Target="../media/image98.svg"/></Relationships>
</file>

<file path=ppt/slides/_rels/slide13.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4.svg"/><Relationship Id="rId7" Type="http://schemas.openxmlformats.org/officeDocument/2006/relationships/image" Target="../media/image140.svg"/><Relationship Id="rId2" Type="http://schemas.openxmlformats.org/officeDocument/2006/relationships/image" Target="../media/image153.png"/><Relationship Id="rId1" Type="http://schemas.openxmlformats.org/officeDocument/2006/relationships/slideLayout" Target="../slideLayouts/slideLayout16.xml"/><Relationship Id="rId6" Type="http://schemas.openxmlformats.org/officeDocument/2006/relationships/image" Target="../media/image139.png"/><Relationship Id="rId5" Type="http://schemas.openxmlformats.org/officeDocument/2006/relationships/image" Target="../media/image114.svg"/><Relationship Id="rId10" Type="http://schemas.openxmlformats.org/officeDocument/2006/relationships/image" Target="../media/image157.jpeg"/><Relationship Id="rId4" Type="http://schemas.openxmlformats.org/officeDocument/2006/relationships/image" Target="../media/image113.png"/><Relationship Id="rId9" Type="http://schemas.openxmlformats.org/officeDocument/2006/relationships/image" Target="../media/image1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png"/></Relationships>
</file>

<file path=ppt/slides/_rels/slide1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64.png"/><Relationship Id="rId4" Type="http://schemas.openxmlformats.org/officeDocument/2006/relationships/image" Target="../media/image163.jpeg"/></Relationships>
</file>

<file path=ppt/slides/_rels/slide1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67.jpeg"/><Relationship Id="rId4" Type="http://schemas.openxmlformats.org/officeDocument/2006/relationships/image" Target="../media/image166.jpeg"/></Relationships>
</file>

<file path=ppt/slides/_rels/slide1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71.png"/><Relationship Id="rId5" Type="http://schemas.openxmlformats.org/officeDocument/2006/relationships/image" Target="../media/image170.jpeg"/><Relationship Id="rId4" Type="http://schemas.openxmlformats.org/officeDocument/2006/relationships/image" Target="../media/image169.png"/></Relationships>
</file>

<file path=ppt/slides/_rels/slide19.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jpeg"/><Relationship Id="rId7" Type="http://schemas.openxmlformats.org/officeDocument/2006/relationships/image" Target="../media/image177.png"/><Relationship Id="rId2" Type="http://schemas.openxmlformats.org/officeDocument/2006/relationships/image" Target="../media/image172.jpeg"/><Relationship Id="rId1" Type="http://schemas.openxmlformats.org/officeDocument/2006/relationships/slideLayout" Target="../slideLayouts/slideLayout15.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s://newsletter.lions.de/" TargetMode="External"/><Relationship Id="rId1" Type="http://schemas.openxmlformats.org/officeDocument/2006/relationships/slideLayout" Target="../slideLayouts/slideLayout14.xml"/><Relationship Id="rId4" Type="http://schemas.openxmlformats.org/officeDocument/2006/relationships/image" Target="../media/image181.JPG"/></Relationships>
</file>

<file path=ppt/slides/_rels/slide21.xml.rels><?xml version="1.0" encoding="UTF-8" standalone="yes"?>
<Relationships xmlns="http://schemas.openxmlformats.org/package/2006/relationships"><Relationship Id="rId8" Type="http://schemas.openxmlformats.org/officeDocument/2006/relationships/hyperlink" Target="https://stiftung.lions.de/spenden" TargetMode="External"/><Relationship Id="rId3" Type="http://schemas.openxmlformats.org/officeDocument/2006/relationships/image" Target="../media/image182.jpeg"/><Relationship Id="rId7" Type="http://schemas.openxmlformats.org/officeDocument/2006/relationships/image" Target="../media/image185.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84.svg"/><Relationship Id="rId5" Type="http://schemas.openxmlformats.org/officeDocument/2006/relationships/image" Target="../media/image183.png"/><Relationship Id="rId4" Type="http://schemas.openxmlformats.org/officeDocument/2006/relationships/image" Target="../media/image165.png"/></Relationships>
</file>

<file path=ppt/slides/_rels/slide2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79.png"/><Relationship Id="rId5" Type="http://schemas.openxmlformats.org/officeDocument/2006/relationships/image" Target="../media/image188.jpeg"/><Relationship Id="rId4" Type="http://schemas.openxmlformats.org/officeDocument/2006/relationships/image" Target="../media/image18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xml"/><Relationship Id="rId1" Type="http://schemas.openxmlformats.org/officeDocument/2006/relationships/tags" Target="../tags/tag39.xml"/><Relationship Id="rId5" Type="http://schemas.openxmlformats.org/officeDocument/2006/relationships/image" Target="../media/image11.emf"/><Relationship Id="rId4" Type="http://schemas.openxmlformats.org/officeDocument/2006/relationships/oleObject" Target="../embeddings/oleObject30.bin"/></Relationships>
</file>

<file path=ppt/slides/_rels/slide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notesSlide" Target="../notesSlides/notesSlide3.xml"/><Relationship Id="rId7" Type="http://schemas.openxmlformats.org/officeDocument/2006/relationships/image" Target="../media/image95.jpeg"/><Relationship Id="rId12" Type="http://schemas.openxmlformats.org/officeDocument/2006/relationships/image" Target="../media/image100.svg"/><Relationship Id="rId2" Type="http://schemas.openxmlformats.org/officeDocument/2006/relationships/slideLayout" Target="../slideLayouts/slideLayout14.xml"/><Relationship Id="rId1" Type="http://schemas.openxmlformats.org/officeDocument/2006/relationships/tags" Target="../tags/tag33.xml"/><Relationship Id="rId6" Type="http://schemas.openxmlformats.org/officeDocument/2006/relationships/image" Target="../media/image94.jpeg"/><Relationship Id="rId11" Type="http://schemas.openxmlformats.org/officeDocument/2006/relationships/image" Target="../media/image99.png"/><Relationship Id="rId5" Type="http://schemas.openxmlformats.org/officeDocument/2006/relationships/image" Target="../media/image11.emf"/><Relationship Id="rId15" Type="http://schemas.openxmlformats.org/officeDocument/2006/relationships/image" Target="../media/image103.svg"/><Relationship Id="rId10" Type="http://schemas.openxmlformats.org/officeDocument/2006/relationships/image" Target="../media/image98.svg"/><Relationship Id="rId4" Type="http://schemas.openxmlformats.org/officeDocument/2006/relationships/oleObject" Target="../embeddings/oleObject27.bin"/><Relationship Id="rId9" Type="http://schemas.openxmlformats.org/officeDocument/2006/relationships/image" Target="../media/image97.png"/><Relationship Id="rId14" Type="http://schemas.openxmlformats.org/officeDocument/2006/relationships/image" Target="../media/image102.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01.png"/><Relationship Id="rId4" Type="http://schemas.openxmlformats.org/officeDocument/2006/relationships/image" Target="../media/image110.jpeg"/></Relationships>
</file>

<file path=ppt/slides/_rels/slide6.xml.rels><?xml version="1.0" encoding="UTF-8" standalone="yes"?>
<Relationships xmlns="http://schemas.openxmlformats.org/package/2006/relationships"><Relationship Id="rId8" Type="http://schemas.openxmlformats.org/officeDocument/2006/relationships/image" Target="../media/image116.svg"/><Relationship Id="rId13" Type="http://schemas.openxmlformats.org/officeDocument/2006/relationships/image" Target="../media/image121.png"/><Relationship Id="rId18" Type="http://schemas.openxmlformats.org/officeDocument/2006/relationships/image" Target="../media/image126.svg"/><Relationship Id="rId3" Type="http://schemas.openxmlformats.org/officeDocument/2006/relationships/image" Target="../media/image111.png"/><Relationship Id="rId21" Type="http://schemas.openxmlformats.org/officeDocument/2006/relationships/image" Target="../media/image101.png"/><Relationship Id="rId7" Type="http://schemas.openxmlformats.org/officeDocument/2006/relationships/image" Target="../media/image115.png"/><Relationship Id="rId12" Type="http://schemas.openxmlformats.org/officeDocument/2006/relationships/image" Target="../media/image120.svg"/><Relationship Id="rId17" Type="http://schemas.openxmlformats.org/officeDocument/2006/relationships/image" Target="../media/image125.png"/><Relationship Id="rId2" Type="http://schemas.openxmlformats.org/officeDocument/2006/relationships/notesSlide" Target="../notesSlides/notesSlide6.xml"/><Relationship Id="rId16" Type="http://schemas.openxmlformats.org/officeDocument/2006/relationships/image" Target="../media/image124.svg"/><Relationship Id="rId20" Type="http://schemas.openxmlformats.org/officeDocument/2006/relationships/image" Target="../media/image128.svg"/><Relationship Id="rId1" Type="http://schemas.openxmlformats.org/officeDocument/2006/relationships/slideLayout" Target="../slideLayouts/slideLayout11.xml"/><Relationship Id="rId6" Type="http://schemas.openxmlformats.org/officeDocument/2006/relationships/image" Target="../media/image114.sv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svg"/><Relationship Id="rId19" Type="http://schemas.openxmlformats.org/officeDocument/2006/relationships/image" Target="../media/image127.png"/><Relationship Id="rId4" Type="http://schemas.openxmlformats.org/officeDocument/2006/relationships/image" Target="../media/image112.svg"/><Relationship Id="rId9" Type="http://schemas.openxmlformats.org/officeDocument/2006/relationships/image" Target="../media/image117.png"/><Relationship Id="rId14" Type="http://schemas.openxmlformats.org/officeDocument/2006/relationships/image" Target="../media/image12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notesSlide" Target="../notesSlides/notesSlide7.xml"/><Relationship Id="rId7" Type="http://schemas.openxmlformats.org/officeDocument/2006/relationships/image" Target="../media/image130.jpeg"/><Relationship Id="rId12" Type="http://schemas.openxmlformats.org/officeDocument/2006/relationships/image" Target="../media/image135.jpeg"/><Relationship Id="rId2" Type="http://schemas.openxmlformats.org/officeDocument/2006/relationships/slideLayout" Target="../slideLayouts/slideLayout14.xml"/><Relationship Id="rId1" Type="http://schemas.openxmlformats.org/officeDocument/2006/relationships/tags" Target="../tags/tag34.xml"/><Relationship Id="rId6" Type="http://schemas.openxmlformats.org/officeDocument/2006/relationships/image" Target="../media/image129.jpeg"/><Relationship Id="rId11" Type="http://schemas.openxmlformats.org/officeDocument/2006/relationships/image" Target="../media/image134.png"/><Relationship Id="rId5" Type="http://schemas.openxmlformats.org/officeDocument/2006/relationships/image" Target="../media/image22.emf"/><Relationship Id="rId10" Type="http://schemas.openxmlformats.org/officeDocument/2006/relationships/image" Target="../media/image133.jpeg"/><Relationship Id="rId4" Type="http://schemas.openxmlformats.org/officeDocument/2006/relationships/oleObject" Target="../embeddings/oleObject28.bin"/><Relationship Id="rId9" Type="http://schemas.openxmlformats.org/officeDocument/2006/relationships/image" Target="../media/image132.svg"/></Relationships>
</file>

<file path=ppt/slides/_rels/slide9.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notesSlide" Target="../notesSlides/notesSlide8.xml"/><Relationship Id="rId7" Type="http://schemas.openxmlformats.org/officeDocument/2006/relationships/image" Target="../media/image135.jpeg"/><Relationship Id="rId12" Type="http://schemas.openxmlformats.org/officeDocument/2006/relationships/image" Target="../media/image140.svg"/><Relationship Id="rId2" Type="http://schemas.openxmlformats.org/officeDocument/2006/relationships/slideLayout" Target="../slideLayouts/slideLayout14.xml"/><Relationship Id="rId1" Type="http://schemas.openxmlformats.org/officeDocument/2006/relationships/tags" Target="../tags/tag35.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22.emf"/><Relationship Id="rId10" Type="http://schemas.openxmlformats.org/officeDocument/2006/relationships/image" Target="../media/image138.jpeg"/><Relationship Id="rId4" Type="http://schemas.openxmlformats.org/officeDocument/2006/relationships/oleObject" Target="../embeddings/oleObject29.bin"/><Relationship Id="rId9" Type="http://schemas.openxmlformats.org/officeDocument/2006/relationships/image" Target="../media/image1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7090465B-8B92-9AEC-2559-26E5230F5EF3}"/>
              </a:ext>
            </a:extLst>
          </p:cNvPr>
          <p:cNvGraphicFramePr>
            <a:graphicFrameLocks noChangeAspect="1"/>
          </p:cNvGraphicFramePr>
          <p:nvPr>
            <p:custDataLst>
              <p:tags r:id="rId1"/>
            </p:custDataLst>
            <p:extLst>
              <p:ext uri="{D42A27DB-BD31-4B8C-83A1-F6EECF244321}">
                <p14:modId xmlns:p14="http://schemas.microsoft.com/office/powerpoint/2010/main" val="3270613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3" progId="TCLayout.ActiveDocument.1">
                  <p:embed/>
                </p:oleObj>
              </mc:Choice>
              <mc:Fallback>
                <p:oleObj name="think-cell Slide" r:id="rId4" imgW="344" imgH="34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A5B6DA94-F754-A52B-F9FC-2241E6265CF5}"/>
              </a:ext>
            </a:extLst>
          </p:cNvPr>
          <p:cNvPicPr>
            <a:picLocks noChangeAspect="1"/>
          </p:cNvPicPr>
          <p:nvPr/>
        </p:nvPicPr>
        <p:blipFill>
          <a:blip r:embed="rId6"/>
          <a:stretch>
            <a:fillRect/>
          </a:stretch>
        </p:blipFill>
        <p:spPr>
          <a:xfrm>
            <a:off x="-13602" y="0"/>
            <a:ext cx="12192001" cy="6858000"/>
          </a:xfrm>
          <a:prstGeom prst="rect">
            <a:avLst/>
          </a:prstGeom>
        </p:spPr>
      </p:pic>
      <p:sp>
        <p:nvSpPr>
          <p:cNvPr id="6" name="Freeform: Shape 5">
            <a:extLst>
              <a:ext uri="{FF2B5EF4-FFF2-40B4-BE49-F238E27FC236}">
                <a16:creationId xmlns:a16="http://schemas.microsoft.com/office/drawing/2014/main" id="{5A825ACB-8C24-A9BA-CED9-0D953C633307}"/>
              </a:ext>
            </a:extLst>
          </p:cNvPr>
          <p:cNvSpPr/>
          <p:nvPr/>
        </p:nvSpPr>
        <p:spPr>
          <a:xfrm>
            <a:off x="-13602" y="0"/>
            <a:ext cx="9810752" cy="6858001"/>
          </a:xfrm>
          <a:custGeom>
            <a:avLst/>
            <a:gdLst>
              <a:gd name="connsiteX0" fmla="*/ 0 w 10284071"/>
              <a:gd name="connsiteY0" fmla="*/ 0 h 6858001"/>
              <a:gd name="connsiteX1" fmla="*/ 2044700 w 10284071"/>
              <a:gd name="connsiteY1" fmla="*/ 0 h 6858001"/>
              <a:gd name="connsiteX2" fmla="*/ 2044700 w 10284071"/>
              <a:gd name="connsiteY2" fmla="*/ 1 h 6858001"/>
              <a:gd name="connsiteX3" fmla="*/ 10284071 w 10284071"/>
              <a:gd name="connsiteY3" fmla="*/ 1 h 6858001"/>
              <a:gd name="connsiteX4" fmla="*/ 6324600 w 10284071"/>
              <a:gd name="connsiteY4" fmla="*/ 6858001 h 6858001"/>
              <a:gd name="connsiteX5" fmla="*/ 990600 w 10284071"/>
              <a:gd name="connsiteY5" fmla="*/ 6858001 h 6858001"/>
              <a:gd name="connsiteX6" fmla="*/ 990600 w 10284071"/>
              <a:gd name="connsiteY6" fmla="*/ 6858000 h 6858001"/>
              <a:gd name="connsiteX7" fmla="*/ 0 w 10284071"/>
              <a:gd name="connsiteY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4071" h="6858001">
                <a:moveTo>
                  <a:pt x="0" y="0"/>
                </a:moveTo>
                <a:lnTo>
                  <a:pt x="2044700" y="0"/>
                </a:lnTo>
                <a:lnTo>
                  <a:pt x="2044700" y="1"/>
                </a:lnTo>
                <a:lnTo>
                  <a:pt x="10284071" y="1"/>
                </a:lnTo>
                <a:lnTo>
                  <a:pt x="6324600" y="6858001"/>
                </a:lnTo>
                <a:lnTo>
                  <a:pt x="990600" y="6858001"/>
                </a:lnTo>
                <a:lnTo>
                  <a:pt x="990600" y="6858000"/>
                </a:lnTo>
                <a:lnTo>
                  <a:pt x="0" y="6858000"/>
                </a:lnTo>
                <a:close/>
              </a:path>
            </a:pathLst>
          </a:cu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de-DE" dirty="0">
              <a:solidFill>
                <a:prstClr val="white">
                  <a:alpha val="44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7" name="Text Placeholder 14">
            <a:extLst>
              <a:ext uri="{FF2B5EF4-FFF2-40B4-BE49-F238E27FC236}">
                <a16:creationId xmlns:a16="http://schemas.microsoft.com/office/drawing/2014/main" id="{B2619A39-C330-2A93-9C4C-4AEA18A9D9CE}"/>
              </a:ext>
            </a:extLst>
          </p:cNvPr>
          <p:cNvSpPr txBox="1">
            <a:spLocks/>
          </p:cNvSpPr>
          <p:nvPr/>
        </p:nvSpPr>
        <p:spPr>
          <a:xfrm>
            <a:off x="546625" y="3084528"/>
            <a:ext cx="4313977" cy="1446550"/>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lang="en-GB" sz="4000" b="1" kern="1200" dirty="0">
                <a:solidFill>
                  <a:schemeClr val="bg2"/>
                </a:solidFill>
                <a:latin typeface="Arial"/>
                <a:ea typeface="ヒラギノ角ゴ Pro W3" pitchFamily="125"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6000" dirty="0">
                <a:solidFill>
                  <a:schemeClr val="bg1"/>
                </a:solidFill>
                <a:latin typeface="Arial" panose="020B0604020202020204" pitchFamily="34" charset="0"/>
                <a:cs typeface="Arial" panose="020B0604020202020204" pitchFamily="34" charset="0"/>
                <a:sym typeface="Arial" panose="020B0604020202020204" pitchFamily="34" charset="0"/>
              </a:rPr>
              <a:t>WaSH</a:t>
            </a:r>
          </a:p>
        </p:txBody>
      </p:sp>
      <p:sp>
        <p:nvSpPr>
          <p:cNvPr id="8" name="Text Placeholder 15">
            <a:extLst>
              <a:ext uri="{FF2B5EF4-FFF2-40B4-BE49-F238E27FC236}">
                <a16:creationId xmlns:a16="http://schemas.microsoft.com/office/drawing/2014/main" id="{A88DA3F3-FC21-93A6-BDA9-CB0C34C88A9F}"/>
              </a:ext>
            </a:extLst>
          </p:cNvPr>
          <p:cNvSpPr txBox="1">
            <a:spLocks/>
          </p:cNvSpPr>
          <p:nvPr/>
        </p:nvSpPr>
        <p:spPr>
          <a:xfrm>
            <a:off x="571087" y="3970948"/>
            <a:ext cx="4313977" cy="561885"/>
          </a:xfrm>
          <a:prstGeom prst="rect">
            <a:avLst/>
          </a:prstGeom>
        </p:spPr>
        <p:txBody>
          <a:bodyPr>
            <a:spAutoFit/>
          </a:bodyPr>
          <a:lstStyle>
            <a:lvl1pPr marL="0" indent="0" algn="l" defTabSz="914400" rtl="0" eaLnBrk="1" latinLnBrk="0" hangingPunct="1">
              <a:lnSpc>
                <a:spcPct val="120000"/>
              </a:lnSpc>
              <a:spcBef>
                <a:spcPts val="1000"/>
              </a:spcBef>
              <a:buFont typeface="Arial" panose="020B0604020202020204" pitchFamily="34" charset="0"/>
              <a:buNone/>
              <a:defRPr lang="en-GB" sz="2000" kern="1200" dirty="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solidFill>
                  <a:schemeClr val="bg1"/>
                </a:solidFill>
                <a:latin typeface="Arial" panose="020B0604020202020204" pitchFamily="34" charset="0"/>
                <a:cs typeface="Arial" panose="020B0604020202020204" pitchFamily="34" charset="0"/>
                <a:sym typeface="Arial" panose="020B0604020202020204" pitchFamily="34" charset="0"/>
              </a:rPr>
              <a:t>Wasser ist Leben!</a:t>
            </a:r>
          </a:p>
        </p:txBody>
      </p:sp>
      <p:pic>
        <p:nvPicPr>
          <p:cNvPr id="9" name="Picture 8" descr="A black and white sign with white text&#10;&#10;Description automatically generated">
            <a:extLst>
              <a:ext uri="{FF2B5EF4-FFF2-40B4-BE49-F238E27FC236}">
                <a16:creationId xmlns:a16="http://schemas.microsoft.com/office/drawing/2014/main" id="{7AC754CD-E945-D2C3-1B7B-3AC546B5718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1087" y="1687780"/>
            <a:ext cx="3406554" cy="716526"/>
          </a:xfrm>
          <a:prstGeom prst="rect">
            <a:avLst/>
          </a:prstGeom>
        </p:spPr>
      </p:pic>
      <p:sp>
        <p:nvSpPr>
          <p:cNvPr id="16" name="Picture Placeholder 15">
            <a:extLst>
              <a:ext uri="{FF2B5EF4-FFF2-40B4-BE49-F238E27FC236}">
                <a16:creationId xmlns:a16="http://schemas.microsoft.com/office/drawing/2014/main" id="{9AFCEED0-946E-3B0B-E4DB-863A9D67654E}"/>
              </a:ext>
            </a:extLst>
          </p:cNvPr>
          <p:cNvSpPr>
            <a:spLocks noGrp="1"/>
          </p:cNvSpPr>
          <p:nvPr>
            <p:ph type="pic" sz="quarter" idx="10"/>
          </p:nvPr>
        </p:nvSpPr>
        <p:spPr/>
        <p:txBody>
          <a:bodyPr/>
          <a:lstStyle/>
          <a:p>
            <a:endParaRPr lang="de-DE"/>
          </a:p>
        </p:txBody>
      </p:sp>
      <p:pic>
        <p:nvPicPr>
          <p:cNvPr id="17" name="Picture 16">
            <a:extLst>
              <a:ext uri="{FF2B5EF4-FFF2-40B4-BE49-F238E27FC236}">
                <a16:creationId xmlns:a16="http://schemas.microsoft.com/office/drawing/2014/main" id="{9CC62E22-CAB9-C8ED-4274-634C73019AB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586843" y="1"/>
            <a:ext cx="8605156" cy="6857998"/>
          </a:xfrm>
          <a:custGeom>
            <a:avLst/>
            <a:gdLst>
              <a:gd name="connsiteX0" fmla="*/ 3879296 w 8605156"/>
              <a:gd name="connsiteY0" fmla="*/ 0 h 6857998"/>
              <a:gd name="connsiteX1" fmla="*/ 8605156 w 8605156"/>
              <a:gd name="connsiteY1" fmla="*/ 0 h 6857998"/>
              <a:gd name="connsiteX2" fmla="*/ 8605156 w 8605156"/>
              <a:gd name="connsiteY2" fmla="*/ 6857998 h 6857998"/>
              <a:gd name="connsiteX3" fmla="*/ 0 w 8605156"/>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8605156" h="6857998">
                <a:moveTo>
                  <a:pt x="3879296" y="0"/>
                </a:moveTo>
                <a:lnTo>
                  <a:pt x="8605156" y="0"/>
                </a:lnTo>
                <a:lnTo>
                  <a:pt x="8605156" y="6857998"/>
                </a:lnTo>
                <a:lnTo>
                  <a:pt x="0" y="6857998"/>
                </a:lnTo>
                <a:close/>
              </a:path>
            </a:pathLst>
          </a:custGeom>
        </p:spPr>
      </p:pic>
      <p:sp>
        <p:nvSpPr>
          <p:cNvPr id="2" name="Fußzeilenplatzhalter 1">
            <a:extLst>
              <a:ext uri="{FF2B5EF4-FFF2-40B4-BE49-F238E27FC236}">
                <a16:creationId xmlns:a16="http://schemas.microsoft.com/office/drawing/2014/main" id="{280ADAE0-E4F1-80FB-0770-31357DFB6366}"/>
              </a:ext>
            </a:extLst>
          </p:cNvPr>
          <p:cNvSpPr>
            <a:spLocks noGrp="1"/>
          </p:cNvSpPr>
          <p:nvPr>
            <p:ph type="ftr" sz="quarter" idx="3"/>
          </p:nvPr>
        </p:nvSpPr>
        <p:spPr/>
        <p:txBody>
          <a:bodyPr/>
          <a:lstStyle/>
          <a:p>
            <a:r>
              <a:rPr lang="de-DE"/>
              <a:t>Lions für WaSH - Wasser ist Leben</a:t>
            </a:r>
            <a:endParaRPr lang="de-DE" dirty="0"/>
          </a:p>
        </p:txBody>
      </p:sp>
    </p:spTree>
    <p:extLst>
      <p:ext uri="{BB962C8B-B14F-4D97-AF65-F5344CB8AC3E}">
        <p14:creationId xmlns:p14="http://schemas.microsoft.com/office/powerpoint/2010/main" val="2317674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582C7-414C-3368-13C8-05177FCE5407}"/>
            </a:ext>
          </a:extLst>
        </p:cNvPr>
        <p:cNvGrpSpPr/>
        <p:nvPr/>
      </p:nvGrpSpPr>
      <p:grpSpPr>
        <a:xfrm>
          <a:off x="0" y="0"/>
          <a:ext cx="0" cy="0"/>
          <a:chOff x="0" y="0"/>
          <a:chExt cx="0" cy="0"/>
        </a:xfrm>
      </p:grpSpPr>
      <p:graphicFrame>
        <p:nvGraphicFramePr>
          <p:cNvPr id="52" name="think-cell data - do not delete" hidden="1">
            <a:extLst>
              <a:ext uri="{FF2B5EF4-FFF2-40B4-BE49-F238E27FC236}">
                <a16:creationId xmlns:a16="http://schemas.microsoft.com/office/drawing/2014/main" id="{90B6B647-9C5C-F4CC-4CCE-6433EE54B4FF}"/>
              </a:ext>
            </a:extLst>
          </p:cNvPr>
          <p:cNvGraphicFramePr>
            <a:graphicFrameLocks noChangeAspect="1"/>
          </p:cNvGraphicFramePr>
          <p:nvPr>
            <p:custDataLst>
              <p:tags r:id="rId1"/>
            </p:custDataLst>
            <p:extLst>
              <p:ext uri="{D42A27DB-BD31-4B8C-83A1-F6EECF244321}">
                <p14:modId xmlns:p14="http://schemas.microsoft.com/office/powerpoint/2010/main" val="3906691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3" progId="TCLayout.ActiveDocument.1">
                  <p:embed/>
                </p:oleObj>
              </mc:Choice>
              <mc:Fallback>
                <p:oleObj name="think-cell Slide" r:id="rId4" imgW="344" imgH="343" progId="TCLayout.ActiveDocument.1">
                  <p:embed/>
                  <p:pic>
                    <p:nvPicPr>
                      <p:cNvPr id="52" name="think-cell data - do not delete" hidden="1">
                        <a:extLst>
                          <a:ext uri="{FF2B5EF4-FFF2-40B4-BE49-F238E27FC236}">
                            <a16:creationId xmlns:a16="http://schemas.microsoft.com/office/drawing/2014/main" id="{58655CE3-791C-F119-3484-E46E2ACF4F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F4268D57-41B5-6A0A-4222-86BACD37C3E1}"/>
              </a:ext>
            </a:extLst>
          </p:cNvPr>
          <p:cNvSpPr>
            <a:spLocks noGrp="1"/>
          </p:cNvSpPr>
          <p:nvPr>
            <p:ph type="body" sz="quarter" idx="10"/>
          </p:nvPr>
        </p:nvSpPr>
        <p:spPr/>
        <p:txBody>
          <a:bodyPr/>
          <a:lstStyle/>
          <a:p>
            <a:r>
              <a:rPr lang="de-DE" dirty="0">
                <a:latin typeface="Arial" panose="020B0604020202020204" pitchFamily="34" charset="0"/>
                <a:cs typeface="Arial" panose="020B0604020202020204" pitchFamily="34" charset="0"/>
                <a:sym typeface="Arial" panose="020B0604020202020204" pitchFamily="34" charset="0"/>
              </a:rPr>
              <a:t>Kenia: Anpassung an den Klimawandel</a:t>
            </a:r>
          </a:p>
        </p:txBody>
      </p:sp>
      <p:sp>
        <p:nvSpPr>
          <p:cNvPr id="11" name="Rectangle: Rounded Corners 10">
            <a:extLst>
              <a:ext uri="{FF2B5EF4-FFF2-40B4-BE49-F238E27FC236}">
                <a16:creationId xmlns:a16="http://schemas.microsoft.com/office/drawing/2014/main" id="{837E6373-91EA-26BB-9D0B-3ABAE5DA3DC9}"/>
              </a:ext>
            </a:extLst>
          </p:cNvPr>
          <p:cNvSpPr/>
          <p:nvPr/>
        </p:nvSpPr>
        <p:spPr>
          <a:xfrm>
            <a:off x="3694849" y="2510688"/>
            <a:ext cx="4772145" cy="3427457"/>
          </a:xfrm>
          <a:prstGeom prst="roundRect">
            <a:avLst>
              <a:gd name="adj" fmla="val 179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a:endParaRPr>
          </a:p>
        </p:txBody>
      </p:sp>
      <p:sp>
        <p:nvSpPr>
          <p:cNvPr id="32" name="TextBox 31">
            <a:extLst>
              <a:ext uri="{FF2B5EF4-FFF2-40B4-BE49-F238E27FC236}">
                <a16:creationId xmlns:a16="http://schemas.microsoft.com/office/drawing/2014/main" id="{B95251F2-3A70-FBAD-E430-565E11F91A70}"/>
              </a:ext>
            </a:extLst>
          </p:cNvPr>
          <p:cNvSpPr txBox="1"/>
          <p:nvPr/>
        </p:nvSpPr>
        <p:spPr>
          <a:xfrm>
            <a:off x="3721160" y="2617110"/>
            <a:ext cx="4571676" cy="3621504"/>
          </a:xfrm>
          <a:prstGeom prst="rect">
            <a:avLst/>
          </a:prstGeom>
          <a:noFill/>
        </p:spPr>
        <p:txBody>
          <a:bodyPr wrap="square" rtlCol="0" anchor="t">
            <a:spAutoFit/>
          </a:bodyPr>
          <a:lstStyle/>
          <a:p>
            <a:pPr marL="285750" indent="-285750">
              <a:lnSpc>
                <a:spcPct val="100000"/>
              </a:lnSpc>
              <a:spcBef>
                <a:spcPts val="800"/>
              </a:spcBef>
              <a:buClr>
                <a:srgbClr val="00B050"/>
              </a:buClr>
              <a:buFont typeface="Wingdings" panose="05000000000000000000" pitchFamily="2" charset="2"/>
              <a:buChar char="ü"/>
            </a:pPr>
            <a:r>
              <a:rPr lang="de-DE" sz="1600" dirty="0"/>
              <a:t>3 Brunnen saniert (Vieh + Gärten)</a:t>
            </a:r>
          </a:p>
          <a:p>
            <a:pPr marL="285750" indent="-285750">
              <a:lnSpc>
                <a:spcPct val="100000"/>
              </a:lnSpc>
              <a:spcBef>
                <a:spcPts val="800"/>
              </a:spcBef>
              <a:buClr>
                <a:srgbClr val="00B050"/>
              </a:buClr>
              <a:buFont typeface="Wingdings" panose="05000000000000000000" pitchFamily="2" charset="2"/>
              <a:buChar char="ü"/>
            </a:pPr>
            <a:r>
              <a:rPr lang="de-DE" sz="1600" dirty="0"/>
              <a:t>3 Brunnen gebohrt (Landwirtschaft)</a:t>
            </a:r>
          </a:p>
          <a:p>
            <a:pPr marL="285750" indent="-285750">
              <a:spcBef>
                <a:spcPts val="800"/>
              </a:spcBef>
              <a:buClr>
                <a:srgbClr val="FFC000"/>
              </a:buClr>
              <a:buFont typeface="Wingdings" panose="05000000000000000000" pitchFamily="2" charset="2"/>
              <a:buChar char="ü"/>
            </a:pPr>
            <a:r>
              <a:rPr lang="de-DE" sz="1600" dirty="0"/>
              <a:t>16 Frauengruppen haben Modell-Farmen zur klimafreundlichen Landwirtschaft gegründet</a:t>
            </a:r>
          </a:p>
          <a:p>
            <a:pPr>
              <a:spcBef>
                <a:spcPts val="800"/>
              </a:spcBef>
              <a:buClr>
                <a:srgbClr val="FFC000"/>
              </a:buClr>
            </a:pPr>
            <a:endParaRPr lang="de-DE" sz="1600" dirty="0"/>
          </a:p>
          <a:p>
            <a:pPr marL="285750" indent="-285750">
              <a:lnSpc>
                <a:spcPct val="100000"/>
              </a:lnSpc>
              <a:spcBef>
                <a:spcPts val="800"/>
              </a:spcBef>
              <a:buClr>
                <a:srgbClr val="00B050"/>
              </a:buClr>
              <a:buFont typeface="Wingdings" panose="05000000000000000000" pitchFamily="2" charset="2"/>
              <a:buChar char="ü"/>
            </a:pPr>
            <a:r>
              <a:rPr lang="de-DE" sz="1600" dirty="0"/>
              <a:t>Training von 30 HandwerkerInnen zu Latrinenbau</a:t>
            </a:r>
          </a:p>
          <a:p>
            <a:pPr marL="285750" indent="-285750">
              <a:lnSpc>
                <a:spcPct val="100000"/>
              </a:lnSpc>
              <a:spcBef>
                <a:spcPts val="800"/>
              </a:spcBef>
              <a:buClr>
                <a:srgbClr val="FFC000"/>
              </a:buClr>
              <a:buFont typeface="Wingdings" panose="05000000000000000000" pitchFamily="2" charset="2"/>
              <a:buChar char="ü"/>
            </a:pPr>
            <a:r>
              <a:rPr lang="de-DE" sz="1600" dirty="0"/>
              <a:t>16 der 32 Latrinen für vulnerable Haushalte</a:t>
            </a:r>
          </a:p>
          <a:p>
            <a:pPr marL="285750" indent="-285750">
              <a:lnSpc>
                <a:spcPct val="100000"/>
              </a:lnSpc>
              <a:spcBef>
                <a:spcPts val="800"/>
              </a:spcBef>
              <a:buClr>
                <a:srgbClr val="FFC000"/>
              </a:buClr>
              <a:buFont typeface="Wingdings" panose="05000000000000000000" pitchFamily="2" charset="2"/>
              <a:buChar char="ü"/>
            </a:pPr>
            <a:r>
              <a:rPr lang="de-DE" sz="1600" dirty="0"/>
              <a:t>Sanitärblöcke an 2 von 4 Schulen</a:t>
            </a:r>
          </a:p>
          <a:p>
            <a:pPr marL="285750" indent="-285750">
              <a:lnSpc>
                <a:spcPct val="100000"/>
              </a:lnSpc>
              <a:spcBef>
                <a:spcPts val="800"/>
              </a:spcBef>
              <a:buClr>
                <a:srgbClr val="FFC000"/>
              </a:buClr>
              <a:buFont typeface="Wingdings" panose="05000000000000000000" pitchFamily="2" charset="2"/>
              <a:buChar char="ü"/>
            </a:pPr>
            <a:r>
              <a:rPr lang="de-DE" sz="1600" dirty="0"/>
              <a:t>Hygiene-Trainings an Schulen</a:t>
            </a:r>
          </a:p>
          <a:p>
            <a:pPr marL="285750" indent="-285750">
              <a:lnSpc>
                <a:spcPct val="100000"/>
              </a:lnSpc>
              <a:spcBef>
                <a:spcPts val="800"/>
              </a:spcBef>
              <a:buClr>
                <a:srgbClr val="FFC000"/>
              </a:buClr>
              <a:buFont typeface="Wingdings" panose="05000000000000000000" pitchFamily="2" charset="2"/>
              <a:buChar char="ü"/>
            </a:pPr>
            <a:endParaRPr lang="de-DE" sz="1600" dirty="0">
              <a:solidFill>
                <a:srgbClr val="55565A"/>
              </a:solidFill>
            </a:endParaRPr>
          </a:p>
        </p:txBody>
      </p:sp>
      <p:sp>
        <p:nvSpPr>
          <p:cNvPr id="5" name="Rectangle: Rounded Corners 4">
            <a:extLst>
              <a:ext uri="{FF2B5EF4-FFF2-40B4-BE49-F238E27FC236}">
                <a16:creationId xmlns:a16="http://schemas.microsoft.com/office/drawing/2014/main" id="{4A1CCFCF-7861-87BA-40D9-B0F50FEBE28F}"/>
              </a:ext>
            </a:extLst>
          </p:cNvPr>
          <p:cNvSpPr/>
          <p:nvPr/>
        </p:nvSpPr>
        <p:spPr>
          <a:xfrm>
            <a:off x="407988" y="1356620"/>
            <a:ext cx="3161619" cy="4581525"/>
          </a:xfrm>
          <a:prstGeom prst="roundRect">
            <a:avLst>
              <a:gd name="adj" fmla="val 1975"/>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prstClr val="black"/>
              </a:solidFill>
              <a:latin typeface="Arial"/>
            </a:endParaRPr>
          </a:p>
        </p:txBody>
      </p:sp>
      <p:pic>
        <p:nvPicPr>
          <p:cNvPr id="4" name="Grafik 8">
            <a:extLst>
              <a:ext uri="{FF2B5EF4-FFF2-40B4-BE49-F238E27FC236}">
                <a16:creationId xmlns:a16="http://schemas.microsoft.com/office/drawing/2014/main" id="{1CCD01C5-686D-D445-0D2B-C5469AE0A0C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425698" y="407551"/>
            <a:ext cx="354770" cy="480131"/>
          </a:xfrm>
          <a:prstGeom prst="rect">
            <a:avLst/>
          </a:prstGeom>
        </p:spPr>
      </p:pic>
      <p:pic>
        <p:nvPicPr>
          <p:cNvPr id="6" name="Grafik 10" descr="Ein Bild, das Text, Schrift, Screenshot enthält.&#10;&#10;Automatisch generierte Beschreibung">
            <a:extLst>
              <a:ext uri="{FF2B5EF4-FFF2-40B4-BE49-F238E27FC236}">
                <a16:creationId xmlns:a16="http://schemas.microsoft.com/office/drawing/2014/main" id="{5250266D-85C7-B7DA-CE6E-B3823FFD03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48818" y="514639"/>
            <a:ext cx="966117" cy="321394"/>
          </a:xfrm>
          <a:prstGeom prst="rect">
            <a:avLst/>
          </a:prstGeom>
        </p:spPr>
      </p:pic>
      <p:pic>
        <p:nvPicPr>
          <p:cNvPr id="8" name="Picture 2">
            <a:extLst>
              <a:ext uri="{FF2B5EF4-FFF2-40B4-BE49-F238E27FC236}">
                <a16:creationId xmlns:a16="http://schemas.microsoft.com/office/drawing/2014/main" id="{EF1237E2-CB13-BE71-B9E0-E2DA202F8C6E}"/>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0883285" y="526202"/>
            <a:ext cx="887413" cy="2982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DD69332-EC61-9769-7FF4-C8BDD2832CEE}"/>
              </a:ext>
            </a:extLst>
          </p:cNvPr>
          <p:cNvSpPr txBox="1"/>
          <p:nvPr/>
        </p:nvSpPr>
        <p:spPr>
          <a:xfrm>
            <a:off x="4404680" y="1987846"/>
            <a:ext cx="3352480" cy="369332"/>
          </a:xfrm>
          <a:prstGeom prst="rect">
            <a:avLst/>
          </a:prstGeom>
          <a:noFill/>
        </p:spPr>
        <p:txBody>
          <a:bodyPr wrap="square" rtlCol="0" anchor="ctr">
            <a:spAutoFit/>
          </a:bodyPr>
          <a:lstStyle/>
          <a:p>
            <a:pPr marL="0" lvl="1" algn="ctr" fontAlgn="b">
              <a:spcBef>
                <a:spcPct val="0"/>
              </a:spcBef>
              <a:spcAft>
                <a:spcPts val="600"/>
              </a:spcAft>
              <a:buClr>
                <a:srgbClr val="00338D"/>
              </a:buClr>
              <a:defRPr/>
            </a:pPr>
            <a:r>
              <a:rPr lang="de-DE" b="1" kern="0" dirty="0">
                <a:solidFill>
                  <a:schemeClr val="accent1"/>
                </a:solidFill>
                <a:ea typeface="ヒラギノ角ゴ Pro W3" pitchFamily="125" charset="-128"/>
                <a:sym typeface="Arial" panose="020B0604020202020204" pitchFamily="34" charset="0"/>
              </a:rPr>
              <a:t>Projektfortschritte:</a:t>
            </a:r>
          </a:p>
        </p:txBody>
      </p:sp>
      <p:sp>
        <p:nvSpPr>
          <p:cNvPr id="3" name="Fußzeilenplatzhalter 2">
            <a:extLst>
              <a:ext uri="{FF2B5EF4-FFF2-40B4-BE49-F238E27FC236}">
                <a16:creationId xmlns:a16="http://schemas.microsoft.com/office/drawing/2014/main" id="{E0E7A933-A52B-B7DB-3F4C-B2CCE09CB133}"/>
              </a:ext>
            </a:extLst>
          </p:cNvPr>
          <p:cNvSpPr>
            <a:spLocks noGrp="1"/>
          </p:cNvSpPr>
          <p:nvPr>
            <p:ph type="ftr" sz="quarter" idx="3"/>
          </p:nvPr>
        </p:nvSpPr>
        <p:spPr/>
        <p:txBody>
          <a:bodyPr/>
          <a:lstStyle/>
          <a:p>
            <a:r>
              <a:rPr lang="de-DE"/>
              <a:t>Lions für WaSH - Wasser ist Leben</a:t>
            </a:r>
            <a:endParaRPr lang="de-DE" dirty="0"/>
          </a:p>
        </p:txBody>
      </p:sp>
      <p:sp>
        <p:nvSpPr>
          <p:cNvPr id="14" name="Textfeld 13">
            <a:extLst>
              <a:ext uri="{FF2B5EF4-FFF2-40B4-BE49-F238E27FC236}">
                <a16:creationId xmlns:a16="http://schemas.microsoft.com/office/drawing/2014/main" id="{A8217327-ECFD-E92D-55D6-50BDE1578CA3}"/>
              </a:ext>
            </a:extLst>
          </p:cNvPr>
          <p:cNvSpPr txBox="1"/>
          <p:nvPr/>
        </p:nvSpPr>
        <p:spPr>
          <a:xfrm>
            <a:off x="10431907" y="6052979"/>
            <a:ext cx="1561646" cy="246221"/>
          </a:xfrm>
          <a:prstGeom prst="rect">
            <a:avLst/>
          </a:prstGeom>
          <a:noFill/>
        </p:spPr>
        <p:txBody>
          <a:bodyPr wrap="none" rtlCol="0">
            <a:spAutoFit/>
          </a:bodyPr>
          <a:lstStyle/>
          <a:p>
            <a:r>
              <a:rPr lang="de-DE" sz="1000" dirty="0">
                <a:solidFill>
                  <a:schemeClr val="bg1">
                    <a:lumMod val="75000"/>
                  </a:schemeClr>
                </a:solidFill>
              </a:rPr>
              <a:t>Bilder: HFH </a:t>
            </a:r>
            <a:r>
              <a:rPr lang="de-DE" sz="1000" dirty="0" err="1">
                <a:solidFill>
                  <a:schemeClr val="bg1">
                    <a:lumMod val="75000"/>
                  </a:schemeClr>
                </a:solidFill>
              </a:rPr>
              <a:t>Kenya</a:t>
            </a:r>
            <a:r>
              <a:rPr lang="de-DE" sz="1000" dirty="0">
                <a:solidFill>
                  <a:schemeClr val="bg1">
                    <a:lumMod val="75000"/>
                  </a:schemeClr>
                </a:solidFill>
              </a:rPr>
              <a:t>, SDL</a:t>
            </a:r>
          </a:p>
        </p:txBody>
      </p:sp>
      <p:pic>
        <p:nvPicPr>
          <p:cNvPr id="15" name="Grafik 14" descr="Landwirtschaft mit einfarbiger Füllung">
            <a:extLst>
              <a:ext uri="{FF2B5EF4-FFF2-40B4-BE49-F238E27FC236}">
                <a16:creationId xmlns:a16="http://schemas.microsoft.com/office/drawing/2014/main" id="{CCD64744-21A2-6EAE-5ED0-BC6B81FBEE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03936" y="113581"/>
            <a:ext cx="1297231" cy="1297231"/>
          </a:xfrm>
          <a:prstGeom prst="rect">
            <a:avLst/>
          </a:prstGeom>
        </p:spPr>
      </p:pic>
      <p:grpSp>
        <p:nvGrpSpPr>
          <p:cNvPr id="16" name="Gruppieren 15">
            <a:extLst>
              <a:ext uri="{FF2B5EF4-FFF2-40B4-BE49-F238E27FC236}">
                <a16:creationId xmlns:a16="http://schemas.microsoft.com/office/drawing/2014/main" id="{A818AE97-EA41-91D5-51A8-361B41956BFF}"/>
              </a:ext>
            </a:extLst>
          </p:cNvPr>
          <p:cNvGrpSpPr/>
          <p:nvPr/>
        </p:nvGrpSpPr>
        <p:grpSpPr>
          <a:xfrm>
            <a:off x="8636391" y="1310941"/>
            <a:ext cx="3231894" cy="4683360"/>
            <a:chOff x="4079765" y="1562099"/>
            <a:chExt cx="3161619" cy="4581525"/>
          </a:xfrm>
        </p:grpSpPr>
        <p:sp>
          <p:nvSpPr>
            <p:cNvPr id="17" name="Rectangle: Rounded Corners 4">
              <a:extLst>
                <a:ext uri="{FF2B5EF4-FFF2-40B4-BE49-F238E27FC236}">
                  <a16:creationId xmlns:a16="http://schemas.microsoft.com/office/drawing/2014/main" id="{2DA28C01-F1EB-7F70-B0D2-BFD5F2C94F12}"/>
                </a:ext>
              </a:extLst>
            </p:cNvPr>
            <p:cNvSpPr/>
            <p:nvPr/>
          </p:nvSpPr>
          <p:spPr>
            <a:xfrm>
              <a:off x="4079765" y="1562099"/>
              <a:ext cx="3161619" cy="4581525"/>
            </a:xfrm>
            <a:prstGeom prst="roundRect">
              <a:avLst>
                <a:gd name="adj" fmla="val 1975"/>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prstClr val="black"/>
                </a:solidFill>
                <a:latin typeface="Arial"/>
              </a:endParaRPr>
            </a:p>
          </p:txBody>
        </p:sp>
        <p:pic>
          <p:nvPicPr>
            <p:cNvPr id="19" name="Picture 17">
              <a:extLst>
                <a:ext uri="{FF2B5EF4-FFF2-40B4-BE49-F238E27FC236}">
                  <a16:creationId xmlns:a16="http://schemas.microsoft.com/office/drawing/2014/main" id="{1BD0AD12-966A-202E-2C12-D9CDF47E987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228684" y="1727200"/>
              <a:ext cx="2858514" cy="4251326"/>
            </a:xfrm>
            <a:custGeom>
              <a:avLst/>
              <a:gdLst>
                <a:gd name="connsiteX0" fmla="*/ 56456 w 2858514"/>
                <a:gd name="connsiteY0" fmla="*/ 0 h 4251326"/>
                <a:gd name="connsiteX1" fmla="*/ 2802058 w 2858514"/>
                <a:gd name="connsiteY1" fmla="*/ 0 h 4251326"/>
                <a:gd name="connsiteX2" fmla="*/ 2858514 w 2858514"/>
                <a:gd name="connsiteY2" fmla="*/ 56456 h 4251326"/>
                <a:gd name="connsiteX3" fmla="*/ 2858514 w 2858514"/>
                <a:gd name="connsiteY3" fmla="*/ 4194870 h 4251326"/>
                <a:gd name="connsiteX4" fmla="*/ 2802058 w 2858514"/>
                <a:gd name="connsiteY4" fmla="*/ 4251326 h 4251326"/>
                <a:gd name="connsiteX5" fmla="*/ 56456 w 2858514"/>
                <a:gd name="connsiteY5" fmla="*/ 4251326 h 4251326"/>
                <a:gd name="connsiteX6" fmla="*/ 0 w 2858514"/>
                <a:gd name="connsiteY6" fmla="*/ 4194870 h 4251326"/>
                <a:gd name="connsiteX7" fmla="*/ 0 w 2858514"/>
                <a:gd name="connsiteY7" fmla="*/ 56456 h 4251326"/>
                <a:gd name="connsiteX8" fmla="*/ 56456 w 2858514"/>
                <a:gd name="connsiteY8" fmla="*/ 0 h 425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514" h="4251326">
                  <a:moveTo>
                    <a:pt x="56456" y="0"/>
                  </a:moveTo>
                  <a:lnTo>
                    <a:pt x="2802058" y="0"/>
                  </a:lnTo>
                  <a:cubicBezTo>
                    <a:pt x="2833238" y="0"/>
                    <a:pt x="2858514" y="25276"/>
                    <a:pt x="2858514" y="56456"/>
                  </a:cubicBezTo>
                  <a:lnTo>
                    <a:pt x="2858514" y="4194870"/>
                  </a:lnTo>
                  <a:cubicBezTo>
                    <a:pt x="2858514" y="4226050"/>
                    <a:pt x="2833238" y="4251326"/>
                    <a:pt x="2802058" y="4251326"/>
                  </a:cubicBezTo>
                  <a:lnTo>
                    <a:pt x="56456" y="4251326"/>
                  </a:lnTo>
                  <a:cubicBezTo>
                    <a:pt x="25276" y="4251326"/>
                    <a:pt x="0" y="4226050"/>
                    <a:pt x="0" y="4194870"/>
                  </a:cubicBezTo>
                  <a:lnTo>
                    <a:pt x="0" y="56456"/>
                  </a:lnTo>
                  <a:cubicBezTo>
                    <a:pt x="0" y="25276"/>
                    <a:pt x="25276" y="0"/>
                    <a:pt x="56456" y="0"/>
                  </a:cubicBezTo>
                  <a:close/>
                </a:path>
              </a:pathLst>
            </a:custGeom>
          </p:spPr>
        </p:pic>
      </p:grpSp>
      <p:pic>
        <p:nvPicPr>
          <p:cNvPr id="20" name="Grafik 19" descr="Ein Bild, das draußen, Gras, Himmel, Pflanze enthält.&#10;&#10;KI-generierte Inhalte können fehlerhaft sein.">
            <a:extLst>
              <a:ext uri="{FF2B5EF4-FFF2-40B4-BE49-F238E27FC236}">
                <a16:creationId xmlns:a16="http://schemas.microsoft.com/office/drawing/2014/main" id="{C6E980F2-E20D-A7A7-94C1-31D210623EC2}"/>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548639" y="1530829"/>
            <a:ext cx="2873125" cy="4294705"/>
          </a:xfrm>
          <a:custGeom>
            <a:avLst/>
            <a:gdLst>
              <a:gd name="connsiteX0" fmla="*/ 56456 w 2858514"/>
              <a:gd name="connsiteY0" fmla="*/ 0 h 4251326"/>
              <a:gd name="connsiteX1" fmla="*/ 2802058 w 2858514"/>
              <a:gd name="connsiteY1" fmla="*/ 0 h 4251326"/>
              <a:gd name="connsiteX2" fmla="*/ 2858514 w 2858514"/>
              <a:gd name="connsiteY2" fmla="*/ 56456 h 4251326"/>
              <a:gd name="connsiteX3" fmla="*/ 2858514 w 2858514"/>
              <a:gd name="connsiteY3" fmla="*/ 4194870 h 4251326"/>
              <a:gd name="connsiteX4" fmla="*/ 2802058 w 2858514"/>
              <a:gd name="connsiteY4" fmla="*/ 4251326 h 4251326"/>
              <a:gd name="connsiteX5" fmla="*/ 56456 w 2858514"/>
              <a:gd name="connsiteY5" fmla="*/ 4251326 h 4251326"/>
              <a:gd name="connsiteX6" fmla="*/ 0 w 2858514"/>
              <a:gd name="connsiteY6" fmla="*/ 4194870 h 4251326"/>
              <a:gd name="connsiteX7" fmla="*/ 0 w 2858514"/>
              <a:gd name="connsiteY7" fmla="*/ 56456 h 4251326"/>
              <a:gd name="connsiteX8" fmla="*/ 56456 w 2858514"/>
              <a:gd name="connsiteY8" fmla="*/ 0 h 425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514" h="4251326">
                <a:moveTo>
                  <a:pt x="56456" y="0"/>
                </a:moveTo>
                <a:lnTo>
                  <a:pt x="2802058" y="0"/>
                </a:lnTo>
                <a:cubicBezTo>
                  <a:pt x="2833238" y="0"/>
                  <a:pt x="2858514" y="25276"/>
                  <a:pt x="2858514" y="56456"/>
                </a:cubicBezTo>
                <a:lnTo>
                  <a:pt x="2858514" y="4194870"/>
                </a:lnTo>
                <a:cubicBezTo>
                  <a:pt x="2858514" y="4226050"/>
                  <a:pt x="2833238" y="4251326"/>
                  <a:pt x="2802058" y="4251326"/>
                </a:cubicBezTo>
                <a:lnTo>
                  <a:pt x="56456" y="4251326"/>
                </a:lnTo>
                <a:cubicBezTo>
                  <a:pt x="25276" y="4251326"/>
                  <a:pt x="0" y="4226050"/>
                  <a:pt x="0" y="4194870"/>
                </a:cubicBezTo>
                <a:lnTo>
                  <a:pt x="0" y="56456"/>
                </a:lnTo>
                <a:cubicBezTo>
                  <a:pt x="0" y="25276"/>
                  <a:pt x="25276" y="0"/>
                  <a:pt x="56456" y="0"/>
                </a:cubicBezTo>
                <a:close/>
              </a:path>
            </a:pathLst>
          </a:custGeom>
        </p:spPr>
      </p:pic>
      <p:sp>
        <p:nvSpPr>
          <p:cNvPr id="7" name="Rectangle: Rounded Corners 11">
            <a:extLst>
              <a:ext uri="{FF2B5EF4-FFF2-40B4-BE49-F238E27FC236}">
                <a16:creationId xmlns:a16="http://schemas.microsoft.com/office/drawing/2014/main" id="{05F3A0C9-2FEE-4302-FB93-F703BC336069}"/>
              </a:ext>
            </a:extLst>
          </p:cNvPr>
          <p:cNvSpPr/>
          <p:nvPr/>
        </p:nvSpPr>
        <p:spPr>
          <a:xfrm>
            <a:off x="3694848" y="2028964"/>
            <a:ext cx="4772144" cy="477715"/>
          </a:xfrm>
          <a:prstGeom prst="roundRect">
            <a:avLst>
              <a:gd name="adj" fmla="val 20575"/>
            </a:avLst>
          </a:prstGeom>
          <a:solidFill>
            <a:schemeClr val="accent4"/>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ヒラギノ角ゴ Pro W3" pitchFamily="125" charset="-128"/>
            </a:endParaRPr>
          </a:p>
        </p:txBody>
      </p:sp>
      <p:sp>
        <p:nvSpPr>
          <p:cNvPr id="18" name="TextBox 12">
            <a:extLst>
              <a:ext uri="{FF2B5EF4-FFF2-40B4-BE49-F238E27FC236}">
                <a16:creationId xmlns:a16="http://schemas.microsoft.com/office/drawing/2014/main" id="{417D90EB-0C26-A8FD-4585-F4415CEBCEBA}"/>
              </a:ext>
            </a:extLst>
          </p:cNvPr>
          <p:cNvSpPr txBox="1"/>
          <p:nvPr/>
        </p:nvSpPr>
        <p:spPr>
          <a:xfrm>
            <a:off x="4404680" y="2083156"/>
            <a:ext cx="3352480" cy="369332"/>
          </a:xfrm>
          <a:prstGeom prst="rect">
            <a:avLst/>
          </a:prstGeom>
          <a:noFill/>
        </p:spPr>
        <p:txBody>
          <a:bodyPr wrap="square" rtlCol="0" anchor="ctr">
            <a:spAutoFit/>
          </a:bodyPr>
          <a:lstStyle/>
          <a:p>
            <a:pPr marL="0" lvl="1" algn="ctr" fontAlgn="b">
              <a:spcBef>
                <a:spcPct val="0"/>
              </a:spcBef>
              <a:spcAft>
                <a:spcPts val="600"/>
              </a:spcAft>
              <a:buClr>
                <a:srgbClr val="00338D"/>
              </a:buClr>
              <a:defRPr/>
            </a:pPr>
            <a:r>
              <a:rPr lang="de-DE" b="1" kern="0" dirty="0">
                <a:solidFill>
                  <a:schemeClr val="accent1"/>
                </a:solidFill>
                <a:ea typeface="ヒラギノ角ゴ Pro W3" pitchFamily="125" charset="-128"/>
                <a:sym typeface="Arial" panose="020B0604020202020204" pitchFamily="34" charset="0"/>
              </a:rPr>
              <a:t>Projektfortschritte:</a:t>
            </a:r>
          </a:p>
        </p:txBody>
      </p:sp>
      <p:sp>
        <p:nvSpPr>
          <p:cNvPr id="21" name="Rectangle: Rounded Corners 8">
            <a:extLst>
              <a:ext uri="{FF2B5EF4-FFF2-40B4-BE49-F238E27FC236}">
                <a16:creationId xmlns:a16="http://schemas.microsoft.com/office/drawing/2014/main" id="{4CAA490F-2F38-7DFA-58D7-84A1ACD29D62}"/>
              </a:ext>
            </a:extLst>
          </p:cNvPr>
          <p:cNvSpPr/>
          <p:nvPr/>
        </p:nvSpPr>
        <p:spPr>
          <a:xfrm>
            <a:off x="3694848" y="1451930"/>
            <a:ext cx="4772144" cy="477715"/>
          </a:xfrm>
          <a:prstGeom prst="roundRect">
            <a:avLst>
              <a:gd name="adj" fmla="val 20575"/>
            </a:avLst>
          </a:prstGeom>
          <a:solidFill>
            <a:schemeClr val="accent1"/>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ヒラギノ角ゴ Pro W3" pitchFamily="125" charset="-128"/>
            </a:endParaRPr>
          </a:p>
        </p:txBody>
      </p:sp>
      <p:sp>
        <p:nvSpPr>
          <p:cNvPr id="10" name="TextBox 9">
            <a:extLst>
              <a:ext uri="{FF2B5EF4-FFF2-40B4-BE49-F238E27FC236}">
                <a16:creationId xmlns:a16="http://schemas.microsoft.com/office/drawing/2014/main" id="{2E624F3F-3AA6-975A-746B-EF7070265EAF}"/>
              </a:ext>
            </a:extLst>
          </p:cNvPr>
          <p:cNvSpPr txBox="1"/>
          <p:nvPr/>
        </p:nvSpPr>
        <p:spPr>
          <a:xfrm>
            <a:off x="4574078" y="1504800"/>
            <a:ext cx="3013684" cy="369332"/>
          </a:xfrm>
          <a:prstGeom prst="rect">
            <a:avLst/>
          </a:prstGeom>
          <a:noFill/>
        </p:spPr>
        <p:txBody>
          <a:bodyPr wrap="square" rtlCol="0" anchor="ctr">
            <a:spAutoFit/>
          </a:bodyPr>
          <a:lstStyle/>
          <a:p>
            <a:pPr marL="0" lvl="1" algn="ctr" fontAlgn="b">
              <a:spcBef>
                <a:spcPct val="0"/>
              </a:spcBef>
              <a:spcAft>
                <a:spcPts val="600"/>
              </a:spcAft>
              <a:buClr>
                <a:srgbClr val="00338D"/>
              </a:buClr>
              <a:defRPr/>
            </a:pPr>
            <a:r>
              <a:rPr lang="de-DE" b="1" kern="0" dirty="0">
                <a:solidFill>
                  <a:schemeClr val="accent4"/>
                </a:solidFill>
                <a:ea typeface="ヒラギノ角ゴ Pro W3" pitchFamily="125" charset="-128"/>
                <a:sym typeface="Arial" panose="020B0604020202020204" pitchFamily="34" charset="0"/>
              </a:rPr>
              <a:t>Laufzeit: 2023-2026</a:t>
            </a:r>
          </a:p>
        </p:txBody>
      </p:sp>
    </p:spTree>
    <p:extLst>
      <p:ext uri="{BB962C8B-B14F-4D97-AF65-F5344CB8AC3E}">
        <p14:creationId xmlns:p14="http://schemas.microsoft.com/office/powerpoint/2010/main" val="705541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34D28-52C5-DF8D-60F1-96F37752D494}"/>
            </a:ext>
          </a:extLst>
        </p:cNvPr>
        <p:cNvGrpSpPr/>
        <p:nvPr/>
      </p:nvGrpSpPr>
      <p:grpSpPr>
        <a:xfrm>
          <a:off x="0" y="0"/>
          <a:ext cx="0" cy="0"/>
          <a:chOff x="0" y="0"/>
          <a:chExt cx="0" cy="0"/>
        </a:xfrm>
      </p:grpSpPr>
      <p:graphicFrame>
        <p:nvGraphicFramePr>
          <p:cNvPr id="52" name="think-cell data - do not delete" hidden="1">
            <a:extLst>
              <a:ext uri="{FF2B5EF4-FFF2-40B4-BE49-F238E27FC236}">
                <a16:creationId xmlns:a16="http://schemas.microsoft.com/office/drawing/2014/main" id="{C045ECF6-7526-3A66-F3D8-96836E3C02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3" progId="TCLayout.ActiveDocument.1">
                  <p:embed/>
                </p:oleObj>
              </mc:Choice>
              <mc:Fallback>
                <p:oleObj name="think-cell Slide" r:id="rId4" imgW="344" imgH="343" progId="TCLayout.ActiveDocument.1">
                  <p:embed/>
                  <p:pic>
                    <p:nvPicPr>
                      <p:cNvPr id="52" name="think-cell data - do not delete" hidden="1">
                        <a:extLst>
                          <a:ext uri="{FF2B5EF4-FFF2-40B4-BE49-F238E27FC236}">
                            <a16:creationId xmlns:a16="http://schemas.microsoft.com/office/drawing/2014/main" id="{0D524A7A-83E8-6EED-4141-AB3E6A71BC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F8D7FA2A-202B-8DF1-765F-2F3F8EDDD51D}"/>
              </a:ext>
            </a:extLst>
          </p:cNvPr>
          <p:cNvSpPr>
            <a:spLocks noGrp="1"/>
          </p:cNvSpPr>
          <p:nvPr>
            <p:ph type="body" sz="quarter" idx="10"/>
          </p:nvPr>
        </p:nvSpPr>
        <p:spPr>
          <a:xfrm>
            <a:off x="323129" y="407551"/>
            <a:ext cx="10283909" cy="480131"/>
          </a:xfrm>
        </p:spPr>
        <p:txBody>
          <a:bodyPr/>
          <a:lstStyle/>
          <a:p>
            <a:r>
              <a:rPr lang="de-DE" cap="none" dirty="0">
                <a:latin typeface="Arial" panose="020B0604020202020204" pitchFamily="34" charset="0"/>
                <a:cs typeface="Arial" panose="020B0604020202020204" pitchFamily="34" charset="0"/>
                <a:sym typeface="Arial" panose="020B0604020202020204" pitchFamily="34" charset="0"/>
              </a:rPr>
              <a:t>Sambia: Sauberes Wasser an Schulen</a:t>
            </a:r>
            <a:endParaRPr lang="de-DE" dirty="0">
              <a:latin typeface="Arial" panose="020B0604020202020204" pitchFamily="34" charset="0"/>
              <a:cs typeface="Arial" panose="020B0604020202020204" pitchFamily="34" charset="0"/>
              <a:sym typeface="Arial" panose="020B0604020202020204" pitchFamily="34" charset="0"/>
            </a:endParaRPr>
          </a:p>
        </p:txBody>
      </p:sp>
      <p:sp>
        <p:nvSpPr>
          <p:cNvPr id="9" name="Rectangle: Rounded Corners 8">
            <a:extLst>
              <a:ext uri="{FF2B5EF4-FFF2-40B4-BE49-F238E27FC236}">
                <a16:creationId xmlns:a16="http://schemas.microsoft.com/office/drawing/2014/main" id="{BC9026C0-E501-3DAB-6DF1-02AAEFC6E563}"/>
              </a:ext>
            </a:extLst>
          </p:cNvPr>
          <p:cNvSpPr/>
          <p:nvPr/>
        </p:nvSpPr>
        <p:spPr>
          <a:xfrm>
            <a:off x="6981704" y="1562100"/>
            <a:ext cx="4772144" cy="477715"/>
          </a:xfrm>
          <a:prstGeom prst="roundRect">
            <a:avLst>
              <a:gd name="adj" fmla="val 20575"/>
            </a:avLst>
          </a:prstGeom>
          <a:solidFill>
            <a:schemeClr val="accent1"/>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ヒラギノ角ゴ Pro W3" pitchFamily="125" charset="-128"/>
            </a:endParaRPr>
          </a:p>
        </p:txBody>
      </p:sp>
      <p:sp>
        <p:nvSpPr>
          <p:cNvPr id="10" name="TextBox 9">
            <a:extLst>
              <a:ext uri="{FF2B5EF4-FFF2-40B4-BE49-F238E27FC236}">
                <a16:creationId xmlns:a16="http://schemas.microsoft.com/office/drawing/2014/main" id="{9A72A5CE-D693-F23F-0C33-78B87940825A}"/>
              </a:ext>
            </a:extLst>
          </p:cNvPr>
          <p:cNvSpPr txBox="1"/>
          <p:nvPr/>
        </p:nvSpPr>
        <p:spPr>
          <a:xfrm>
            <a:off x="7161946" y="1616292"/>
            <a:ext cx="4411660" cy="369332"/>
          </a:xfrm>
          <a:prstGeom prst="rect">
            <a:avLst/>
          </a:prstGeom>
          <a:noFill/>
        </p:spPr>
        <p:txBody>
          <a:bodyPr wrap="square" rtlCol="0" anchor="ctr">
            <a:spAutoFit/>
          </a:bodyPr>
          <a:lstStyle/>
          <a:p>
            <a:pPr marL="0" lvl="1" algn="ctr" fontAlgn="b">
              <a:spcBef>
                <a:spcPct val="0"/>
              </a:spcBef>
              <a:spcAft>
                <a:spcPts val="600"/>
              </a:spcAft>
              <a:buClr>
                <a:srgbClr val="00338D"/>
              </a:buClr>
              <a:defRPr/>
            </a:pPr>
            <a:r>
              <a:rPr lang="de-DE" b="1" kern="0" dirty="0">
                <a:solidFill>
                  <a:schemeClr val="accent4"/>
                </a:solidFill>
                <a:ea typeface="ヒラギノ角ゴ Pro W3" pitchFamily="125" charset="-128"/>
                <a:sym typeface="Arial" panose="020B0604020202020204" pitchFamily="34" charset="0"/>
              </a:rPr>
              <a:t>Laufzeit: 2024-2028</a:t>
            </a:r>
          </a:p>
        </p:txBody>
      </p:sp>
      <p:sp>
        <p:nvSpPr>
          <p:cNvPr id="11" name="Rectangle: Rounded Corners 10">
            <a:extLst>
              <a:ext uri="{FF2B5EF4-FFF2-40B4-BE49-F238E27FC236}">
                <a16:creationId xmlns:a16="http://schemas.microsoft.com/office/drawing/2014/main" id="{D2B9F918-F55C-6976-5602-CEB5D9B8A4FE}"/>
              </a:ext>
            </a:extLst>
          </p:cNvPr>
          <p:cNvSpPr/>
          <p:nvPr/>
        </p:nvSpPr>
        <p:spPr>
          <a:xfrm>
            <a:off x="6981705" y="2716169"/>
            <a:ext cx="4772145" cy="2170796"/>
          </a:xfrm>
          <a:prstGeom prst="roundRect">
            <a:avLst>
              <a:gd name="adj" fmla="val 179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a:endParaRPr>
          </a:p>
        </p:txBody>
      </p:sp>
      <p:sp>
        <p:nvSpPr>
          <p:cNvPr id="32" name="TextBox 31">
            <a:extLst>
              <a:ext uri="{FF2B5EF4-FFF2-40B4-BE49-F238E27FC236}">
                <a16:creationId xmlns:a16="http://schemas.microsoft.com/office/drawing/2014/main" id="{8C3DC833-85F1-2D28-B776-9ECCC8EB2666}"/>
              </a:ext>
            </a:extLst>
          </p:cNvPr>
          <p:cNvSpPr txBox="1"/>
          <p:nvPr/>
        </p:nvSpPr>
        <p:spPr>
          <a:xfrm>
            <a:off x="7139860" y="2898379"/>
            <a:ext cx="4571676" cy="1857688"/>
          </a:xfrm>
          <a:prstGeom prst="rect">
            <a:avLst/>
          </a:prstGeom>
          <a:noFill/>
        </p:spPr>
        <p:txBody>
          <a:bodyPr wrap="square" rtlCol="0" anchor="t">
            <a:spAutoFit/>
          </a:bodyPr>
          <a:lstStyle/>
          <a:p>
            <a:pPr marL="285750" lvl="1" indent="-285750" fontAlgn="b">
              <a:lnSpc>
                <a:spcPct val="120000"/>
              </a:lnSpc>
              <a:spcBef>
                <a:spcPts val="800"/>
              </a:spcBef>
              <a:buClr>
                <a:srgbClr val="00B050"/>
              </a:buClr>
              <a:buFont typeface="Wingdings" panose="05000000000000000000" pitchFamily="2" charset="2"/>
              <a:buChar char="ü"/>
              <a:defRPr/>
            </a:pPr>
            <a:r>
              <a:rPr lang="de-DE" sz="1600" dirty="0">
                <a:sym typeface="Arial" panose="020B0604020202020204" pitchFamily="34" charset="0"/>
              </a:rPr>
              <a:t>Kick-Off mit lokalen Stakeholdern</a:t>
            </a:r>
          </a:p>
          <a:p>
            <a:pPr marL="285750" lvl="1" indent="-285750" fontAlgn="b">
              <a:lnSpc>
                <a:spcPct val="120000"/>
              </a:lnSpc>
              <a:spcBef>
                <a:spcPts val="800"/>
              </a:spcBef>
              <a:buClr>
                <a:srgbClr val="FFC000"/>
              </a:buClr>
              <a:buFont typeface="Wingdings" panose="05000000000000000000" pitchFamily="2" charset="2"/>
              <a:buChar char="ü"/>
              <a:defRPr/>
            </a:pPr>
            <a:r>
              <a:rPr lang="de-DE" sz="1600" dirty="0">
                <a:sym typeface="Arial" panose="020B0604020202020204" pitchFamily="34" charset="0"/>
              </a:rPr>
              <a:t>Beauftragung der Brunnenbohrung</a:t>
            </a:r>
          </a:p>
          <a:p>
            <a:pPr marL="285750" lvl="1" indent="-285750" fontAlgn="b">
              <a:lnSpc>
                <a:spcPct val="120000"/>
              </a:lnSpc>
              <a:spcBef>
                <a:spcPts val="800"/>
              </a:spcBef>
              <a:buClr>
                <a:srgbClr val="FFC000"/>
              </a:buClr>
              <a:buFont typeface="Wingdings" panose="05000000000000000000" pitchFamily="2" charset="2"/>
              <a:buChar char="ü"/>
              <a:defRPr/>
            </a:pPr>
            <a:r>
              <a:rPr lang="de-DE" sz="1600" dirty="0">
                <a:sym typeface="Arial" panose="020B0604020202020204" pitchFamily="34" charset="0"/>
              </a:rPr>
              <a:t>Vorbereitungen (z.B. Landrechte) für Wasserkioske</a:t>
            </a:r>
          </a:p>
          <a:p>
            <a:pPr marL="285750" lvl="1" indent="-285750" fontAlgn="b">
              <a:lnSpc>
                <a:spcPct val="120000"/>
              </a:lnSpc>
              <a:spcBef>
                <a:spcPts val="800"/>
              </a:spcBef>
              <a:buClr>
                <a:srgbClr val="FFC000"/>
              </a:buClr>
              <a:buFont typeface="Wingdings" panose="05000000000000000000" pitchFamily="2" charset="2"/>
              <a:buChar char="ü"/>
              <a:defRPr/>
            </a:pPr>
            <a:r>
              <a:rPr lang="de-DE" sz="1600" dirty="0">
                <a:sym typeface="Arial" panose="020B0604020202020204" pitchFamily="34" charset="0"/>
              </a:rPr>
              <a:t>3 Theatervorstellungen zu </a:t>
            </a:r>
            <a:r>
              <a:rPr lang="de-DE" sz="1600" dirty="0" err="1">
                <a:sym typeface="Arial" panose="020B0604020202020204" pitchFamily="34" charset="0"/>
              </a:rPr>
              <a:t>WaSH</a:t>
            </a:r>
            <a:endParaRPr lang="de-DE" sz="1600" dirty="0">
              <a:sym typeface="Arial" panose="020B0604020202020204" pitchFamily="34" charset="0"/>
            </a:endParaRPr>
          </a:p>
        </p:txBody>
      </p:sp>
      <p:sp>
        <p:nvSpPr>
          <p:cNvPr id="5" name="Rectangle: Rounded Corners 4">
            <a:extLst>
              <a:ext uri="{FF2B5EF4-FFF2-40B4-BE49-F238E27FC236}">
                <a16:creationId xmlns:a16="http://schemas.microsoft.com/office/drawing/2014/main" id="{B79A5A9D-50EC-EDCC-93E3-E8821D088DF0}"/>
              </a:ext>
            </a:extLst>
          </p:cNvPr>
          <p:cNvSpPr/>
          <p:nvPr/>
        </p:nvSpPr>
        <p:spPr>
          <a:xfrm>
            <a:off x="407988" y="1562100"/>
            <a:ext cx="6445250" cy="4581525"/>
          </a:xfrm>
          <a:prstGeom prst="roundRect">
            <a:avLst>
              <a:gd name="adj" fmla="val 1975"/>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prstClr val="black"/>
              </a:solidFill>
              <a:latin typeface="Arial"/>
            </a:endParaRPr>
          </a:p>
        </p:txBody>
      </p:sp>
      <p:pic>
        <p:nvPicPr>
          <p:cNvPr id="4" name="Grafik 8">
            <a:extLst>
              <a:ext uri="{FF2B5EF4-FFF2-40B4-BE49-F238E27FC236}">
                <a16:creationId xmlns:a16="http://schemas.microsoft.com/office/drawing/2014/main" id="{53A35152-AF27-F855-48EB-EA07C6D0A93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425698" y="407551"/>
            <a:ext cx="354770" cy="480131"/>
          </a:xfrm>
          <a:prstGeom prst="rect">
            <a:avLst/>
          </a:prstGeom>
        </p:spPr>
      </p:pic>
      <p:pic>
        <p:nvPicPr>
          <p:cNvPr id="6" name="Grafik 10" descr="Ein Bild, das Text, Schrift, Screenshot enthält.&#10;&#10;Automatisch generierte Beschreibung">
            <a:extLst>
              <a:ext uri="{FF2B5EF4-FFF2-40B4-BE49-F238E27FC236}">
                <a16:creationId xmlns:a16="http://schemas.microsoft.com/office/drawing/2014/main" id="{0A65EB65-9198-7F32-C77E-835C720383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48818" y="514639"/>
            <a:ext cx="966117" cy="321394"/>
          </a:xfrm>
          <a:prstGeom prst="rect">
            <a:avLst/>
          </a:prstGeom>
        </p:spPr>
      </p:pic>
      <p:pic>
        <p:nvPicPr>
          <p:cNvPr id="8" name="Picture 2">
            <a:extLst>
              <a:ext uri="{FF2B5EF4-FFF2-40B4-BE49-F238E27FC236}">
                <a16:creationId xmlns:a16="http://schemas.microsoft.com/office/drawing/2014/main" id="{A9B5B93E-152D-E190-994A-6E25E50D4F51}"/>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0883285" y="526202"/>
            <a:ext cx="887413" cy="2982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6A26EC8-62BD-9FD6-66E6-3DE734205F44}"/>
              </a:ext>
            </a:extLst>
          </p:cNvPr>
          <p:cNvSpPr/>
          <p:nvPr/>
        </p:nvSpPr>
        <p:spPr>
          <a:xfrm>
            <a:off x="6981704" y="2139134"/>
            <a:ext cx="4772144" cy="477715"/>
          </a:xfrm>
          <a:prstGeom prst="roundRect">
            <a:avLst>
              <a:gd name="adj" fmla="val 20575"/>
            </a:avLst>
          </a:prstGeom>
          <a:solidFill>
            <a:schemeClr val="accent4"/>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ヒラギノ角ゴ Pro W3" pitchFamily="125" charset="-128"/>
            </a:endParaRPr>
          </a:p>
        </p:txBody>
      </p:sp>
      <p:sp>
        <p:nvSpPr>
          <p:cNvPr id="13" name="TextBox 12">
            <a:extLst>
              <a:ext uri="{FF2B5EF4-FFF2-40B4-BE49-F238E27FC236}">
                <a16:creationId xmlns:a16="http://schemas.microsoft.com/office/drawing/2014/main" id="{B6510056-48B1-0EE5-7F01-16E38629D37C}"/>
              </a:ext>
            </a:extLst>
          </p:cNvPr>
          <p:cNvSpPr txBox="1"/>
          <p:nvPr/>
        </p:nvSpPr>
        <p:spPr>
          <a:xfrm>
            <a:off x="7691536" y="2193326"/>
            <a:ext cx="3352480" cy="369332"/>
          </a:xfrm>
          <a:prstGeom prst="rect">
            <a:avLst/>
          </a:prstGeom>
          <a:noFill/>
        </p:spPr>
        <p:txBody>
          <a:bodyPr wrap="square" rtlCol="0" anchor="ctr">
            <a:spAutoFit/>
          </a:bodyPr>
          <a:lstStyle/>
          <a:p>
            <a:pPr marL="0" lvl="1" algn="ctr" fontAlgn="b">
              <a:spcBef>
                <a:spcPct val="0"/>
              </a:spcBef>
              <a:spcAft>
                <a:spcPts val="600"/>
              </a:spcAft>
              <a:buClr>
                <a:srgbClr val="00338D"/>
              </a:buClr>
              <a:defRPr/>
            </a:pPr>
            <a:r>
              <a:rPr lang="de-DE" b="1" kern="0" dirty="0">
                <a:solidFill>
                  <a:schemeClr val="accent1"/>
                </a:solidFill>
                <a:ea typeface="ヒラギノ角ゴ Pro W3" pitchFamily="125" charset="-128"/>
                <a:sym typeface="Arial" panose="020B0604020202020204" pitchFamily="34" charset="0"/>
              </a:rPr>
              <a:t>Projektfortschritte:</a:t>
            </a:r>
          </a:p>
        </p:txBody>
      </p:sp>
      <p:pic>
        <p:nvPicPr>
          <p:cNvPr id="14" name="Picture 13">
            <a:extLst>
              <a:ext uri="{FF2B5EF4-FFF2-40B4-BE49-F238E27FC236}">
                <a16:creationId xmlns:a16="http://schemas.microsoft.com/office/drawing/2014/main" id="{A7581E52-F54E-7022-58EB-88438F9B1526}"/>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p:blipFill>
        <p:spPr>
          <a:xfrm>
            <a:off x="548058" y="1734699"/>
            <a:ext cx="6165109" cy="4236325"/>
          </a:xfrm>
          <a:prstGeom prst="roundRect">
            <a:avLst>
              <a:gd name="adj" fmla="val 3172"/>
            </a:avLst>
          </a:prstGeom>
          <a:solidFill>
            <a:schemeClr val="bg2"/>
          </a:solidFill>
          <a:ln w="12700" cap="flat">
            <a:noFill/>
            <a:prstDash val="solid"/>
            <a:miter/>
          </a:ln>
          <a:effectLst>
            <a:outerShdw blurRad="444500" dist="190500" dir="5400000" algn="t" rotWithShape="0">
              <a:prstClr val="black">
                <a:alpha val="10000"/>
              </a:prstClr>
            </a:outerShdw>
          </a:effectLst>
        </p:spPr>
      </p:pic>
      <p:sp>
        <p:nvSpPr>
          <p:cNvPr id="3" name="Fußzeilenplatzhalter 2">
            <a:extLst>
              <a:ext uri="{FF2B5EF4-FFF2-40B4-BE49-F238E27FC236}">
                <a16:creationId xmlns:a16="http://schemas.microsoft.com/office/drawing/2014/main" id="{A4B508A8-38AF-D1FF-2540-5DAFD5239A1E}"/>
              </a:ext>
            </a:extLst>
          </p:cNvPr>
          <p:cNvSpPr>
            <a:spLocks noGrp="1"/>
          </p:cNvSpPr>
          <p:nvPr>
            <p:ph type="ftr" sz="quarter" idx="3"/>
          </p:nvPr>
        </p:nvSpPr>
        <p:spPr/>
        <p:txBody>
          <a:bodyPr/>
          <a:lstStyle/>
          <a:p>
            <a:r>
              <a:rPr lang="de-DE"/>
              <a:t>Lions für WaSH - Wasser ist Leben</a:t>
            </a:r>
            <a:endParaRPr lang="de-DE" dirty="0"/>
          </a:p>
        </p:txBody>
      </p:sp>
      <p:sp>
        <p:nvSpPr>
          <p:cNvPr id="7" name="Textfeld 6">
            <a:extLst>
              <a:ext uri="{FF2B5EF4-FFF2-40B4-BE49-F238E27FC236}">
                <a16:creationId xmlns:a16="http://schemas.microsoft.com/office/drawing/2014/main" id="{1EF6FA65-5520-2095-D1CD-7D0B02A815A1}"/>
              </a:ext>
            </a:extLst>
          </p:cNvPr>
          <p:cNvSpPr txBox="1"/>
          <p:nvPr/>
        </p:nvSpPr>
        <p:spPr>
          <a:xfrm>
            <a:off x="5335867" y="5930367"/>
            <a:ext cx="1377300" cy="253916"/>
          </a:xfrm>
          <a:prstGeom prst="rect">
            <a:avLst/>
          </a:prstGeom>
          <a:noFill/>
        </p:spPr>
        <p:txBody>
          <a:bodyPr wrap="none" rtlCol="0">
            <a:spAutoFit/>
          </a:bodyPr>
          <a:lstStyle/>
          <a:p>
            <a:r>
              <a:rPr lang="de-DE" sz="1050" dirty="0">
                <a:solidFill>
                  <a:schemeClr val="bg1">
                    <a:lumMod val="75000"/>
                  </a:schemeClr>
                </a:solidFill>
              </a:rPr>
              <a:t>Bilder: HFH Sambia</a:t>
            </a:r>
          </a:p>
        </p:txBody>
      </p:sp>
      <p:pic>
        <p:nvPicPr>
          <p:cNvPr id="15" name="Grafik 14" descr="Klassenzimmer mit einfarbiger Füllung">
            <a:extLst>
              <a:ext uri="{FF2B5EF4-FFF2-40B4-BE49-F238E27FC236}">
                <a16:creationId xmlns:a16="http://schemas.microsoft.com/office/drawing/2014/main" id="{B7ADAC2B-3600-9A15-9305-A804BB4EB6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79383" y="5042540"/>
            <a:ext cx="1101085" cy="1101085"/>
          </a:xfrm>
          <a:prstGeom prst="rect">
            <a:avLst/>
          </a:prstGeom>
        </p:spPr>
      </p:pic>
    </p:spTree>
    <p:extLst>
      <p:ext uri="{BB962C8B-B14F-4D97-AF65-F5344CB8AC3E}">
        <p14:creationId xmlns:p14="http://schemas.microsoft.com/office/powerpoint/2010/main" val="229558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97CB4-292F-97B0-8A8F-347B4483A3D3}"/>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2D4C15-21E7-2A77-B087-F2DD7E886DCF}"/>
              </a:ext>
            </a:extLst>
          </p:cNvPr>
          <p:cNvGraphicFramePr>
            <a:graphicFrameLocks noChangeAspect="1"/>
          </p:cNvGraphicFramePr>
          <p:nvPr>
            <p:custDataLst>
              <p:tags r:id="rId1"/>
            </p:custDataLst>
            <p:extLst>
              <p:ext uri="{D42A27DB-BD31-4B8C-83A1-F6EECF244321}">
                <p14:modId xmlns:p14="http://schemas.microsoft.com/office/powerpoint/2010/main" val="4243156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5" imgH="392" progId="TCLayout.ActiveDocument.1">
                  <p:embed/>
                </p:oleObj>
              </mc:Choice>
              <mc:Fallback>
                <p:oleObj name="think-cell Slide" r:id="rId4" imgW="405" imgH="39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5D8077F0-11F2-8DD8-432B-2944AE0B47F5}"/>
              </a:ext>
            </a:extLst>
          </p:cNvPr>
          <p:cNvSpPr>
            <a:spLocks noGrp="1"/>
          </p:cNvSpPr>
          <p:nvPr>
            <p:ph type="body" sz="quarter" idx="10"/>
          </p:nvPr>
        </p:nvSpPr>
        <p:spPr/>
        <p:txBody>
          <a:bodyPr/>
          <a:lstStyle/>
          <a:p>
            <a:r>
              <a:rPr lang="de-DE" dirty="0">
                <a:latin typeface="Arial" panose="020B0604020202020204" pitchFamily="34" charset="0"/>
                <a:cs typeface="Arial" panose="020B0604020202020204" pitchFamily="34" charset="0"/>
                <a:sym typeface="Arial" panose="020B0604020202020204" pitchFamily="34" charset="0"/>
              </a:rPr>
              <a:t>Lions WaSH-Projekt in Malawi 2024/2025</a:t>
            </a:r>
          </a:p>
        </p:txBody>
      </p:sp>
      <p:grpSp>
        <p:nvGrpSpPr>
          <p:cNvPr id="11" name="Group 10">
            <a:extLst>
              <a:ext uri="{FF2B5EF4-FFF2-40B4-BE49-F238E27FC236}">
                <a16:creationId xmlns:a16="http://schemas.microsoft.com/office/drawing/2014/main" id="{21FBB839-5F34-E992-A3E7-E31F3EDA8E0D}"/>
              </a:ext>
            </a:extLst>
          </p:cNvPr>
          <p:cNvGrpSpPr/>
          <p:nvPr/>
        </p:nvGrpSpPr>
        <p:grpSpPr>
          <a:xfrm>
            <a:off x="407988" y="1360073"/>
            <a:ext cx="11345862" cy="502333"/>
            <a:chOff x="431799" y="1489075"/>
            <a:chExt cx="5545636" cy="502333"/>
          </a:xfrm>
        </p:grpSpPr>
        <p:sp>
          <p:nvSpPr>
            <p:cNvPr id="12" name="Rectangle: Rounded Corners 11">
              <a:extLst>
                <a:ext uri="{FF2B5EF4-FFF2-40B4-BE49-F238E27FC236}">
                  <a16:creationId xmlns:a16="http://schemas.microsoft.com/office/drawing/2014/main" id="{3B641230-3865-B6CE-384F-C66FF6D9FBA9}"/>
                </a:ext>
              </a:extLst>
            </p:cNvPr>
            <p:cNvSpPr/>
            <p:nvPr/>
          </p:nvSpPr>
          <p:spPr>
            <a:xfrm>
              <a:off x="431799" y="1489075"/>
              <a:ext cx="5545636" cy="502333"/>
            </a:xfrm>
            <a:prstGeom prst="roundRect">
              <a:avLst>
                <a:gd name="adj" fmla="val 14333"/>
              </a:avLst>
            </a:prstGeom>
            <a:solidFill>
              <a:srgbClr val="EBB700"/>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13" name="TextBox 12">
              <a:extLst>
                <a:ext uri="{FF2B5EF4-FFF2-40B4-BE49-F238E27FC236}">
                  <a16:creationId xmlns:a16="http://schemas.microsoft.com/office/drawing/2014/main" id="{F111CA24-B880-7165-A569-723775BF3AAF}"/>
                </a:ext>
              </a:extLst>
            </p:cNvPr>
            <p:cNvSpPr txBox="1"/>
            <p:nvPr/>
          </p:nvSpPr>
          <p:spPr>
            <a:xfrm>
              <a:off x="1160194" y="1555575"/>
              <a:ext cx="4088847" cy="369332"/>
            </a:xfrm>
            <a:prstGeom prst="rect">
              <a:avLst/>
            </a:prstGeom>
            <a:noFill/>
          </p:spPr>
          <p:txBody>
            <a:bodyPr wrap="square" rtlCol="0" anchor="ctr">
              <a:spAutoFit/>
            </a:bodyPr>
            <a:lstStyle/>
            <a:p>
              <a:pPr algn="ctr">
                <a:spcAft>
                  <a:spcPts val="600"/>
                </a:spcAft>
                <a:defRPr/>
              </a:pPr>
              <a:r>
                <a:rPr lang="de-DE" b="1" kern="0" dirty="0">
                  <a:solidFill>
                    <a:srgbClr val="00338D"/>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Wie wir helfen:</a:t>
              </a:r>
            </a:p>
          </p:txBody>
        </p:sp>
      </p:grpSp>
      <p:sp>
        <p:nvSpPr>
          <p:cNvPr id="17" name="Rectangle: Rounded Corners 16">
            <a:extLst>
              <a:ext uri="{FF2B5EF4-FFF2-40B4-BE49-F238E27FC236}">
                <a16:creationId xmlns:a16="http://schemas.microsoft.com/office/drawing/2014/main" id="{8696C6CE-4B0D-9A5F-32CD-6C9FD4CDC109}"/>
              </a:ext>
            </a:extLst>
          </p:cNvPr>
          <p:cNvSpPr/>
          <p:nvPr/>
        </p:nvSpPr>
        <p:spPr>
          <a:xfrm>
            <a:off x="407988" y="2028992"/>
            <a:ext cx="3683000" cy="2493382"/>
          </a:xfrm>
          <a:prstGeom prst="roundRect">
            <a:avLst>
              <a:gd name="adj" fmla="val 288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8" name="Rectangle: Rounded Corners 17">
            <a:extLst>
              <a:ext uri="{FF2B5EF4-FFF2-40B4-BE49-F238E27FC236}">
                <a16:creationId xmlns:a16="http://schemas.microsoft.com/office/drawing/2014/main" id="{3E4F31FA-66E6-F3ED-17AD-8B5B26365998}"/>
              </a:ext>
            </a:extLst>
          </p:cNvPr>
          <p:cNvSpPr/>
          <p:nvPr/>
        </p:nvSpPr>
        <p:spPr>
          <a:xfrm>
            <a:off x="4254500" y="2028992"/>
            <a:ext cx="3683000" cy="2493382"/>
          </a:xfrm>
          <a:prstGeom prst="roundRect">
            <a:avLst>
              <a:gd name="adj" fmla="val 288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9" name="Rectangle: Rounded Corners 18">
            <a:extLst>
              <a:ext uri="{FF2B5EF4-FFF2-40B4-BE49-F238E27FC236}">
                <a16:creationId xmlns:a16="http://schemas.microsoft.com/office/drawing/2014/main" id="{1392FE70-E9ED-7F9A-54AD-910BE74B0F5E}"/>
              </a:ext>
            </a:extLst>
          </p:cNvPr>
          <p:cNvSpPr/>
          <p:nvPr/>
        </p:nvSpPr>
        <p:spPr>
          <a:xfrm>
            <a:off x="8070850" y="2028992"/>
            <a:ext cx="3683000" cy="2493382"/>
          </a:xfrm>
          <a:prstGeom prst="roundRect">
            <a:avLst>
              <a:gd name="adj" fmla="val 288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2" name="Bildplatzhalter 9">
            <a:extLst>
              <a:ext uri="{FF2B5EF4-FFF2-40B4-BE49-F238E27FC236}">
                <a16:creationId xmlns:a16="http://schemas.microsoft.com/office/drawing/2014/main" id="{765C75FC-0018-1A28-A149-122D9B794AD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366261" y="2153823"/>
            <a:ext cx="3459478" cy="2243720"/>
          </a:xfrm>
          <a:prstGeom prst="roundRect">
            <a:avLst>
              <a:gd name="adj" fmla="val 3172"/>
            </a:avLst>
          </a:prstGeom>
          <a:solidFill>
            <a:schemeClr val="bg2"/>
          </a:solidFill>
          <a:ln w="12700" cap="flat">
            <a:noFill/>
            <a:prstDash val="solid"/>
            <a:miter/>
          </a:ln>
          <a:effectLst>
            <a:outerShdw blurRad="444500" dist="190500" dir="5400000" algn="t" rotWithShape="0">
              <a:prstClr val="black">
                <a:alpha val="10000"/>
              </a:prstClr>
            </a:outerShdw>
          </a:effectLst>
        </p:spPr>
      </p:pic>
      <p:pic>
        <p:nvPicPr>
          <p:cNvPr id="3" name="Bildplatzhalter 19">
            <a:extLst>
              <a:ext uri="{FF2B5EF4-FFF2-40B4-BE49-F238E27FC236}">
                <a16:creationId xmlns:a16="http://schemas.microsoft.com/office/drawing/2014/main" id="{66377194-BB56-DD5A-6F20-D6515CA0C399}"/>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19749" y="2153823"/>
            <a:ext cx="3459478" cy="2243720"/>
          </a:xfrm>
          <a:prstGeom prst="roundRect">
            <a:avLst>
              <a:gd name="adj" fmla="val 3172"/>
            </a:avLst>
          </a:prstGeom>
          <a:solidFill>
            <a:schemeClr val="bg2"/>
          </a:solidFill>
          <a:ln w="12700" cap="flat">
            <a:noFill/>
            <a:prstDash val="solid"/>
            <a:miter/>
          </a:ln>
          <a:effectLst>
            <a:outerShdw blurRad="444500" dist="190500" dir="5400000" algn="t" rotWithShape="0">
              <a:prstClr val="black">
                <a:alpha val="10000"/>
              </a:prstClr>
            </a:outerShdw>
          </a:effectLst>
        </p:spPr>
      </p:pic>
      <p:pic>
        <p:nvPicPr>
          <p:cNvPr id="4" name="Bildplatzhalter 21">
            <a:extLst>
              <a:ext uri="{FF2B5EF4-FFF2-40B4-BE49-F238E27FC236}">
                <a16:creationId xmlns:a16="http://schemas.microsoft.com/office/drawing/2014/main" id="{05F44977-9E98-BB10-5952-3607A7D72774}"/>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8182610" y="2153823"/>
            <a:ext cx="3459478" cy="2243720"/>
          </a:xfrm>
          <a:prstGeom prst="roundRect">
            <a:avLst>
              <a:gd name="adj" fmla="val 3172"/>
            </a:avLst>
          </a:prstGeom>
          <a:solidFill>
            <a:schemeClr val="bg2"/>
          </a:solidFill>
          <a:ln w="12700" cap="flat">
            <a:noFill/>
            <a:prstDash val="solid"/>
            <a:miter/>
          </a:ln>
          <a:effectLst>
            <a:outerShdw blurRad="444500" dist="190500" dir="5400000" algn="t" rotWithShape="0">
              <a:prstClr val="black">
                <a:alpha val="10000"/>
              </a:prstClr>
            </a:outerShdw>
          </a:effectLst>
        </p:spPr>
      </p:pic>
      <p:sp>
        <p:nvSpPr>
          <p:cNvPr id="24" name="Rectangle: Rounded Corners 23">
            <a:extLst>
              <a:ext uri="{FF2B5EF4-FFF2-40B4-BE49-F238E27FC236}">
                <a16:creationId xmlns:a16="http://schemas.microsoft.com/office/drawing/2014/main" id="{56EF7A71-55B7-7A8B-F135-EE2F0771CF9D}"/>
              </a:ext>
            </a:extLst>
          </p:cNvPr>
          <p:cNvSpPr/>
          <p:nvPr/>
        </p:nvSpPr>
        <p:spPr>
          <a:xfrm>
            <a:off x="850900" y="4711652"/>
            <a:ext cx="3240088" cy="1229945"/>
          </a:xfrm>
          <a:prstGeom prst="roundRect">
            <a:avLst>
              <a:gd name="adj" fmla="val 5854"/>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pPr>
            <a:endParaRPr lang="en-US">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26" name="Parallelogram 25">
            <a:extLst>
              <a:ext uri="{FF2B5EF4-FFF2-40B4-BE49-F238E27FC236}">
                <a16:creationId xmlns:a16="http://schemas.microsoft.com/office/drawing/2014/main" id="{D40FAB8A-83E4-810F-3A77-F8E825E268B0}"/>
              </a:ext>
            </a:extLst>
          </p:cNvPr>
          <p:cNvSpPr/>
          <p:nvPr/>
        </p:nvSpPr>
        <p:spPr>
          <a:xfrm>
            <a:off x="407988" y="5059814"/>
            <a:ext cx="906818" cy="533622"/>
          </a:xfrm>
          <a:prstGeom prst="parallelogram">
            <a:avLst>
              <a:gd name="adj" fmla="val 56566"/>
            </a:avLst>
          </a:prstGeom>
          <a:solidFill>
            <a:srgbClr val="EBB700"/>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338D"/>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27" name="TextBox 26">
            <a:extLst>
              <a:ext uri="{FF2B5EF4-FFF2-40B4-BE49-F238E27FC236}">
                <a16:creationId xmlns:a16="http://schemas.microsoft.com/office/drawing/2014/main" id="{21E3300C-E28D-3B81-8CB3-FFC2D37897F3}"/>
              </a:ext>
            </a:extLst>
          </p:cNvPr>
          <p:cNvSpPr txBox="1"/>
          <p:nvPr/>
        </p:nvSpPr>
        <p:spPr>
          <a:xfrm>
            <a:off x="1371410" y="4788016"/>
            <a:ext cx="2648354" cy="1077218"/>
          </a:xfrm>
          <a:prstGeom prst="rect">
            <a:avLst/>
          </a:prstGeom>
          <a:noFill/>
        </p:spPr>
        <p:txBody>
          <a:bodyPr wrap="square" rtlCol="0" anchor="ctr">
            <a:spAutoFit/>
          </a:bodyPr>
          <a:lstStyle/>
          <a:p>
            <a:pPr marL="0" lvl="1" indent="-230400" defTabSz="422039" fontAlgn="b">
              <a:spcBef>
                <a:spcPct val="0"/>
              </a:spcBef>
              <a:spcAft>
                <a:spcPts val="600"/>
              </a:spcAft>
              <a:buClr>
                <a:schemeClr val="accent1"/>
              </a:buClr>
              <a:defRPr/>
            </a:pPr>
            <a:r>
              <a:rPr lang="de-DE" sz="1600" dirty="0">
                <a:latin typeface="Arial" panose="020B0604020202020204" pitchFamily="34" charset="0"/>
                <a:cs typeface="Arial" panose="020B0604020202020204" pitchFamily="34" charset="0"/>
                <a:sym typeface="Arial" panose="020B0604020202020204" pitchFamily="34" charset="0"/>
              </a:rPr>
              <a:t>Sauberes Wasser: Brunnen und Wasserkomitees zur Erhaltung der Infrastruktur</a:t>
            </a:r>
            <a:endParaRPr lang="de-DE" altLang="de-DE" sz="1600" dirty="0">
              <a:latin typeface="Arial" panose="020B0604020202020204" pitchFamily="34" charset="0"/>
              <a:cs typeface="Arial" panose="020B0604020202020204" pitchFamily="34" charset="0"/>
              <a:sym typeface="Arial" panose="020B0604020202020204" pitchFamily="34" charset="0"/>
            </a:endParaRPr>
          </a:p>
        </p:txBody>
      </p:sp>
      <p:sp>
        <p:nvSpPr>
          <p:cNvPr id="28" name="Rectangle: Rounded Corners 27">
            <a:extLst>
              <a:ext uri="{FF2B5EF4-FFF2-40B4-BE49-F238E27FC236}">
                <a16:creationId xmlns:a16="http://schemas.microsoft.com/office/drawing/2014/main" id="{AED943A9-AC70-6855-476C-0B96622CD8FB}"/>
              </a:ext>
            </a:extLst>
          </p:cNvPr>
          <p:cNvSpPr/>
          <p:nvPr/>
        </p:nvSpPr>
        <p:spPr>
          <a:xfrm>
            <a:off x="4697412" y="4711652"/>
            <a:ext cx="3240088" cy="1229945"/>
          </a:xfrm>
          <a:prstGeom prst="roundRect">
            <a:avLst>
              <a:gd name="adj" fmla="val 5854"/>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pPr>
            <a:endParaRPr lang="en-US">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29" name="Parallelogram 28">
            <a:extLst>
              <a:ext uri="{FF2B5EF4-FFF2-40B4-BE49-F238E27FC236}">
                <a16:creationId xmlns:a16="http://schemas.microsoft.com/office/drawing/2014/main" id="{C3764BCA-6B5F-AAAC-5E98-EC2A4FDF2857}"/>
              </a:ext>
            </a:extLst>
          </p:cNvPr>
          <p:cNvSpPr/>
          <p:nvPr/>
        </p:nvSpPr>
        <p:spPr>
          <a:xfrm>
            <a:off x="4254500" y="5059814"/>
            <a:ext cx="906818" cy="533622"/>
          </a:xfrm>
          <a:prstGeom prst="parallelogram">
            <a:avLst>
              <a:gd name="adj" fmla="val 56566"/>
            </a:avLst>
          </a:prstGeom>
          <a:solidFill>
            <a:srgbClr val="EBB700"/>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338D"/>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30" name="TextBox 29">
            <a:extLst>
              <a:ext uri="{FF2B5EF4-FFF2-40B4-BE49-F238E27FC236}">
                <a16:creationId xmlns:a16="http://schemas.microsoft.com/office/drawing/2014/main" id="{75E04D07-D983-B7F9-E4B6-F810235C112D}"/>
              </a:ext>
            </a:extLst>
          </p:cNvPr>
          <p:cNvSpPr txBox="1"/>
          <p:nvPr/>
        </p:nvSpPr>
        <p:spPr>
          <a:xfrm>
            <a:off x="5217922" y="5034238"/>
            <a:ext cx="2648354" cy="584775"/>
          </a:xfrm>
          <a:prstGeom prst="rect">
            <a:avLst/>
          </a:prstGeom>
          <a:noFill/>
        </p:spPr>
        <p:txBody>
          <a:bodyPr wrap="square" rtlCol="0" anchor="ctr">
            <a:spAutoFit/>
          </a:bodyPr>
          <a:lstStyle/>
          <a:p>
            <a:pPr marL="0" lvl="1" indent="-230400" defTabSz="422039" fontAlgn="b">
              <a:spcBef>
                <a:spcPct val="0"/>
              </a:spcBef>
              <a:spcAft>
                <a:spcPts val="600"/>
              </a:spcAft>
              <a:buClr>
                <a:schemeClr val="accent1"/>
              </a:buClr>
              <a:defRPr/>
            </a:pPr>
            <a:r>
              <a:rPr lang="de-DE" sz="1600" dirty="0">
                <a:latin typeface="Arial" panose="020B0604020202020204" pitchFamily="34" charset="0"/>
                <a:cs typeface="Arial" panose="020B0604020202020204" pitchFamily="34" charset="0"/>
                <a:sym typeface="Arial" panose="020B0604020202020204" pitchFamily="34" charset="0"/>
              </a:rPr>
              <a:t>Sichere Sanitäranlagen und Hygiene-Schulungen</a:t>
            </a:r>
            <a:endParaRPr lang="de-DE" altLang="de-DE" sz="1600" dirty="0">
              <a:latin typeface="Arial" panose="020B0604020202020204" pitchFamily="34" charset="0"/>
              <a:cs typeface="Arial" panose="020B0604020202020204" pitchFamily="34" charset="0"/>
              <a:sym typeface="Arial" panose="020B0604020202020204" pitchFamily="34" charset="0"/>
            </a:endParaRPr>
          </a:p>
        </p:txBody>
      </p:sp>
      <p:sp>
        <p:nvSpPr>
          <p:cNvPr id="33" name="Rectangle: Rounded Corners 32">
            <a:extLst>
              <a:ext uri="{FF2B5EF4-FFF2-40B4-BE49-F238E27FC236}">
                <a16:creationId xmlns:a16="http://schemas.microsoft.com/office/drawing/2014/main" id="{146247CE-A5F5-D324-0DF5-318F6B54FF13}"/>
              </a:ext>
            </a:extLst>
          </p:cNvPr>
          <p:cNvSpPr/>
          <p:nvPr/>
        </p:nvSpPr>
        <p:spPr>
          <a:xfrm>
            <a:off x="8513762" y="4711652"/>
            <a:ext cx="3240088" cy="1229945"/>
          </a:xfrm>
          <a:prstGeom prst="roundRect">
            <a:avLst>
              <a:gd name="adj" fmla="val 5854"/>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pPr>
            <a:endParaRPr lang="en-US">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34" name="Parallelogram 33">
            <a:extLst>
              <a:ext uri="{FF2B5EF4-FFF2-40B4-BE49-F238E27FC236}">
                <a16:creationId xmlns:a16="http://schemas.microsoft.com/office/drawing/2014/main" id="{930837B1-817B-D08C-5BDA-DA2C1609A070}"/>
              </a:ext>
            </a:extLst>
          </p:cNvPr>
          <p:cNvSpPr/>
          <p:nvPr/>
        </p:nvSpPr>
        <p:spPr>
          <a:xfrm>
            <a:off x="8070850" y="5059814"/>
            <a:ext cx="906818" cy="533622"/>
          </a:xfrm>
          <a:prstGeom prst="parallelogram">
            <a:avLst>
              <a:gd name="adj" fmla="val 56566"/>
            </a:avLst>
          </a:prstGeom>
          <a:solidFill>
            <a:srgbClr val="EBB700"/>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338D"/>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35" name="TextBox 34">
            <a:extLst>
              <a:ext uri="{FF2B5EF4-FFF2-40B4-BE49-F238E27FC236}">
                <a16:creationId xmlns:a16="http://schemas.microsoft.com/office/drawing/2014/main" id="{2B58CCA8-FD5F-B918-1DE7-E34925F9EE85}"/>
              </a:ext>
            </a:extLst>
          </p:cNvPr>
          <p:cNvSpPr txBox="1"/>
          <p:nvPr/>
        </p:nvSpPr>
        <p:spPr>
          <a:xfrm>
            <a:off x="9034272" y="4788016"/>
            <a:ext cx="2648354" cy="1077218"/>
          </a:xfrm>
          <a:prstGeom prst="rect">
            <a:avLst/>
          </a:prstGeom>
          <a:noFill/>
        </p:spPr>
        <p:txBody>
          <a:bodyPr wrap="square" rtlCol="0" anchor="ctr">
            <a:spAutoFit/>
          </a:bodyPr>
          <a:lstStyle/>
          <a:p>
            <a:pPr marL="0" lvl="1" indent="-230400" defTabSz="422039" fontAlgn="b">
              <a:spcBef>
                <a:spcPct val="0"/>
              </a:spcBef>
              <a:spcAft>
                <a:spcPts val="600"/>
              </a:spcAft>
              <a:buClr>
                <a:schemeClr val="accent1"/>
              </a:buClr>
              <a:defRPr/>
            </a:pPr>
            <a:r>
              <a:rPr lang="de-DE" sz="1600" dirty="0">
                <a:latin typeface="Arial" panose="020B0604020202020204" pitchFamily="34" charset="0"/>
                <a:cs typeface="Arial" panose="020B0604020202020204" pitchFamily="34" charset="0"/>
                <a:sym typeface="Arial" panose="020B0604020202020204" pitchFamily="34" charset="0"/>
              </a:rPr>
              <a:t>Anpassung an den Klimawandel: Maßnahmen und bessere Koordinierung zur Katastrophenvorsorge</a:t>
            </a:r>
            <a:endParaRPr lang="de-DE" altLang="de-DE" sz="1600" dirty="0">
              <a:latin typeface="Arial" panose="020B0604020202020204" pitchFamily="34" charset="0"/>
              <a:cs typeface="Arial" panose="020B0604020202020204" pitchFamily="34" charset="0"/>
              <a:sym typeface="Arial" panose="020B0604020202020204" pitchFamily="34" charset="0"/>
            </a:endParaRPr>
          </a:p>
        </p:txBody>
      </p:sp>
      <p:pic>
        <p:nvPicPr>
          <p:cNvPr id="9" name="Graphic 8" descr="Thermometer with solid fill">
            <a:extLst>
              <a:ext uri="{FF2B5EF4-FFF2-40B4-BE49-F238E27FC236}">
                <a16:creationId xmlns:a16="http://schemas.microsoft.com/office/drawing/2014/main" id="{DE78AA5C-CCA1-43CC-5E53-4F63C59869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70062" y="5172427"/>
            <a:ext cx="308395" cy="308395"/>
          </a:xfrm>
          <a:prstGeom prst="rect">
            <a:avLst/>
          </a:prstGeom>
        </p:spPr>
      </p:pic>
      <p:pic>
        <p:nvPicPr>
          <p:cNvPr id="20" name="Graphic 19" descr="Handwashing with solid fill">
            <a:extLst>
              <a:ext uri="{FF2B5EF4-FFF2-40B4-BE49-F238E27FC236}">
                <a16:creationId xmlns:a16="http://schemas.microsoft.com/office/drawing/2014/main" id="{0DD8B1D0-ED2D-1B11-F3B9-8C678CF558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53711" y="5172428"/>
            <a:ext cx="308395" cy="308395"/>
          </a:xfrm>
          <a:prstGeom prst="rect">
            <a:avLst/>
          </a:prstGeom>
        </p:spPr>
      </p:pic>
      <p:pic>
        <p:nvPicPr>
          <p:cNvPr id="22" name="Graphic 21" descr="Water with solid fill">
            <a:extLst>
              <a:ext uri="{FF2B5EF4-FFF2-40B4-BE49-F238E27FC236}">
                <a16:creationId xmlns:a16="http://schemas.microsoft.com/office/drawing/2014/main" id="{D1BE199A-5F0B-EEBD-C4A0-64FF9F7901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7199" y="5172428"/>
            <a:ext cx="308395" cy="308395"/>
          </a:xfrm>
          <a:prstGeom prst="rect">
            <a:avLst/>
          </a:prstGeom>
        </p:spPr>
      </p:pic>
      <p:sp>
        <p:nvSpPr>
          <p:cNvPr id="23" name="TextBox 22">
            <a:extLst>
              <a:ext uri="{FF2B5EF4-FFF2-40B4-BE49-F238E27FC236}">
                <a16:creationId xmlns:a16="http://schemas.microsoft.com/office/drawing/2014/main" id="{57548432-68B4-2BF8-D3E2-06120E20218A}"/>
              </a:ext>
            </a:extLst>
          </p:cNvPr>
          <p:cNvSpPr txBox="1"/>
          <p:nvPr/>
        </p:nvSpPr>
        <p:spPr>
          <a:xfrm>
            <a:off x="10018471" y="6052979"/>
            <a:ext cx="1878598" cy="246221"/>
          </a:xfrm>
          <a:prstGeom prst="rect">
            <a:avLst/>
          </a:prstGeom>
          <a:noFill/>
        </p:spPr>
        <p:txBody>
          <a:bodyPr wrap="square" rtlCol="0" anchor="ctr">
            <a:spAutoFit/>
          </a:bodyPr>
          <a:lstStyle/>
          <a:p>
            <a:pPr marL="0" lvl="1" algn="r" fontAlgn="b">
              <a:spcBef>
                <a:spcPct val="0"/>
              </a:spcBef>
              <a:spcAft>
                <a:spcPts val="600"/>
              </a:spcAft>
              <a:buClr>
                <a:srgbClr val="00338D"/>
              </a:buClr>
              <a:defRPr/>
            </a:pPr>
            <a:r>
              <a:rPr lang="de-DE" sz="1000" dirty="0">
                <a:solidFill>
                  <a:schemeClr val="bg1">
                    <a:lumMod val="75000"/>
                  </a:schemeClr>
                </a:solidFill>
                <a:latin typeface="Arial" panose="020B0604020202020204" pitchFamily="34" charset="0"/>
                <a:cs typeface="Arial" panose="020B0604020202020204" pitchFamily="34" charset="0"/>
                <a:sym typeface="Arial" panose="020B0604020202020204" pitchFamily="34" charset="0"/>
              </a:rPr>
              <a:t>Bilder: HFH Malawi, SDL</a:t>
            </a:r>
          </a:p>
        </p:txBody>
      </p:sp>
      <p:sp>
        <p:nvSpPr>
          <p:cNvPr id="5" name="Fußzeilenplatzhalter 4">
            <a:extLst>
              <a:ext uri="{FF2B5EF4-FFF2-40B4-BE49-F238E27FC236}">
                <a16:creationId xmlns:a16="http://schemas.microsoft.com/office/drawing/2014/main" id="{288470E7-EA0E-B719-5D37-D402D3150719}"/>
              </a:ext>
            </a:extLst>
          </p:cNvPr>
          <p:cNvSpPr>
            <a:spLocks noGrp="1"/>
          </p:cNvSpPr>
          <p:nvPr>
            <p:ph type="ftr" sz="quarter" idx="3"/>
          </p:nvPr>
        </p:nvSpPr>
        <p:spPr/>
        <p:txBody>
          <a:bodyPr/>
          <a:lstStyle/>
          <a:p>
            <a:r>
              <a:rPr lang="de-DE"/>
              <a:t>Lions für WaSH - Wasser ist Leben</a:t>
            </a:r>
            <a:endParaRPr lang="de-DE" dirty="0"/>
          </a:p>
        </p:txBody>
      </p:sp>
    </p:spTree>
    <p:extLst>
      <p:ext uri="{BB962C8B-B14F-4D97-AF65-F5344CB8AC3E}">
        <p14:creationId xmlns:p14="http://schemas.microsoft.com/office/powerpoint/2010/main" val="1066009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8D9521-60C2-7C62-37EB-470E2629AF87}"/>
              </a:ext>
            </a:extLst>
          </p:cNvPr>
          <p:cNvSpPr>
            <a:spLocks noGrp="1"/>
          </p:cNvSpPr>
          <p:nvPr>
            <p:ph type="body" sz="quarter" idx="10"/>
          </p:nvPr>
        </p:nvSpPr>
        <p:spPr/>
        <p:txBody>
          <a:bodyPr/>
          <a:lstStyle/>
          <a:p>
            <a:r>
              <a:rPr lang="da-DK" dirty="0"/>
              <a:t>Lions WaSH-Projekt 2025/26 (in Planung)</a:t>
            </a:r>
            <a:endParaRPr lang="de-DE" dirty="0"/>
          </a:p>
        </p:txBody>
      </p:sp>
      <p:sp>
        <p:nvSpPr>
          <p:cNvPr id="5" name="Text Placeholder 4">
            <a:extLst>
              <a:ext uri="{FF2B5EF4-FFF2-40B4-BE49-F238E27FC236}">
                <a16:creationId xmlns:a16="http://schemas.microsoft.com/office/drawing/2014/main" id="{E2516E4A-4375-3CDA-DDF2-68B314DA0F3E}"/>
              </a:ext>
            </a:extLst>
          </p:cNvPr>
          <p:cNvSpPr>
            <a:spLocks noGrp="1"/>
          </p:cNvSpPr>
          <p:nvPr>
            <p:ph type="body" sz="quarter" idx="13"/>
          </p:nvPr>
        </p:nvSpPr>
        <p:spPr/>
        <p:txBody>
          <a:bodyPr/>
          <a:lstStyle/>
          <a:p>
            <a:pPr lvl="1"/>
            <a:r>
              <a:rPr lang="da-DK" dirty="0"/>
              <a:t>Voraussichtlich Sambia, Kitwe</a:t>
            </a:r>
            <a:endParaRPr lang="de-DE" dirty="0"/>
          </a:p>
        </p:txBody>
      </p:sp>
      <p:sp>
        <p:nvSpPr>
          <p:cNvPr id="6" name="Text Placeholder 5">
            <a:extLst>
              <a:ext uri="{FF2B5EF4-FFF2-40B4-BE49-F238E27FC236}">
                <a16:creationId xmlns:a16="http://schemas.microsoft.com/office/drawing/2014/main" id="{1A3C0938-9D01-6A9D-D1D2-04968377D6B1}"/>
              </a:ext>
            </a:extLst>
          </p:cNvPr>
          <p:cNvSpPr>
            <a:spLocks noGrp="1"/>
          </p:cNvSpPr>
          <p:nvPr>
            <p:ph type="body" sz="quarter" idx="14"/>
          </p:nvPr>
        </p:nvSpPr>
        <p:spPr>
          <a:xfrm>
            <a:off x="6631152" y="3388697"/>
            <a:ext cx="4139950" cy="928331"/>
          </a:xfrm>
        </p:spPr>
        <p:txBody>
          <a:bodyPr/>
          <a:lstStyle/>
          <a:p>
            <a:pPr lvl="1">
              <a:lnSpc>
                <a:spcPct val="100000"/>
              </a:lnSpc>
              <a:spcBef>
                <a:spcPts val="600"/>
              </a:spcBef>
            </a:pPr>
            <a:r>
              <a:rPr lang="de-DE" dirty="0"/>
              <a:t>Schwerpunkte: </a:t>
            </a:r>
          </a:p>
          <a:p>
            <a:pPr marL="342900" lvl="1" indent="-342900">
              <a:lnSpc>
                <a:spcPct val="100000"/>
              </a:lnSpc>
              <a:spcBef>
                <a:spcPts val="600"/>
              </a:spcBef>
              <a:buFontTx/>
              <a:buChar char="-"/>
            </a:pPr>
            <a:r>
              <a:rPr lang="de-DE" dirty="0"/>
              <a:t>Wasserversorgung</a:t>
            </a:r>
          </a:p>
          <a:p>
            <a:pPr marL="342900" lvl="1" indent="-342900">
              <a:lnSpc>
                <a:spcPct val="100000"/>
              </a:lnSpc>
              <a:spcBef>
                <a:spcPts val="600"/>
              </a:spcBef>
              <a:buFontTx/>
              <a:buChar char="-"/>
            </a:pPr>
            <a:r>
              <a:rPr lang="de-DE" dirty="0"/>
              <a:t>sichere Sanitäranlagen</a:t>
            </a:r>
          </a:p>
          <a:p>
            <a:pPr marL="342900" lvl="1" indent="-342900">
              <a:lnSpc>
                <a:spcPct val="100000"/>
              </a:lnSpc>
              <a:spcBef>
                <a:spcPts val="600"/>
              </a:spcBef>
              <a:buFontTx/>
              <a:buChar char="-"/>
            </a:pPr>
            <a:r>
              <a:rPr lang="de-DE" dirty="0"/>
              <a:t>Hygiene</a:t>
            </a:r>
          </a:p>
        </p:txBody>
      </p:sp>
      <p:sp>
        <p:nvSpPr>
          <p:cNvPr id="7" name="Text Placeholder 6">
            <a:extLst>
              <a:ext uri="{FF2B5EF4-FFF2-40B4-BE49-F238E27FC236}">
                <a16:creationId xmlns:a16="http://schemas.microsoft.com/office/drawing/2014/main" id="{3FEB6F73-76C4-3AFC-E035-643CCFC576E3}"/>
              </a:ext>
            </a:extLst>
          </p:cNvPr>
          <p:cNvSpPr>
            <a:spLocks noGrp="1"/>
          </p:cNvSpPr>
          <p:nvPr>
            <p:ph type="body" sz="quarter" idx="15"/>
          </p:nvPr>
        </p:nvSpPr>
        <p:spPr>
          <a:xfrm>
            <a:off x="5604809" y="4824243"/>
            <a:ext cx="4350953" cy="928331"/>
          </a:xfrm>
        </p:spPr>
        <p:txBody>
          <a:bodyPr/>
          <a:lstStyle/>
          <a:p>
            <a:pPr lvl="1">
              <a:lnSpc>
                <a:spcPct val="100000"/>
              </a:lnSpc>
              <a:spcBef>
                <a:spcPts val="600"/>
              </a:spcBef>
            </a:pPr>
            <a:r>
              <a:rPr lang="de-DE" dirty="0"/>
              <a:t>Projektvolumen gesamt: 1,01 Mio. €</a:t>
            </a:r>
          </a:p>
          <a:p>
            <a:pPr lvl="1">
              <a:lnSpc>
                <a:spcPct val="100000"/>
              </a:lnSpc>
              <a:spcBef>
                <a:spcPts val="600"/>
              </a:spcBef>
            </a:pPr>
            <a:r>
              <a:rPr lang="de-DE" dirty="0"/>
              <a:t>Lions-Anteil: 245.000 €</a:t>
            </a:r>
          </a:p>
        </p:txBody>
      </p:sp>
      <p:pic>
        <p:nvPicPr>
          <p:cNvPr id="14" name="Bildplatzhalter 13" descr="Markierung mit einfarbiger Füllung">
            <a:extLst>
              <a:ext uri="{FF2B5EF4-FFF2-40B4-BE49-F238E27FC236}">
                <a16:creationId xmlns:a16="http://schemas.microsoft.com/office/drawing/2014/main" id="{49882774-88C9-8D71-265C-49D71F798210}"/>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39330" t="982" r="-39091" b="-6080"/>
          <a:stretch/>
        </p:blipFill>
        <p:spPr>
          <a:xfrm>
            <a:off x="6152341" y="2110546"/>
            <a:ext cx="1042632" cy="613541"/>
          </a:xfrm>
        </p:spPr>
      </p:pic>
      <p:pic>
        <p:nvPicPr>
          <p:cNvPr id="16" name="Bildplatzhalter 15" descr="Tropfender Wasserhahn mit einfarbiger Füllung">
            <a:extLst>
              <a:ext uri="{FF2B5EF4-FFF2-40B4-BE49-F238E27FC236}">
                <a16:creationId xmlns:a16="http://schemas.microsoft.com/office/drawing/2014/main" id="{B3EE6201-831C-FB05-6DC9-F50C5F251F52}"/>
              </a:ext>
            </a:extLst>
          </p:cNvPr>
          <p:cNvPicPr>
            <a:picLocks noGrp="1" noChangeAspect="1"/>
          </p:cNvPicPr>
          <p:nvPr>
            <p:ph type="pic" sz="quarter" idx="17"/>
          </p:nvPr>
        </p:nvPicPr>
        <p:blipFill>
          <a:blip r:embed="rId4">
            <a:extLst>
              <a:ext uri="{96DAC541-7B7A-43D3-8B79-37D633B846F1}">
                <asvg:svgBlip xmlns:asvg="http://schemas.microsoft.com/office/drawing/2016/SVG/main" r:embed="rId5"/>
              </a:ext>
            </a:extLst>
          </a:blip>
          <a:srcRect l="-28164" t="-3362" r="-42043" b="3362"/>
          <a:stretch/>
        </p:blipFill>
        <p:spPr>
          <a:xfrm>
            <a:off x="5339541" y="3546092"/>
            <a:ext cx="1042632" cy="613541"/>
          </a:xfrm>
        </p:spPr>
      </p:pic>
      <p:pic>
        <p:nvPicPr>
          <p:cNvPr id="23" name="Bildplatzhalter 22" descr="Münzen mit einfarbiger Füllung">
            <a:extLst>
              <a:ext uri="{FF2B5EF4-FFF2-40B4-BE49-F238E27FC236}">
                <a16:creationId xmlns:a16="http://schemas.microsoft.com/office/drawing/2014/main" id="{96AAC500-8C49-24A2-78D8-52648EAA52F9}"/>
              </a:ext>
            </a:extLst>
          </p:cNvPr>
          <p:cNvPicPr>
            <a:picLocks noGrp="1" noChangeAspect="1"/>
          </p:cNvPicPr>
          <p:nvPr>
            <p:ph type="pic" sz="quarter" idx="18"/>
          </p:nvPr>
        </p:nvPicPr>
        <p:blipFill>
          <a:blip r:embed="rId6">
            <a:extLst>
              <a:ext uri="{96DAC541-7B7A-43D3-8B79-37D633B846F1}">
                <asvg:svgBlip xmlns:asvg="http://schemas.microsoft.com/office/drawing/2016/SVG/main" r:embed="rId7"/>
              </a:ext>
            </a:extLst>
          </a:blip>
          <a:srcRect l="-46140" t="-11657" r="-63210" b="-11657"/>
          <a:stretch/>
        </p:blipFill>
        <p:spPr>
          <a:xfrm>
            <a:off x="4524201" y="4981638"/>
            <a:ext cx="1042632" cy="613541"/>
          </a:xfrm>
        </p:spPr>
      </p:pic>
      <p:sp>
        <p:nvSpPr>
          <p:cNvPr id="11" name="Footer Placeholder 10">
            <a:extLst>
              <a:ext uri="{FF2B5EF4-FFF2-40B4-BE49-F238E27FC236}">
                <a16:creationId xmlns:a16="http://schemas.microsoft.com/office/drawing/2014/main" id="{86C1990C-763F-4BBE-3C60-B9B9BA992122}"/>
              </a:ext>
            </a:extLst>
          </p:cNvPr>
          <p:cNvSpPr>
            <a:spLocks noGrp="1"/>
          </p:cNvSpPr>
          <p:nvPr>
            <p:ph type="ftr" sz="quarter" idx="3"/>
          </p:nvPr>
        </p:nvSpPr>
        <p:spPr/>
        <p:txBody>
          <a:bodyPr/>
          <a:lstStyle/>
          <a:p>
            <a:r>
              <a:rPr lang="de-DE" dirty="0"/>
              <a:t>Titel des Vortrags, Name des Referenten, Veranstaltung, Datum</a:t>
            </a:r>
            <a:endParaRPr lang="en-GB" dirty="0"/>
          </a:p>
        </p:txBody>
      </p:sp>
      <p:pic>
        <p:nvPicPr>
          <p:cNvPr id="8" name="Bildplatzhalter 7" descr="Ein Bild, das Person, Menschliches Gesicht, Stecker Stöpsel Wasserhahn, draußen enthält.&#10;&#10;KI-generierte Inhalte können fehlerhaft sein.">
            <a:extLst>
              <a:ext uri="{FF2B5EF4-FFF2-40B4-BE49-F238E27FC236}">
                <a16:creationId xmlns:a16="http://schemas.microsoft.com/office/drawing/2014/main" id="{89A434C1-396E-2DD8-9F62-D2FB5522482C}"/>
              </a:ext>
            </a:extLst>
          </p:cNvPr>
          <p:cNvPicPr>
            <a:picLocks noGrp="1" noChangeAspect="1"/>
          </p:cNvPicPr>
          <p:nvPr>
            <p:ph type="pic" sz="quarter" idx="20"/>
          </p:nvPr>
        </p:nvPicPr>
        <p:blipFill>
          <a:blip r:embed="rId8" cstate="print">
            <a:extLst>
              <a:ext uri="{28A0092B-C50C-407E-A947-70E740481C1C}">
                <a14:useLocalDpi xmlns:a14="http://schemas.microsoft.com/office/drawing/2010/main" val="0"/>
              </a:ext>
            </a:extLst>
          </a:blip>
          <a:srcRect l="2052" r="2052"/>
          <a:stretch>
            <a:fillRect/>
          </a:stretch>
        </p:blipFill>
        <p:spPr/>
      </p:pic>
      <p:pic>
        <p:nvPicPr>
          <p:cNvPr id="17" name="Grafik 16">
            <a:extLst>
              <a:ext uri="{FF2B5EF4-FFF2-40B4-BE49-F238E27FC236}">
                <a16:creationId xmlns:a16="http://schemas.microsoft.com/office/drawing/2014/main" id="{344DD170-9E30-5FA5-D273-4AB910240E2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006816" y="183045"/>
            <a:ext cx="880981" cy="1192281"/>
          </a:xfrm>
          <a:prstGeom prst="rect">
            <a:avLst/>
          </a:prstGeom>
        </p:spPr>
      </p:pic>
      <p:pic>
        <p:nvPicPr>
          <p:cNvPr id="21" name="Grafik 20" descr="Ein Bild, das Text, Schrift, Grafiken, Logo enthält.&#10;&#10;Automatisch generierte Beschreibung">
            <a:extLst>
              <a:ext uri="{FF2B5EF4-FFF2-40B4-BE49-F238E27FC236}">
                <a16:creationId xmlns:a16="http://schemas.microsoft.com/office/drawing/2014/main" id="{696455B0-7DF9-5BF1-A812-59DD1B1C07FB}"/>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227546" y="364800"/>
            <a:ext cx="2379492" cy="875293"/>
          </a:xfrm>
          <a:prstGeom prst="rect">
            <a:avLst/>
          </a:prstGeom>
        </p:spPr>
      </p:pic>
    </p:spTree>
    <p:extLst>
      <p:ext uri="{BB962C8B-B14F-4D97-AF65-F5344CB8AC3E}">
        <p14:creationId xmlns:p14="http://schemas.microsoft.com/office/powerpoint/2010/main" val="2138121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B5F8751-70AF-22DA-8F44-05A5EE334A9D}"/>
              </a:ext>
            </a:extLst>
          </p:cNvPr>
          <p:cNvSpPr>
            <a:spLocks noGrp="1"/>
          </p:cNvSpPr>
          <p:nvPr>
            <p:ph type="body" sz="quarter" idx="17"/>
          </p:nvPr>
        </p:nvSpPr>
        <p:spPr/>
        <p:txBody>
          <a:bodyPr/>
          <a:lstStyle/>
          <a:p>
            <a:r>
              <a:rPr lang="de-DE" dirty="0"/>
              <a:t>Lions für WaSH</a:t>
            </a:r>
          </a:p>
        </p:txBody>
      </p:sp>
    </p:spTree>
    <p:extLst>
      <p:ext uri="{BB962C8B-B14F-4D97-AF65-F5344CB8AC3E}">
        <p14:creationId xmlns:p14="http://schemas.microsoft.com/office/powerpoint/2010/main" val="2550589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768B46A7-BBA0-4D99-BD74-23F7BFC60D34}"/>
              </a:ext>
            </a:extLst>
          </p:cNvPr>
          <p:cNvSpPr>
            <a:spLocks noGrp="1"/>
          </p:cNvSpPr>
          <p:nvPr>
            <p:ph type="ftr" sz="quarter" idx="3"/>
          </p:nvPr>
        </p:nvSpPr>
        <p:spPr/>
        <p:txBody>
          <a:bodyPr/>
          <a:lstStyle/>
          <a:p>
            <a:r>
              <a:rPr lang="de-DE" dirty="0"/>
              <a:t>Lions für </a:t>
            </a:r>
            <a:r>
              <a:rPr lang="de-DE" dirty="0" err="1"/>
              <a:t>WaSH</a:t>
            </a:r>
            <a:r>
              <a:rPr lang="de-DE" dirty="0"/>
              <a:t> - Wasser ist Leben</a:t>
            </a:r>
          </a:p>
        </p:txBody>
      </p:sp>
      <p:pic>
        <p:nvPicPr>
          <p:cNvPr id="19" name="Bildplatzhalter 18" descr="Ein Bild, das Kleidung, Person, draußen, Himmel enthält.&#10;&#10;Automatisch generierte Beschreibung">
            <a:extLst>
              <a:ext uri="{FF2B5EF4-FFF2-40B4-BE49-F238E27FC236}">
                <a16:creationId xmlns:a16="http://schemas.microsoft.com/office/drawing/2014/main" id="{B66A72F4-DBF0-C24F-386B-7C91FBED7FEE}"/>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428587" y="1202292"/>
            <a:ext cx="3741738" cy="4648200"/>
          </a:xfrm>
          <a:prstGeom prst="roundRect">
            <a:avLst>
              <a:gd name="adj" fmla="val 3172"/>
            </a:avLst>
          </a:prstGeom>
          <a:solidFill>
            <a:schemeClr val="bg2"/>
          </a:solidFill>
          <a:ln w="165100" cap="flat">
            <a:solidFill>
              <a:schemeClr val="bg1"/>
            </a:solidFill>
            <a:prstDash val="solid"/>
            <a:miter/>
          </a:ln>
          <a:effectLst>
            <a:outerShdw blurRad="444500" dist="190500" dir="5400000" algn="t" rotWithShape="0">
              <a:prstClr val="black">
                <a:alpha val="10000"/>
              </a:prstClr>
            </a:outerShdw>
          </a:effectLst>
        </p:spPr>
      </p:pic>
      <p:sp>
        <p:nvSpPr>
          <p:cNvPr id="8" name="Textfeld 7">
            <a:extLst>
              <a:ext uri="{FF2B5EF4-FFF2-40B4-BE49-F238E27FC236}">
                <a16:creationId xmlns:a16="http://schemas.microsoft.com/office/drawing/2014/main" id="{68B44F8A-9080-420E-B5B8-A06529E28F6E}"/>
              </a:ext>
            </a:extLst>
          </p:cNvPr>
          <p:cNvSpPr txBox="1"/>
          <p:nvPr/>
        </p:nvSpPr>
        <p:spPr>
          <a:xfrm>
            <a:off x="2872866" y="5806230"/>
            <a:ext cx="1507242" cy="261610"/>
          </a:xfrm>
          <a:prstGeom prst="rect">
            <a:avLst/>
          </a:prstGeom>
          <a:noFill/>
        </p:spPr>
        <p:txBody>
          <a:bodyPr wrap="square" rtlCol="0">
            <a:spAutoFit/>
          </a:bodyPr>
          <a:lstStyle/>
          <a:p>
            <a:r>
              <a:rPr lang="de-DE" sz="1050" dirty="0">
                <a:solidFill>
                  <a:schemeClr val="bg1">
                    <a:lumMod val="65000"/>
                  </a:schemeClr>
                </a:solidFill>
              </a:rPr>
              <a:t>Bild: HFH Sambia</a:t>
            </a:r>
          </a:p>
        </p:txBody>
      </p:sp>
      <p:pic>
        <p:nvPicPr>
          <p:cNvPr id="9" name="Grafik 8">
            <a:extLst>
              <a:ext uri="{FF2B5EF4-FFF2-40B4-BE49-F238E27FC236}">
                <a16:creationId xmlns:a16="http://schemas.microsoft.com/office/drawing/2014/main" id="{BF6E77D2-C8B2-4DE7-9BD0-F66774DDA6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24210" y="194278"/>
            <a:ext cx="1394934" cy="1310159"/>
          </a:xfrm>
          <a:prstGeom prst="rect">
            <a:avLst/>
          </a:prstGeom>
        </p:spPr>
      </p:pic>
      <p:sp>
        <p:nvSpPr>
          <p:cNvPr id="2" name="Textfeld 1">
            <a:extLst>
              <a:ext uri="{FF2B5EF4-FFF2-40B4-BE49-F238E27FC236}">
                <a16:creationId xmlns:a16="http://schemas.microsoft.com/office/drawing/2014/main" id="{B411409F-7E28-9B31-016D-CFDBD2E09A41}"/>
              </a:ext>
            </a:extLst>
          </p:cNvPr>
          <p:cNvSpPr txBox="1"/>
          <p:nvPr/>
        </p:nvSpPr>
        <p:spPr>
          <a:xfrm>
            <a:off x="4835526" y="4508838"/>
            <a:ext cx="1904846" cy="590931"/>
          </a:xfrm>
          <a:prstGeom prst="rect">
            <a:avLst/>
          </a:prstGeom>
          <a:noFill/>
        </p:spPr>
        <p:txBody>
          <a:bodyPr wrap="square" rtlCol="0">
            <a:spAutoFit/>
          </a:bodyPr>
          <a:lstStyle/>
          <a:p>
            <a:pPr algn="ctr">
              <a:lnSpc>
                <a:spcPct val="90000"/>
              </a:lnSpc>
              <a:spcBef>
                <a:spcPct val="0"/>
              </a:spcBef>
            </a:pPr>
            <a:r>
              <a:rPr lang="de-DE" dirty="0">
                <a:solidFill>
                  <a:schemeClr val="accent3">
                    <a:lumMod val="75000"/>
                  </a:schemeClr>
                </a:solidFill>
                <a:latin typeface="+mj-lt"/>
                <a:ea typeface="+mj-ea"/>
                <a:cs typeface="+mj-cs"/>
              </a:rPr>
              <a:t>Memorandum </a:t>
            </a:r>
            <a:r>
              <a:rPr lang="de-DE" dirty="0" err="1">
                <a:solidFill>
                  <a:schemeClr val="accent3">
                    <a:lumMod val="75000"/>
                  </a:schemeClr>
                </a:solidFill>
                <a:latin typeface="+mj-lt"/>
                <a:ea typeface="+mj-ea"/>
                <a:cs typeface="+mj-cs"/>
              </a:rPr>
              <a:t>of</a:t>
            </a:r>
            <a:r>
              <a:rPr lang="de-DE" dirty="0">
                <a:solidFill>
                  <a:schemeClr val="accent3">
                    <a:lumMod val="75000"/>
                  </a:schemeClr>
                </a:solidFill>
                <a:latin typeface="+mj-lt"/>
                <a:ea typeface="+mj-ea"/>
                <a:cs typeface="+mj-cs"/>
              </a:rPr>
              <a:t> Understanding</a:t>
            </a:r>
          </a:p>
        </p:txBody>
      </p:sp>
      <p:sp>
        <p:nvSpPr>
          <p:cNvPr id="7" name="Textfeld 6">
            <a:extLst>
              <a:ext uri="{FF2B5EF4-FFF2-40B4-BE49-F238E27FC236}">
                <a16:creationId xmlns:a16="http://schemas.microsoft.com/office/drawing/2014/main" id="{BDD48032-D7C8-10F5-F21C-AA538B4FB98B}"/>
              </a:ext>
            </a:extLst>
          </p:cNvPr>
          <p:cNvSpPr txBox="1"/>
          <p:nvPr/>
        </p:nvSpPr>
        <p:spPr>
          <a:xfrm>
            <a:off x="8468379" y="4579331"/>
            <a:ext cx="2524259" cy="590931"/>
          </a:xfrm>
          <a:prstGeom prst="rect">
            <a:avLst/>
          </a:prstGeom>
          <a:noFill/>
        </p:spPr>
        <p:txBody>
          <a:bodyPr wrap="square" rtlCol="0">
            <a:spAutoFit/>
          </a:bodyPr>
          <a:lstStyle/>
          <a:p>
            <a:pPr algn="ctr">
              <a:lnSpc>
                <a:spcPct val="90000"/>
              </a:lnSpc>
              <a:spcBef>
                <a:spcPct val="0"/>
              </a:spcBef>
            </a:pPr>
            <a:r>
              <a:rPr lang="de-DE" dirty="0">
                <a:solidFill>
                  <a:schemeClr val="accent3">
                    <a:lumMod val="75000"/>
                  </a:schemeClr>
                </a:solidFill>
                <a:latin typeface="+mj-lt"/>
                <a:ea typeface="+mj-ea"/>
                <a:cs typeface="+mj-cs"/>
              </a:rPr>
              <a:t>Förderung durch das BMZ</a:t>
            </a:r>
          </a:p>
        </p:txBody>
      </p:sp>
      <p:pic>
        <p:nvPicPr>
          <p:cNvPr id="11" name="Grafik 10" descr="Ein Bild, das Text, Logo, Schrift, Emblem enthält.&#10;&#10;Automatisch generierte Beschreibung">
            <a:extLst>
              <a:ext uri="{FF2B5EF4-FFF2-40B4-BE49-F238E27FC236}">
                <a16:creationId xmlns:a16="http://schemas.microsoft.com/office/drawing/2014/main" id="{58ADEA85-DCCD-CE91-829D-01360C060E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4328" y="5122015"/>
            <a:ext cx="1507242" cy="1148305"/>
          </a:xfrm>
          <a:prstGeom prst="rect">
            <a:avLst/>
          </a:prstGeom>
        </p:spPr>
      </p:pic>
      <p:pic>
        <p:nvPicPr>
          <p:cNvPr id="12" name="Grafik 11" descr="Ein Bild, das Text, Schrift, Screenshot enthält.&#10;&#10;Automatisch generierte Beschreibung">
            <a:extLst>
              <a:ext uri="{FF2B5EF4-FFF2-40B4-BE49-F238E27FC236}">
                <a16:creationId xmlns:a16="http://schemas.microsoft.com/office/drawing/2014/main" id="{428F2E6D-312E-B002-EF49-1E2971B103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68379" y="5356615"/>
            <a:ext cx="2573282" cy="856042"/>
          </a:xfrm>
          <a:prstGeom prst="rect">
            <a:avLst/>
          </a:prstGeom>
        </p:spPr>
      </p:pic>
      <p:sp>
        <p:nvSpPr>
          <p:cNvPr id="14" name="Textplatzhalter 13">
            <a:extLst>
              <a:ext uri="{FF2B5EF4-FFF2-40B4-BE49-F238E27FC236}">
                <a16:creationId xmlns:a16="http://schemas.microsoft.com/office/drawing/2014/main" id="{BF1A6F68-C1C3-7697-D51E-74654B4CBC91}"/>
              </a:ext>
            </a:extLst>
          </p:cNvPr>
          <p:cNvSpPr>
            <a:spLocks noGrp="1"/>
          </p:cNvSpPr>
          <p:nvPr>
            <p:ph type="body" sz="quarter" idx="10"/>
          </p:nvPr>
        </p:nvSpPr>
        <p:spPr/>
        <p:txBody>
          <a:bodyPr/>
          <a:lstStyle/>
          <a:p>
            <a:r>
              <a:rPr lang="de-DE" dirty="0"/>
              <a:t>Gemeinsam für WaSH</a:t>
            </a:r>
          </a:p>
        </p:txBody>
      </p:sp>
      <p:grpSp>
        <p:nvGrpSpPr>
          <p:cNvPr id="15" name="Group 10">
            <a:extLst>
              <a:ext uri="{FF2B5EF4-FFF2-40B4-BE49-F238E27FC236}">
                <a16:creationId xmlns:a16="http://schemas.microsoft.com/office/drawing/2014/main" id="{B4705F62-9F7A-6C6F-C261-BDFD999D83A4}"/>
              </a:ext>
            </a:extLst>
          </p:cNvPr>
          <p:cNvGrpSpPr/>
          <p:nvPr/>
        </p:nvGrpSpPr>
        <p:grpSpPr>
          <a:xfrm>
            <a:off x="4476307" y="1590980"/>
            <a:ext cx="7181850" cy="2731505"/>
            <a:chOff x="431799" y="1489075"/>
            <a:chExt cx="5545636" cy="2917858"/>
          </a:xfrm>
        </p:grpSpPr>
        <p:sp>
          <p:nvSpPr>
            <p:cNvPr id="16" name="Rectangle: Rounded Corners 11">
              <a:extLst>
                <a:ext uri="{FF2B5EF4-FFF2-40B4-BE49-F238E27FC236}">
                  <a16:creationId xmlns:a16="http://schemas.microsoft.com/office/drawing/2014/main" id="{ABC9D3AF-EE32-D3F6-169C-0E5CF4D504B8}"/>
                </a:ext>
              </a:extLst>
            </p:cNvPr>
            <p:cNvSpPr/>
            <p:nvPr/>
          </p:nvSpPr>
          <p:spPr>
            <a:xfrm>
              <a:off x="431799" y="1489075"/>
              <a:ext cx="5545636" cy="2917858"/>
            </a:xfrm>
            <a:prstGeom prst="roundRect">
              <a:avLst>
                <a:gd name="adj" fmla="val 14333"/>
              </a:avLst>
            </a:prstGeom>
            <a:solidFill>
              <a:srgbClr val="EBB700"/>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17" name="TextBox 12">
              <a:extLst>
                <a:ext uri="{FF2B5EF4-FFF2-40B4-BE49-F238E27FC236}">
                  <a16:creationId xmlns:a16="http://schemas.microsoft.com/office/drawing/2014/main" id="{B3F238F0-92CF-726A-036C-FD141B7BB56E}"/>
                </a:ext>
              </a:extLst>
            </p:cNvPr>
            <p:cNvSpPr txBox="1"/>
            <p:nvPr/>
          </p:nvSpPr>
          <p:spPr>
            <a:xfrm>
              <a:off x="709178" y="1768612"/>
              <a:ext cx="5092080" cy="2400052"/>
            </a:xfrm>
            <a:prstGeom prst="rect">
              <a:avLst/>
            </a:prstGeom>
            <a:noFill/>
          </p:spPr>
          <p:txBody>
            <a:bodyPr wrap="square" rtlCol="0" anchor="ctr">
              <a:spAutoFit/>
            </a:bodyPr>
            <a:lstStyle/>
            <a:p>
              <a:pPr marL="0" indent="0">
                <a:buClr>
                  <a:srgbClr val="EBB700"/>
                </a:buClr>
                <a:buNone/>
              </a:pPr>
              <a:r>
                <a:rPr lang="de-DE" sz="2000" b="1" dirty="0">
                  <a:solidFill>
                    <a:schemeClr val="bg1"/>
                  </a:solidFill>
                </a:rPr>
                <a:t>Beschluss MDV Mannheim (2021):</a:t>
              </a:r>
            </a:p>
            <a:p>
              <a:pPr>
                <a:lnSpc>
                  <a:spcPct val="100000"/>
                </a:lnSpc>
                <a:buNone/>
              </a:pPr>
              <a:r>
                <a:rPr lang="de-DE" sz="2000" dirty="0">
                  <a:solidFill>
                    <a:schemeClr val="bg1"/>
                  </a:solidFill>
                  <a:ea typeface="+mj-lt"/>
                  <a:cs typeface="+mj-lt"/>
                </a:rPr>
                <a:t>"Umwelt und Nachhaltigkeit: Seit 1972 setzen sich die Lions ein für die Erhaltung der Umwelt, das Wohlergehen und die Entwicklung der Menschheit. Der Multi-Distrikt fördert die CO</a:t>
              </a:r>
              <a:r>
                <a:rPr lang="de-DE" sz="2000" baseline="-25000" dirty="0">
                  <a:solidFill>
                    <a:schemeClr val="bg1"/>
                  </a:solidFill>
                  <a:ea typeface="+mj-lt"/>
                  <a:cs typeface="+mj-lt"/>
                </a:rPr>
                <a:t>2</a:t>
              </a:r>
              <a:r>
                <a:rPr lang="de-DE" sz="2000" dirty="0">
                  <a:solidFill>
                    <a:schemeClr val="bg1"/>
                  </a:solidFill>
                  <a:ea typeface="+mj-lt"/>
                  <a:cs typeface="+mj-lt"/>
                </a:rPr>
                <a:t>-Kompensation und </a:t>
              </a:r>
              <a:r>
                <a:rPr lang="de-DE" sz="2000" b="1" dirty="0">
                  <a:solidFill>
                    <a:schemeClr val="bg1"/>
                  </a:solidFill>
                  <a:ea typeface="+mj-lt"/>
                  <a:cs typeface="+mj-lt"/>
                </a:rPr>
                <a:t>WaSH (Wasser, Sanitärversorgung und Hygiene)-Projekte zur Verbesserung der Lebenssituation</a:t>
              </a:r>
              <a:r>
                <a:rPr lang="de-DE" sz="2000" dirty="0">
                  <a:solidFill>
                    <a:schemeClr val="bg1"/>
                  </a:solidFill>
                  <a:ea typeface="+mj-lt"/>
                  <a:cs typeface="+mj-lt"/>
                </a:rPr>
                <a:t>. […]</a:t>
              </a:r>
              <a:endParaRPr lang="de-DE" sz="2000" b="1" kern="0" dirty="0">
                <a:solidFill>
                  <a:srgbClr val="00338D"/>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2311424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0">
            <a:extLst>
              <a:ext uri="{FF2B5EF4-FFF2-40B4-BE49-F238E27FC236}">
                <a16:creationId xmlns:a16="http://schemas.microsoft.com/office/drawing/2014/main" id="{DEAD0997-40AA-2444-FC64-D7202FC9C62E}"/>
              </a:ext>
            </a:extLst>
          </p:cNvPr>
          <p:cNvSpPr/>
          <p:nvPr/>
        </p:nvSpPr>
        <p:spPr>
          <a:xfrm>
            <a:off x="7152799" y="1210066"/>
            <a:ext cx="4772145" cy="4976502"/>
          </a:xfrm>
          <a:prstGeom prst="roundRect">
            <a:avLst>
              <a:gd name="adj" fmla="val 179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a:endParaRPr>
          </a:p>
        </p:txBody>
      </p:sp>
      <p:sp>
        <p:nvSpPr>
          <p:cNvPr id="8" name="Fußzeilenplatzhalter 4">
            <a:extLst>
              <a:ext uri="{FF2B5EF4-FFF2-40B4-BE49-F238E27FC236}">
                <a16:creationId xmlns:a16="http://schemas.microsoft.com/office/drawing/2014/main" id="{92C904D2-569E-4CA9-8AEE-6E173396DA64}"/>
              </a:ext>
            </a:extLst>
          </p:cNvPr>
          <p:cNvSpPr>
            <a:spLocks noGrp="1"/>
          </p:cNvSpPr>
          <p:nvPr>
            <p:ph type="ftr" sz="quarter" idx="3"/>
          </p:nvPr>
        </p:nvSpPr>
        <p:spPr/>
        <p:txBody>
          <a:bodyPr/>
          <a:lstStyle/>
          <a:p>
            <a:r>
              <a:rPr lang="de-DE"/>
              <a:t>Lions für WaSH - Wasser ist Leben</a:t>
            </a:r>
            <a:endParaRPr lang="de-DE" dirty="0"/>
          </a:p>
        </p:txBody>
      </p:sp>
      <p:pic>
        <p:nvPicPr>
          <p:cNvPr id="9" name="Bildplatzhalter 8">
            <a:extLst>
              <a:ext uri="{FF2B5EF4-FFF2-40B4-BE49-F238E27FC236}">
                <a16:creationId xmlns:a16="http://schemas.microsoft.com/office/drawing/2014/main" id="{E405D7B4-0F4E-BFC4-C85F-D9F32AD246CF}"/>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p:blipFill>
        <p:spPr>
          <a:xfrm>
            <a:off x="323129" y="1350333"/>
            <a:ext cx="6426200" cy="4648200"/>
          </a:xfrm>
          <a:prstGeom prst="roundRect">
            <a:avLst>
              <a:gd name="adj" fmla="val 3172"/>
            </a:avLst>
          </a:prstGeom>
          <a:solidFill>
            <a:schemeClr val="bg2"/>
          </a:solidFill>
          <a:ln w="165100" cap="flat">
            <a:solidFill>
              <a:schemeClr val="bg1"/>
            </a:solidFill>
            <a:prstDash val="solid"/>
            <a:miter/>
          </a:ln>
          <a:effectLst>
            <a:outerShdw blurRad="444500" dist="190500" dir="5400000" algn="t" rotWithShape="0">
              <a:prstClr val="black">
                <a:alpha val="10000"/>
              </a:prstClr>
            </a:outerShdw>
          </a:effectLst>
        </p:spPr>
      </p:pic>
      <p:sp>
        <p:nvSpPr>
          <p:cNvPr id="6" name="Textfeld 5">
            <a:extLst>
              <a:ext uri="{FF2B5EF4-FFF2-40B4-BE49-F238E27FC236}">
                <a16:creationId xmlns:a16="http://schemas.microsoft.com/office/drawing/2014/main" id="{A60CCADD-3A97-40C1-A823-3663BD1BFBB3}"/>
              </a:ext>
            </a:extLst>
          </p:cNvPr>
          <p:cNvSpPr txBox="1"/>
          <p:nvPr/>
        </p:nvSpPr>
        <p:spPr>
          <a:xfrm>
            <a:off x="5508434" y="5958009"/>
            <a:ext cx="1240895" cy="246221"/>
          </a:xfrm>
          <a:prstGeom prst="rect">
            <a:avLst/>
          </a:prstGeom>
          <a:noFill/>
        </p:spPr>
        <p:txBody>
          <a:bodyPr wrap="square" rtlCol="0">
            <a:spAutoFit/>
          </a:bodyPr>
          <a:lstStyle/>
          <a:p>
            <a:r>
              <a:rPr lang="de-DE" sz="1000" dirty="0">
                <a:solidFill>
                  <a:schemeClr val="bg1">
                    <a:lumMod val="65000"/>
                  </a:schemeClr>
                </a:solidFill>
              </a:rPr>
              <a:t>Bild: HFH Malawi</a:t>
            </a:r>
          </a:p>
        </p:txBody>
      </p:sp>
      <p:pic>
        <p:nvPicPr>
          <p:cNvPr id="7" name="Grafik 6" descr="Ein Bild, das Text, Schrift, Grafiken, Logo enthält.&#10;&#10;Automatisch generierte Beschreibung">
            <a:extLst>
              <a:ext uri="{FF2B5EF4-FFF2-40B4-BE49-F238E27FC236}">
                <a16:creationId xmlns:a16="http://schemas.microsoft.com/office/drawing/2014/main" id="{3BB4E5FD-2683-FAE0-42BD-1486CFAA52C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63797" y="275085"/>
            <a:ext cx="1461147" cy="537481"/>
          </a:xfrm>
          <a:prstGeom prst="rect">
            <a:avLst/>
          </a:prstGeom>
        </p:spPr>
      </p:pic>
      <p:pic>
        <p:nvPicPr>
          <p:cNvPr id="2" name="Grafik 1">
            <a:extLst>
              <a:ext uri="{FF2B5EF4-FFF2-40B4-BE49-F238E27FC236}">
                <a16:creationId xmlns:a16="http://schemas.microsoft.com/office/drawing/2014/main" id="{B24ED2F8-5B90-93C5-D201-9E9B9DFEC16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70590" y="196627"/>
            <a:ext cx="513092" cy="694396"/>
          </a:xfrm>
          <a:prstGeom prst="rect">
            <a:avLst/>
          </a:prstGeom>
        </p:spPr>
      </p:pic>
      <p:sp>
        <p:nvSpPr>
          <p:cNvPr id="11" name="Textfeld 10">
            <a:extLst>
              <a:ext uri="{FF2B5EF4-FFF2-40B4-BE49-F238E27FC236}">
                <a16:creationId xmlns:a16="http://schemas.microsoft.com/office/drawing/2014/main" id="{9301BF0C-E834-AC53-60FB-D59D51381C84}"/>
              </a:ext>
            </a:extLst>
          </p:cNvPr>
          <p:cNvSpPr txBox="1"/>
          <p:nvPr/>
        </p:nvSpPr>
        <p:spPr>
          <a:xfrm>
            <a:off x="7208874" y="1318569"/>
            <a:ext cx="4659997" cy="4867999"/>
          </a:xfrm>
          <a:prstGeom prst="rect">
            <a:avLst/>
          </a:prstGeom>
          <a:noFill/>
        </p:spPr>
        <p:txBody>
          <a:bodyPr wrap="square">
            <a:spAutoFit/>
          </a:bodyPr>
          <a:lstStyle/>
          <a:p>
            <a:pPr marL="285750" indent="-285750">
              <a:spcBef>
                <a:spcPts val="800"/>
              </a:spcBef>
              <a:spcAft>
                <a:spcPts val="600"/>
              </a:spcAft>
              <a:buClr>
                <a:srgbClr val="FFC000"/>
              </a:buClr>
              <a:buFont typeface="Arial" panose="020B0604020202020204" pitchFamily="34" charset="0"/>
              <a:buChar char="•"/>
            </a:pPr>
            <a:r>
              <a:rPr lang="de-DE" dirty="0"/>
              <a:t>Langjähriger Partner seit 2010: </a:t>
            </a:r>
            <a:br>
              <a:rPr lang="de-DE" dirty="0"/>
            </a:br>
            <a:r>
              <a:rPr lang="de-DE" dirty="0"/>
              <a:t>Habitat </a:t>
            </a:r>
            <a:r>
              <a:rPr lang="de-DE" dirty="0" err="1"/>
              <a:t>for</a:t>
            </a:r>
            <a:r>
              <a:rPr lang="de-DE" dirty="0"/>
              <a:t> </a:t>
            </a:r>
            <a:r>
              <a:rPr lang="de-DE" dirty="0" err="1"/>
              <a:t>Humanity</a:t>
            </a:r>
            <a:endParaRPr lang="de-DE" dirty="0"/>
          </a:p>
          <a:p>
            <a:pPr marL="285750" indent="-285750">
              <a:spcBef>
                <a:spcPts val="800"/>
              </a:spcBef>
              <a:spcAft>
                <a:spcPts val="600"/>
              </a:spcAft>
              <a:buClr>
                <a:srgbClr val="FFC000"/>
              </a:buClr>
              <a:buFont typeface="Arial" panose="020B0604020202020204" pitchFamily="34" charset="0"/>
              <a:buChar char="•"/>
            </a:pPr>
            <a:r>
              <a:rPr lang="de-DE" dirty="0"/>
              <a:t>Bedarfsbasierter Projektvorschlag durch Habitat </a:t>
            </a:r>
            <a:r>
              <a:rPr lang="de-DE" dirty="0" err="1"/>
              <a:t>for</a:t>
            </a:r>
            <a:r>
              <a:rPr lang="de-DE" dirty="0"/>
              <a:t> </a:t>
            </a:r>
            <a:r>
              <a:rPr lang="de-DE" dirty="0" err="1"/>
              <a:t>Humanity</a:t>
            </a:r>
            <a:r>
              <a:rPr lang="de-DE" dirty="0"/>
              <a:t> an Lions</a:t>
            </a:r>
          </a:p>
          <a:p>
            <a:pPr marL="285750" indent="-285750">
              <a:spcBef>
                <a:spcPts val="800"/>
              </a:spcBef>
              <a:spcAft>
                <a:spcPts val="600"/>
              </a:spcAft>
              <a:buClr>
                <a:srgbClr val="FFC000"/>
              </a:buClr>
              <a:buFont typeface="Arial" panose="020B0604020202020204" pitchFamily="34" charset="0"/>
              <a:buChar char="•"/>
            </a:pPr>
            <a:r>
              <a:rPr lang="de-DE" dirty="0"/>
              <a:t>Voranmeldung bei Bundesministerium für wirtschaftliche Zusammenarbeit und Entwicklung (BMZ): Priorisierung mit A</a:t>
            </a:r>
          </a:p>
          <a:p>
            <a:pPr marL="285750" indent="-285750">
              <a:spcBef>
                <a:spcPts val="800"/>
              </a:spcBef>
              <a:spcAft>
                <a:spcPts val="600"/>
              </a:spcAft>
              <a:buClr>
                <a:srgbClr val="FFC000"/>
              </a:buClr>
              <a:buFont typeface="Arial" panose="020B0604020202020204" pitchFamily="34" charset="0"/>
              <a:buChar char="•"/>
            </a:pPr>
            <a:r>
              <a:rPr lang="de-DE" dirty="0"/>
              <a:t>November: Planungsreise für Gespräche mit Menschen und Behörden vor Ort, fachlicher Input der Lions</a:t>
            </a:r>
          </a:p>
          <a:p>
            <a:pPr marL="285750" indent="-285750">
              <a:spcBef>
                <a:spcPts val="800"/>
              </a:spcBef>
              <a:spcAft>
                <a:spcPts val="600"/>
              </a:spcAft>
              <a:buClr>
                <a:srgbClr val="FFC000"/>
              </a:buClr>
              <a:buFont typeface="Arial" panose="020B0604020202020204" pitchFamily="34" charset="0"/>
              <a:buChar char="•"/>
            </a:pPr>
            <a:r>
              <a:rPr lang="de-DE" dirty="0"/>
              <a:t>März: Antrag an das BMZ, Diskussion und evtl. Anpassung der Projektbestandteile</a:t>
            </a:r>
          </a:p>
          <a:p>
            <a:pPr marL="285750" indent="-285750">
              <a:spcBef>
                <a:spcPts val="800"/>
              </a:spcBef>
              <a:spcAft>
                <a:spcPts val="600"/>
              </a:spcAft>
              <a:buClr>
                <a:srgbClr val="FFC000"/>
              </a:buClr>
              <a:buFont typeface="Arial" panose="020B0604020202020204" pitchFamily="34" charset="0"/>
              <a:buChar char="•"/>
            </a:pPr>
            <a:r>
              <a:rPr lang="de-DE" dirty="0"/>
              <a:t>Herbst: geplanter Projektstart</a:t>
            </a:r>
          </a:p>
        </p:txBody>
      </p:sp>
      <p:sp>
        <p:nvSpPr>
          <p:cNvPr id="15" name="Textplatzhalter 14">
            <a:extLst>
              <a:ext uri="{FF2B5EF4-FFF2-40B4-BE49-F238E27FC236}">
                <a16:creationId xmlns:a16="http://schemas.microsoft.com/office/drawing/2014/main" id="{3EDFA8CB-6574-4219-A7FA-2FD9B94A7B46}"/>
              </a:ext>
            </a:extLst>
          </p:cNvPr>
          <p:cNvSpPr>
            <a:spLocks noGrp="1"/>
          </p:cNvSpPr>
          <p:nvPr>
            <p:ph type="body" sz="quarter" idx="10"/>
          </p:nvPr>
        </p:nvSpPr>
        <p:spPr/>
        <p:txBody>
          <a:bodyPr/>
          <a:lstStyle/>
          <a:p>
            <a:r>
              <a:rPr lang="de-DE" dirty="0"/>
              <a:t>Gemeinsame Planung der WaSH-Projekte</a:t>
            </a:r>
          </a:p>
        </p:txBody>
      </p:sp>
    </p:spTree>
    <p:extLst>
      <p:ext uri="{BB962C8B-B14F-4D97-AF65-F5344CB8AC3E}">
        <p14:creationId xmlns:p14="http://schemas.microsoft.com/office/powerpoint/2010/main" val="2395075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352B1DC2-9EC9-79AB-486F-02C2B8A72B76}"/>
              </a:ext>
            </a:extLst>
          </p:cNvPr>
          <p:cNvSpPr/>
          <p:nvPr/>
        </p:nvSpPr>
        <p:spPr>
          <a:xfrm>
            <a:off x="323131" y="1269341"/>
            <a:ext cx="4442834" cy="4525531"/>
          </a:xfrm>
          <a:prstGeom prst="roundRect">
            <a:avLst>
              <a:gd name="adj" fmla="val 179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a:endParaRPr>
          </a:p>
        </p:txBody>
      </p:sp>
      <p:sp>
        <p:nvSpPr>
          <p:cNvPr id="3" name="Textplatzhalter 2">
            <a:extLst>
              <a:ext uri="{FF2B5EF4-FFF2-40B4-BE49-F238E27FC236}">
                <a16:creationId xmlns:a16="http://schemas.microsoft.com/office/drawing/2014/main" id="{2F32EBD6-6E73-51E0-0902-B1C02CBB9C75}"/>
              </a:ext>
            </a:extLst>
          </p:cNvPr>
          <p:cNvSpPr>
            <a:spLocks noGrp="1"/>
          </p:cNvSpPr>
          <p:nvPr>
            <p:ph type="body" sz="quarter" idx="10"/>
          </p:nvPr>
        </p:nvSpPr>
        <p:spPr>
          <a:xfrm>
            <a:off x="323130" y="111186"/>
            <a:ext cx="10283909" cy="480131"/>
          </a:xfrm>
        </p:spPr>
        <p:txBody>
          <a:bodyPr/>
          <a:lstStyle/>
          <a:p>
            <a:r>
              <a:rPr lang="de-DE" dirty="0"/>
              <a:t>Wir stellen sicher, dass Ihre Spende verantwortungsvoll eingesetzt wird!</a:t>
            </a:r>
          </a:p>
        </p:txBody>
      </p:sp>
      <p:sp>
        <p:nvSpPr>
          <p:cNvPr id="12" name="Fußzeilenplatzhalter 4">
            <a:extLst>
              <a:ext uri="{FF2B5EF4-FFF2-40B4-BE49-F238E27FC236}">
                <a16:creationId xmlns:a16="http://schemas.microsoft.com/office/drawing/2014/main" id="{1244982D-D1B3-4E6B-853F-627A01E41D2D}"/>
              </a:ext>
            </a:extLst>
          </p:cNvPr>
          <p:cNvSpPr>
            <a:spLocks noGrp="1"/>
          </p:cNvSpPr>
          <p:nvPr>
            <p:ph type="ftr" sz="quarter" idx="3"/>
          </p:nvPr>
        </p:nvSpPr>
        <p:spPr/>
        <p:txBody>
          <a:bodyPr/>
          <a:lstStyle/>
          <a:p>
            <a:r>
              <a:rPr lang="de-DE"/>
              <a:t>Lions für WaSH - Wasser ist Leben</a:t>
            </a:r>
            <a:endParaRPr lang="de-DE" dirty="0"/>
          </a:p>
        </p:txBody>
      </p:sp>
      <p:sp>
        <p:nvSpPr>
          <p:cNvPr id="11" name="Inhaltsplatzhalter 2">
            <a:extLst>
              <a:ext uri="{FF2B5EF4-FFF2-40B4-BE49-F238E27FC236}">
                <a16:creationId xmlns:a16="http://schemas.microsoft.com/office/drawing/2014/main" id="{5651C526-1E6C-40E3-8764-BA793C4EF703}"/>
              </a:ext>
            </a:extLst>
          </p:cNvPr>
          <p:cNvSpPr txBox="1">
            <a:spLocks/>
          </p:cNvSpPr>
          <p:nvPr/>
        </p:nvSpPr>
        <p:spPr>
          <a:xfrm>
            <a:off x="461534" y="1593273"/>
            <a:ext cx="4256464" cy="3671454"/>
          </a:xfrm>
          <a:prstGeom prst="rect">
            <a:avLst/>
          </a:prstGeom>
        </p:spPr>
        <p:txBody>
          <a:bodyPr vert="horz" lIns="0" tIns="90000" rIns="0" bIns="45720" rtlCol="0" anchor="t">
            <a:noAutofit/>
          </a:bodyPr>
          <a:lst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lang="de-DE" sz="2400" kern="1200" dirty="0" smtClean="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lang="de-DE" sz="2000" kern="1200" dirty="0" smtClean="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lang="de-DE" sz="1800" kern="1200" dirty="0" smtClean="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lang="de-DE" sz="1600" kern="1200" dirty="0" smtClean="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lang="de-DE" sz="1600" kern="1200" dirty="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800"/>
              </a:spcBef>
              <a:spcAft>
                <a:spcPts val="600"/>
              </a:spcAft>
              <a:buClr>
                <a:srgbClr val="00B050"/>
              </a:buClr>
              <a:buFont typeface="Wingdings" panose="05000000000000000000" pitchFamily="2" charset="2"/>
              <a:buChar char="ü"/>
            </a:pPr>
            <a:r>
              <a:rPr lang="de-DE" sz="1800" dirty="0">
                <a:solidFill>
                  <a:schemeClr val="tx1"/>
                </a:solidFill>
                <a:latin typeface="+mn-lt"/>
              </a:rPr>
              <a:t>Seit 2002 trägt die Stiftung der Deutschen Lions das Spendensiegel des Deutschen Zentralinstituts für soziale Fragen </a:t>
            </a:r>
          </a:p>
          <a:p>
            <a:pPr marL="285750" indent="-285750">
              <a:spcBef>
                <a:spcPts val="800"/>
              </a:spcBef>
              <a:spcAft>
                <a:spcPts val="600"/>
              </a:spcAft>
              <a:buClr>
                <a:srgbClr val="00B050"/>
              </a:buClr>
              <a:buFont typeface="Wingdings" panose="05000000000000000000" pitchFamily="2" charset="2"/>
              <a:buChar char="ü"/>
            </a:pPr>
            <a:r>
              <a:rPr lang="de-DE" sz="1800" dirty="0">
                <a:solidFill>
                  <a:schemeClr val="tx1"/>
                </a:solidFill>
                <a:latin typeface="+mn-lt"/>
              </a:rPr>
              <a:t>Enges Monitoring aller Projekte durch die Stiftung</a:t>
            </a:r>
          </a:p>
          <a:p>
            <a:pPr marL="285750" indent="-285750">
              <a:spcBef>
                <a:spcPts val="800"/>
              </a:spcBef>
              <a:spcAft>
                <a:spcPts val="600"/>
              </a:spcAft>
              <a:buClr>
                <a:srgbClr val="00B050"/>
              </a:buClr>
              <a:buFont typeface="Wingdings" panose="05000000000000000000" pitchFamily="2" charset="2"/>
              <a:buChar char="ü"/>
            </a:pPr>
            <a:r>
              <a:rPr lang="de-DE" sz="1800" dirty="0">
                <a:solidFill>
                  <a:schemeClr val="tx1"/>
                </a:solidFill>
                <a:latin typeface="+mn-lt"/>
              </a:rPr>
              <a:t>Evaluierung der Projekte nach internationalen DAC-Kriterien:</a:t>
            </a:r>
          </a:p>
          <a:p>
            <a:pPr marL="638175" lvl="2" indent="-285750">
              <a:spcBef>
                <a:spcPts val="800"/>
              </a:spcBef>
              <a:spcAft>
                <a:spcPts val="600"/>
              </a:spcAft>
              <a:buClr>
                <a:srgbClr val="00B050"/>
              </a:buClr>
              <a:buFont typeface="Wingdings" panose="05000000000000000000" pitchFamily="2" charset="2"/>
              <a:buChar char="ü"/>
            </a:pPr>
            <a:r>
              <a:rPr lang="de-DE" sz="1600" dirty="0">
                <a:solidFill>
                  <a:schemeClr val="tx1"/>
                </a:solidFill>
                <a:latin typeface="+mn-lt"/>
              </a:rPr>
              <a:t>Relevanz, Kohärenz, Effektivität, Effizienz, Wirkung, Nachhaltigkeit</a:t>
            </a:r>
          </a:p>
          <a:p>
            <a:pPr marL="285750" indent="-285750">
              <a:spcBef>
                <a:spcPts val="800"/>
              </a:spcBef>
              <a:spcAft>
                <a:spcPts val="600"/>
              </a:spcAft>
              <a:buClr>
                <a:srgbClr val="00B050"/>
              </a:buClr>
              <a:buFont typeface="Wingdings" panose="05000000000000000000" pitchFamily="2" charset="2"/>
              <a:buChar char="ü"/>
            </a:pPr>
            <a:r>
              <a:rPr lang="de-DE" sz="1800" dirty="0">
                <a:solidFill>
                  <a:schemeClr val="tx1"/>
                </a:solidFill>
                <a:latin typeface="+mn-lt"/>
              </a:rPr>
              <a:t>Prüfung aller Projektausgaben durch staatlich anerkannte, externe Buchprüfer</a:t>
            </a:r>
          </a:p>
        </p:txBody>
      </p:sp>
      <p:pic>
        <p:nvPicPr>
          <p:cNvPr id="5" name="Grafik 4">
            <a:extLst>
              <a:ext uri="{FF2B5EF4-FFF2-40B4-BE49-F238E27FC236}">
                <a16:creationId xmlns:a16="http://schemas.microsoft.com/office/drawing/2014/main" id="{8FCF2218-60AF-7369-A7A3-812A432C80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0456" y="4342986"/>
            <a:ext cx="1386843" cy="1728220"/>
          </a:xfrm>
          <a:prstGeom prst="rect">
            <a:avLst/>
          </a:prstGeom>
        </p:spPr>
      </p:pic>
      <p:pic>
        <p:nvPicPr>
          <p:cNvPr id="7" name="Grafik 6">
            <a:extLst>
              <a:ext uri="{FF2B5EF4-FFF2-40B4-BE49-F238E27FC236}">
                <a16:creationId xmlns:a16="http://schemas.microsoft.com/office/drawing/2014/main" id="{11DA2FF6-CD28-03FC-2449-E4D75E59984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295238" y="856069"/>
            <a:ext cx="6057568" cy="2953933"/>
          </a:xfrm>
          <a:prstGeom prst="roundRect">
            <a:avLst>
              <a:gd name="adj" fmla="val 3172"/>
            </a:avLst>
          </a:prstGeom>
          <a:solidFill>
            <a:schemeClr val="bg2"/>
          </a:solidFill>
          <a:ln w="165100" cap="flat">
            <a:solidFill>
              <a:schemeClr val="bg1"/>
            </a:solidFill>
            <a:prstDash val="solid"/>
            <a:miter/>
          </a:ln>
          <a:effectLst>
            <a:outerShdw blurRad="444500" dist="190500" dir="5400000" algn="t" rotWithShape="0">
              <a:prstClr val="black">
                <a:alpha val="10000"/>
              </a:prstClr>
            </a:outerShdw>
          </a:effectLst>
        </p:spPr>
      </p:pic>
      <p:pic>
        <p:nvPicPr>
          <p:cNvPr id="14" name="Grafik 13" descr="Ein Bild, das Kleidung, Person, Mobiliar, Außentisch enthält.&#10;&#10;Automatisch generierte Beschreibung">
            <a:extLst>
              <a:ext uri="{FF2B5EF4-FFF2-40B4-BE49-F238E27FC236}">
                <a16:creationId xmlns:a16="http://schemas.microsoft.com/office/drawing/2014/main" id="{D6926C0F-9CE5-7304-CBC7-978F3C9C9D0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41790" y="3613678"/>
            <a:ext cx="4897498" cy="2554513"/>
          </a:xfrm>
          <a:prstGeom prst="roundRect">
            <a:avLst>
              <a:gd name="adj" fmla="val 3172"/>
            </a:avLst>
          </a:prstGeom>
          <a:solidFill>
            <a:schemeClr val="bg2"/>
          </a:solidFill>
          <a:ln w="165100" cap="flat">
            <a:solidFill>
              <a:schemeClr val="bg1"/>
            </a:solidFill>
            <a:prstDash val="solid"/>
            <a:miter/>
          </a:ln>
          <a:effectLst>
            <a:outerShdw blurRad="444500" dist="190500" dir="5400000" algn="t" rotWithShape="0">
              <a:prstClr val="black">
                <a:alpha val="10000"/>
              </a:prstClr>
            </a:outerShdw>
          </a:effectLst>
        </p:spPr>
      </p:pic>
      <p:sp>
        <p:nvSpPr>
          <p:cNvPr id="6" name="Textfeld 5">
            <a:extLst>
              <a:ext uri="{FF2B5EF4-FFF2-40B4-BE49-F238E27FC236}">
                <a16:creationId xmlns:a16="http://schemas.microsoft.com/office/drawing/2014/main" id="{690E1F0F-A010-677F-E9AA-65537CDBDD21}"/>
              </a:ext>
            </a:extLst>
          </p:cNvPr>
          <p:cNvSpPr txBox="1"/>
          <p:nvPr/>
        </p:nvSpPr>
        <p:spPr>
          <a:xfrm>
            <a:off x="10318624" y="6122540"/>
            <a:ext cx="1271460" cy="246221"/>
          </a:xfrm>
          <a:prstGeom prst="rect">
            <a:avLst/>
          </a:prstGeom>
          <a:noFill/>
        </p:spPr>
        <p:txBody>
          <a:bodyPr wrap="square" rtlCol="0">
            <a:spAutoFit/>
          </a:bodyPr>
          <a:lstStyle/>
          <a:p>
            <a:r>
              <a:rPr lang="de-DE" sz="1000" dirty="0">
                <a:solidFill>
                  <a:schemeClr val="bg1">
                    <a:lumMod val="65000"/>
                  </a:schemeClr>
                </a:solidFill>
              </a:rPr>
              <a:t>Bild: HFH Malawi</a:t>
            </a:r>
          </a:p>
        </p:txBody>
      </p:sp>
    </p:spTree>
    <p:extLst>
      <p:ext uri="{BB962C8B-B14F-4D97-AF65-F5344CB8AC3E}">
        <p14:creationId xmlns:p14="http://schemas.microsoft.com/office/powerpoint/2010/main" val="3572941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276F6E7-471D-379B-8352-5C45B340A83F}"/>
              </a:ext>
            </a:extLst>
          </p:cNvPr>
          <p:cNvSpPr>
            <a:spLocks noGrp="1"/>
          </p:cNvSpPr>
          <p:nvPr>
            <p:ph type="body" sz="quarter" idx="10"/>
          </p:nvPr>
        </p:nvSpPr>
        <p:spPr/>
        <p:txBody>
          <a:bodyPr/>
          <a:lstStyle/>
          <a:p>
            <a:r>
              <a:rPr lang="de-DE" dirty="0"/>
              <a:t>Lions-Spenden werden vermehrt!</a:t>
            </a:r>
          </a:p>
        </p:txBody>
      </p:sp>
      <p:sp>
        <p:nvSpPr>
          <p:cNvPr id="8" name="Fußzeilenplatzhalter 4">
            <a:extLst>
              <a:ext uri="{FF2B5EF4-FFF2-40B4-BE49-F238E27FC236}">
                <a16:creationId xmlns:a16="http://schemas.microsoft.com/office/drawing/2014/main" id="{92C904D2-569E-4CA9-8AEE-6E173396DA64}"/>
              </a:ext>
            </a:extLst>
          </p:cNvPr>
          <p:cNvSpPr>
            <a:spLocks noGrp="1"/>
          </p:cNvSpPr>
          <p:nvPr>
            <p:ph type="ftr" sz="quarter" idx="3"/>
          </p:nvPr>
        </p:nvSpPr>
        <p:spPr/>
        <p:txBody>
          <a:bodyPr/>
          <a:lstStyle/>
          <a:p>
            <a:r>
              <a:rPr lang="de-DE"/>
              <a:t>Lions für WaSH - Wasser ist Leben</a:t>
            </a:r>
            <a:endParaRPr lang="de-DE" dirty="0"/>
          </a:p>
        </p:txBody>
      </p:sp>
      <p:pic>
        <p:nvPicPr>
          <p:cNvPr id="1033" name="Bildplatzhalter 1032" descr="Ein Bild, das Himmel, draußen, Kleidung, Gelände enthält.&#10;&#10;Automatisch generierte Beschreibung">
            <a:extLst>
              <a:ext uri="{FF2B5EF4-FFF2-40B4-BE49-F238E27FC236}">
                <a16:creationId xmlns:a16="http://schemas.microsoft.com/office/drawing/2014/main" id="{82C00686-0775-58B3-9020-A4930CF25936}"/>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rot="5400000">
            <a:off x="53037" y="1703135"/>
            <a:ext cx="4648200" cy="3741737"/>
          </a:xfrm>
          <a:prstGeom prst="roundRect">
            <a:avLst>
              <a:gd name="adj" fmla="val 3172"/>
            </a:avLst>
          </a:prstGeom>
          <a:solidFill>
            <a:schemeClr val="bg2"/>
          </a:solidFill>
          <a:ln w="165100" cap="flat">
            <a:solidFill>
              <a:schemeClr val="bg1"/>
            </a:solidFill>
            <a:prstDash val="solid"/>
            <a:miter/>
          </a:ln>
          <a:effectLst>
            <a:outerShdw blurRad="444500" dist="190500" dir="5400000" algn="t" rotWithShape="0">
              <a:prstClr val="black">
                <a:alpha val="10000"/>
              </a:prstClr>
            </a:outerShdw>
          </a:effectLst>
        </p:spPr>
      </p:pic>
      <p:sp>
        <p:nvSpPr>
          <p:cNvPr id="6" name="Textfeld 5">
            <a:extLst>
              <a:ext uri="{FF2B5EF4-FFF2-40B4-BE49-F238E27FC236}">
                <a16:creationId xmlns:a16="http://schemas.microsoft.com/office/drawing/2014/main" id="{A60CCADD-3A97-40C1-A823-3663BD1BFBB3}"/>
              </a:ext>
            </a:extLst>
          </p:cNvPr>
          <p:cNvSpPr txBox="1"/>
          <p:nvPr/>
        </p:nvSpPr>
        <p:spPr>
          <a:xfrm>
            <a:off x="2412694" y="5845694"/>
            <a:ext cx="1802799" cy="253916"/>
          </a:xfrm>
          <a:prstGeom prst="rect">
            <a:avLst/>
          </a:prstGeom>
          <a:noFill/>
        </p:spPr>
        <p:txBody>
          <a:bodyPr wrap="square" rtlCol="0">
            <a:spAutoFit/>
          </a:bodyPr>
          <a:lstStyle/>
          <a:p>
            <a:r>
              <a:rPr lang="de-DE" sz="1050" dirty="0">
                <a:solidFill>
                  <a:schemeClr val="bg1">
                    <a:lumMod val="65000"/>
                  </a:schemeClr>
                </a:solidFill>
              </a:rPr>
              <a:t>Bild: Johanna Kunz/SDL</a:t>
            </a:r>
          </a:p>
        </p:txBody>
      </p:sp>
      <p:sp>
        <p:nvSpPr>
          <p:cNvPr id="31" name="Textfeld 30">
            <a:extLst>
              <a:ext uri="{FF2B5EF4-FFF2-40B4-BE49-F238E27FC236}">
                <a16:creationId xmlns:a16="http://schemas.microsoft.com/office/drawing/2014/main" id="{4E8454BF-AD18-90E3-62FD-944779834817}"/>
              </a:ext>
            </a:extLst>
          </p:cNvPr>
          <p:cNvSpPr txBox="1"/>
          <p:nvPr/>
        </p:nvSpPr>
        <p:spPr>
          <a:xfrm>
            <a:off x="10507952" y="5390674"/>
            <a:ext cx="1466030" cy="738664"/>
          </a:xfrm>
          <a:prstGeom prst="rect">
            <a:avLst/>
          </a:prstGeom>
          <a:noFill/>
        </p:spPr>
        <p:txBody>
          <a:bodyPr wrap="square" rtlCol="0">
            <a:spAutoFit/>
          </a:bodyPr>
          <a:lstStyle/>
          <a:p>
            <a:r>
              <a:rPr lang="de-DE" sz="1400" dirty="0">
                <a:solidFill>
                  <a:prstClr val="black"/>
                </a:solidFill>
                <a:latin typeface="Calibri" panose="020F0502020204030204"/>
              </a:rPr>
              <a:t>*bei erfolgreichem Zuschussantrag</a:t>
            </a:r>
          </a:p>
        </p:txBody>
      </p:sp>
      <p:sp>
        <p:nvSpPr>
          <p:cNvPr id="7" name="Inhaltsplatzhalter 2">
            <a:extLst>
              <a:ext uri="{FF2B5EF4-FFF2-40B4-BE49-F238E27FC236}">
                <a16:creationId xmlns:a16="http://schemas.microsoft.com/office/drawing/2014/main" id="{A7740F0A-FE1F-AF9E-ADEB-3B82530EC23A}"/>
              </a:ext>
            </a:extLst>
          </p:cNvPr>
          <p:cNvSpPr txBox="1">
            <a:spLocks/>
          </p:cNvSpPr>
          <p:nvPr/>
        </p:nvSpPr>
        <p:spPr>
          <a:xfrm>
            <a:off x="7500309" y="1926422"/>
            <a:ext cx="1713648" cy="4080571"/>
          </a:xfrm>
          <a:prstGeom prst="rect">
            <a:avLst/>
          </a:prstGeom>
        </p:spPr>
        <p:txBody>
          <a:bodyPr vert="horz" lIns="0" tIns="90000" rIns="0" bIns="45720" rtlCol="0" anchor="t">
            <a:noAutofit/>
          </a:bodyPr>
          <a:lst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lang="de-DE" sz="2400" kern="1200" dirty="0" smtClean="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lang="de-DE" sz="2000" kern="1200" dirty="0" smtClean="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lang="de-DE" sz="1800" kern="1200" dirty="0" smtClean="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lang="de-DE" sz="1600" kern="1200" dirty="0" smtClean="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lang="de-DE" sz="1600" kern="1200" dirty="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Clr>
                <a:schemeClr val="accent1"/>
              </a:buClr>
              <a:buNone/>
            </a:pPr>
            <a:endParaRPr lang="de-DE" dirty="0"/>
          </a:p>
          <a:p>
            <a:pPr marL="0" lvl="1" indent="0">
              <a:spcBef>
                <a:spcPts val="1000"/>
              </a:spcBef>
              <a:buClr>
                <a:schemeClr val="accent1"/>
              </a:buClr>
              <a:buNone/>
            </a:pPr>
            <a:endParaRPr lang="de-DE" sz="2000" dirty="0"/>
          </a:p>
          <a:p>
            <a:pPr lvl="1"/>
            <a:endParaRPr lang="de-DE" sz="1800" dirty="0">
              <a:solidFill>
                <a:srgbClr val="404043"/>
              </a:solidFill>
            </a:endParaRPr>
          </a:p>
          <a:p>
            <a:pPr marL="0" indent="0">
              <a:buFont typeface="HelveticaNeue LT 45 Light" panose="020B0403020202020204" pitchFamily="34" charset="0"/>
              <a:buNone/>
            </a:pPr>
            <a:endParaRPr lang="de-DE" dirty="0"/>
          </a:p>
        </p:txBody>
      </p:sp>
      <p:sp>
        <p:nvSpPr>
          <p:cNvPr id="23" name="Ellipse 22">
            <a:extLst>
              <a:ext uri="{FF2B5EF4-FFF2-40B4-BE49-F238E27FC236}">
                <a16:creationId xmlns:a16="http://schemas.microsoft.com/office/drawing/2014/main" id="{492DFB0F-EDB3-D5F7-09A9-162C850CA678}"/>
              </a:ext>
            </a:extLst>
          </p:cNvPr>
          <p:cNvSpPr/>
          <p:nvPr/>
        </p:nvSpPr>
        <p:spPr>
          <a:xfrm>
            <a:off x="7157456" y="3206327"/>
            <a:ext cx="3069824" cy="412099"/>
          </a:xfrm>
          <a:prstGeom prst="ellipse">
            <a:avLst/>
          </a:prstGeom>
          <a:solidFill>
            <a:srgbClr val="99CCFF"/>
          </a:solidFill>
          <a:ln w="12700" cap="flat" cmpd="sng" algn="ctr">
            <a:solidFill>
              <a:srgbClr val="4472C4">
                <a:shade val="50000"/>
              </a:srgbClr>
            </a:solidFill>
            <a:prstDash val="solid"/>
            <a:miter lim="800000"/>
          </a:ln>
          <a:effectLst/>
          <a:scene3d>
            <a:camera prst="perspectiveRelaxedModerately" fov="300000">
              <a:rot lat="19800000" lon="0" rev="0"/>
            </a:camera>
            <a:lightRig rig="threePt" dir="t"/>
          </a:scene3d>
          <a:sp3d extrusionH="5080000" contourW="6350" prstMaterial="matte">
            <a:extrusionClr>
              <a:srgbClr val="99CCFF"/>
            </a:extrusionClr>
            <a:contourClr>
              <a:srgbClr val="4472C4"/>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Ellipse 23">
            <a:extLst>
              <a:ext uri="{FF2B5EF4-FFF2-40B4-BE49-F238E27FC236}">
                <a16:creationId xmlns:a16="http://schemas.microsoft.com/office/drawing/2014/main" id="{EFE5D643-5AC9-8457-66A3-F5CD82CB7D4F}"/>
              </a:ext>
            </a:extLst>
          </p:cNvPr>
          <p:cNvSpPr/>
          <p:nvPr/>
        </p:nvSpPr>
        <p:spPr>
          <a:xfrm>
            <a:off x="7157455" y="2412438"/>
            <a:ext cx="3069824" cy="412099"/>
          </a:xfrm>
          <a:prstGeom prst="ellipse">
            <a:avLst/>
          </a:prstGeom>
          <a:solidFill>
            <a:srgbClr val="4472C4">
              <a:lumMod val="60000"/>
              <a:lumOff val="40000"/>
            </a:srgbClr>
          </a:solidFill>
          <a:ln w="12700" cap="flat" cmpd="sng" algn="ctr">
            <a:solidFill>
              <a:srgbClr val="4472C4">
                <a:shade val="50000"/>
              </a:srgbClr>
            </a:solidFill>
            <a:prstDash val="solid"/>
            <a:miter lim="800000"/>
          </a:ln>
          <a:effectLst/>
          <a:scene3d>
            <a:camera prst="perspectiveRelaxedModerately" fov="300000">
              <a:rot lat="19800000" lon="0" rev="0"/>
            </a:camera>
            <a:lightRig rig="threePt" dir="t"/>
          </a:scene3d>
          <a:sp3d extrusionH="1447800" prstMaterial="matte">
            <a:extrusionClr>
              <a:srgbClr val="4472C4">
                <a:lumMod val="60000"/>
                <a:lumOff val="40000"/>
              </a:srgbClr>
            </a:extrusion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Ellipse 24">
            <a:extLst>
              <a:ext uri="{FF2B5EF4-FFF2-40B4-BE49-F238E27FC236}">
                <a16:creationId xmlns:a16="http://schemas.microsoft.com/office/drawing/2014/main" id="{B8D7E11A-146D-A730-9214-ADADD5E11D99}"/>
              </a:ext>
            </a:extLst>
          </p:cNvPr>
          <p:cNvSpPr/>
          <p:nvPr/>
        </p:nvSpPr>
        <p:spPr>
          <a:xfrm>
            <a:off x="7157454" y="1197603"/>
            <a:ext cx="3069825" cy="412099"/>
          </a:xfrm>
          <a:prstGeom prst="ellipse">
            <a:avLst/>
          </a:prstGeom>
          <a:solidFill>
            <a:srgbClr val="4472C4"/>
          </a:solidFill>
          <a:ln w="12700" cap="flat" cmpd="sng" algn="ctr">
            <a:solidFill>
              <a:srgbClr val="4472C4">
                <a:shade val="50000"/>
              </a:srgbClr>
            </a:solidFill>
            <a:prstDash val="solid"/>
            <a:miter lim="800000"/>
          </a:ln>
          <a:effectLst/>
          <a:scene3d>
            <a:camera prst="perspectiveRelaxedModerately" fov="300000">
              <a:rot lat="19800000" lon="0" rev="0"/>
            </a:camera>
            <a:lightRig rig="threePt" dir="t"/>
          </a:scene3d>
          <a:sp3d extrusionH="2305050" prstMaterial="matte">
            <a:extrusionClr>
              <a:srgbClr val="4472C4"/>
            </a:extrusion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feld 27">
            <a:extLst>
              <a:ext uri="{FF2B5EF4-FFF2-40B4-BE49-F238E27FC236}">
                <a16:creationId xmlns:a16="http://schemas.microsoft.com/office/drawing/2014/main" id="{FC4AF92B-ACF6-2257-FD0B-2D65F2B0F858}"/>
              </a:ext>
            </a:extLst>
          </p:cNvPr>
          <p:cNvSpPr txBox="1"/>
          <p:nvPr/>
        </p:nvSpPr>
        <p:spPr>
          <a:xfrm>
            <a:off x="9571999" y="4143995"/>
            <a:ext cx="278548" cy="523220"/>
          </a:xfrm>
          <a:prstGeom prst="rect">
            <a:avLst/>
          </a:prstGeom>
          <a:noFill/>
        </p:spPr>
        <p:txBody>
          <a:bodyPr wrap="square" rtlCol="0">
            <a:spAutoFit/>
          </a:bodyPr>
          <a:lstStyle/>
          <a:p>
            <a:r>
              <a:rPr lang="de-DE" sz="2800" b="1" dirty="0">
                <a:latin typeface="Calibri" panose="020F0502020204030204"/>
              </a:rPr>
              <a:t>*</a:t>
            </a:r>
          </a:p>
        </p:txBody>
      </p:sp>
      <p:sp>
        <p:nvSpPr>
          <p:cNvPr id="29" name="Kreuz 28">
            <a:extLst>
              <a:ext uri="{FF2B5EF4-FFF2-40B4-BE49-F238E27FC236}">
                <a16:creationId xmlns:a16="http://schemas.microsoft.com/office/drawing/2014/main" id="{9C44CFAC-DF4C-A8B3-B2A2-2898000E8AED}"/>
              </a:ext>
            </a:extLst>
          </p:cNvPr>
          <p:cNvSpPr/>
          <p:nvPr/>
        </p:nvSpPr>
        <p:spPr>
          <a:xfrm>
            <a:off x="5817368" y="2278526"/>
            <a:ext cx="642873" cy="626389"/>
          </a:xfrm>
          <a:prstGeom prst="plus">
            <a:avLst>
              <a:gd name="adj" fmla="val 36842"/>
            </a:avLst>
          </a:prstGeom>
          <a:solidFill>
            <a:srgbClr val="00009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30" name="Kreuz 29">
            <a:extLst>
              <a:ext uri="{FF2B5EF4-FFF2-40B4-BE49-F238E27FC236}">
                <a16:creationId xmlns:a16="http://schemas.microsoft.com/office/drawing/2014/main" id="{E962F57B-9513-9A94-580C-03A41869EC3E}"/>
              </a:ext>
            </a:extLst>
          </p:cNvPr>
          <p:cNvSpPr/>
          <p:nvPr/>
        </p:nvSpPr>
        <p:spPr>
          <a:xfrm>
            <a:off x="5817368" y="3644610"/>
            <a:ext cx="642873" cy="626389"/>
          </a:xfrm>
          <a:prstGeom prst="plus">
            <a:avLst>
              <a:gd name="adj" fmla="val 36842"/>
            </a:avLst>
          </a:prstGeom>
          <a:solidFill>
            <a:srgbClr val="00009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24" name="Grafik 1023">
            <a:extLst>
              <a:ext uri="{FF2B5EF4-FFF2-40B4-BE49-F238E27FC236}">
                <a16:creationId xmlns:a16="http://schemas.microsoft.com/office/drawing/2014/main" id="{D11DD01B-2D1A-ECCF-25EC-B74DCA4CAD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88442" y="1516358"/>
            <a:ext cx="1220187" cy="1220187"/>
          </a:xfrm>
          <a:prstGeom prst="rect">
            <a:avLst/>
          </a:prstGeom>
        </p:spPr>
      </p:pic>
      <p:pic>
        <p:nvPicPr>
          <p:cNvPr id="1025" name="Grafik 1024">
            <a:extLst>
              <a:ext uri="{FF2B5EF4-FFF2-40B4-BE49-F238E27FC236}">
                <a16:creationId xmlns:a16="http://schemas.microsoft.com/office/drawing/2014/main" id="{D9F4AEF9-8BAD-EC11-A1FA-5FA7CC63D8F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2449" y="2844930"/>
            <a:ext cx="1632172" cy="528018"/>
          </a:xfrm>
          <a:prstGeom prst="rect">
            <a:avLst/>
          </a:prstGeom>
        </p:spPr>
      </p:pic>
      <p:pic>
        <p:nvPicPr>
          <p:cNvPr id="1027" name="Grafik 1026" descr="Ein Bild, das Screenshot, Farbigkeit enthält.&#10;&#10;Automatisch generierte Beschreibung">
            <a:extLst>
              <a:ext uri="{FF2B5EF4-FFF2-40B4-BE49-F238E27FC236}">
                <a16:creationId xmlns:a16="http://schemas.microsoft.com/office/drawing/2014/main" id="{A814D2FE-E187-BD7E-C8FE-43270DFF45F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50507" y="4035977"/>
            <a:ext cx="3069825" cy="1232466"/>
          </a:xfrm>
          <a:prstGeom prst="rect">
            <a:avLst/>
          </a:prstGeom>
        </p:spPr>
      </p:pic>
    </p:spTree>
    <p:extLst>
      <p:ext uri="{BB962C8B-B14F-4D97-AF65-F5344CB8AC3E}">
        <p14:creationId xmlns:p14="http://schemas.microsoft.com/office/powerpoint/2010/main" val="16663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E4640C-DEFB-ECAA-B72E-00FA5AF9C766}"/>
              </a:ext>
            </a:extLst>
          </p:cNvPr>
          <p:cNvSpPr>
            <a:spLocks noGrp="1"/>
          </p:cNvSpPr>
          <p:nvPr>
            <p:ph type="body" sz="quarter" idx="10"/>
          </p:nvPr>
        </p:nvSpPr>
        <p:spPr/>
        <p:txBody>
          <a:bodyPr/>
          <a:lstStyle/>
          <a:p>
            <a:r>
              <a:rPr lang="da-DK" dirty="0"/>
              <a:t>Der richtige Zeitpunkt</a:t>
            </a:r>
            <a:endParaRPr lang="de-DE" dirty="0"/>
          </a:p>
        </p:txBody>
      </p:sp>
      <p:grpSp>
        <p:nvGrpSpPr>
          <p:cNvPr id="8" name="Gruppieren 7">
            <a:extLst>
              <a:ext uri="{FF2B5EF4-FFF2-40B4-BE49-F238E27FC236}">
                <a16:creationId xmlns:a16="http://schemas.microsoft.com/office/drawing/2014/main" id="{954BEFE8-53CA-58C3-42DE-B7717CE63917}"/>
              </a:ext>
            </a:extLst>
          </p:cNvPr>
          <p:cNvGrpSpPr/>
          <p:nvPr/>
        </p:nvGrpSpPr>
        <p:grpSpPr>
          <a:xfrm>
            <a:off x="221939" y="2101300"/>
            <a:ext cx="8239520" cy="2124593"/>
            <a:chOff x="334963" y="1643369"/>
            <a:chExt cx="7899922" cy="1499437"/>
          </a:xfrm>
        </p:grpSpPr>
        <p:sp>
          <p:nvSpPr>
            <p:cNvPr id="9" name="Pfeil: eingekerbt nach rechts 8">
              <a:extLst>
                <a:ext uri="{FF2B5EF4-FFF2-40B4-BE49-F238E27FC236}">
                  <a16:creationId xmlns:a16="http://schemas.microsoft.com/office/drawing/2014/main" id="{A28AD659-AC0D-C4FC-2B24-1BF52882D1EF}"/>
                </a:ext>
              </a:extLst>
            </p:cNvPr>
            <p:cNvSpPr/>
            <p:nvPr/>
          </p:nvSpPr>
          <p:spPr>
            <a:xfrm>
              <a:off x="334963" y="2221442"/>
              <a:ext cx="7899922" cy="921364"/>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0" name="Ellipse 9">
              <a:extLst>
                <a:ext uri="{FF2B5EF4-FFF2-40B4-BE49-F238E27FC236}">
                  <a16:creationId xmlns:a16="http://schemas.microsoft.com/office/drawing/2014/main" id="{8B1753F9-B687-CB77-DDAA-6BB2B83A6599}"/>
                </a:ext>
              </a:extLst>
            </p:cNvPr>
            <p:cNvSpPr/>
            <p:nvPr/>
          </p:nvSpPr>
          <p:spPr>
            <a:xfrm>
              <a:off x="803580" y="2566953"/>
              <a:ext cx="288000" cy="222344"/>
            </a:xfrm>
            <a:prstGeom prst="ellipse">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11" name="Freihandform: Form 10">
              <a:extLst>
                <a:ext uri="{FF2B5EF4-FFF2-40B4-BE49-F238E27FC236}">
                  <a16:creationId xmlns:a16="http://schemas.microsoft.com/office/drawing/2014/main" id="{BB647A98-A524-956C-0E0E-D15060C3F6D3}"/>
                </a:ext>
              </a:extLst>
            </p:cNvPr>
            <p:cNvSpPr/>
            <p:nvPr/>
          </p:nvSpPr>
          <p:spPr>
            <a:xfrm>
              <a:off x="3151476" y="1643369"/>
              <a:ext cx="1658461" cy="698550"/>
            </a:xfrm>
            <a:custGeom>
              <a:avLst/>
              <a:gdLst>
                <a:gd name="connsiteX0" fmla="*/ 0 w 1477233"/>
                <a:gd name="connsiteY0" fmla="*/ 0 h 921364"/>
                <a:gd name="connsiteX1" fmla="*/ 1477233 w 1477233"/>
                <a:gd name="connsiteY1" fmla="*/ 0 h 921364"/>
                <a:gd name="connsiteX2" fmla="*/ 1477233 w 1477233"/>
                <a:gd name="connsiteY2" fmla="*/ 921364 h 921364"/>
                <a:gd name="connsiteX3" fmla="*/ 0 w 1477233"/>
                <a:gd name="connsiteY3" fmla="*/ 921364 h 921364"/>
                <a:gd name="connsiteX4" fmla="*/ 0 w 1477233"/>
                <a:gd name="connsiteY4" fmla="*/ 0 h 921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233" h="921364">
                  <a:moveTo>
                    <a:pt x="0" y="0"/>
                  </a:moveTo>
                  <a:lnTo>
                    <a:pt x="1477233" y="0"/>
                  </a:lnTo>
                  <a:lnTo>
                    <a:pt x="1477233" y="921364"/>
                  </a:lnTo>
                  <a:lnTo>
                    <a:pt x="0" y="921364"/>
                  </a:lnTo>
                  <a:lnTo>
                    <a:pt x="0" y="0"/>
                  </a:lnTo>
                  <a:close/>
                </a:path>
              </a:pathLst>
            </a:custGeom>
            <a:solidFill>
              <a:schemeClr val="bg1"/>
            </a:solidFill>
            <a:ln>
              <a:solidFill>
                <a:srgbClr val="FFC00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September: </a:t>
              </a:r>
              <a:r>
                <a:rPr lang="de-DE" sz="1400" b="1" kern="1200" dirty="0">
                  <a:solidFill>
                    <a:schemeClr val="tx1"/>
                  </a:solidFill>
                </a:rPr>
                <a:t>Präsentation für Club-Abende </a:t>
              </a:r>
              <a:r>
                <a:rPr lang="de-DE" sz="1400" kern="1200" dirty="0">
                  <a:solidFill>
                    <a:schemeClr val="tx1"/>
                  </a:solidFill>
                </a:rPr>
                <a:t>und Flyer</a:t>
              </a:r>
            </a:p>
          </p:txBody>
        </p:sp>
        <p:sp>
          <p:nvSpPr>
            <p:cNvPr id="12" name="Ellipse 11">
              <a:extLst>
                <a:ext uri="{FF2B5EF4-FFF2-40B4-BE49-F238E27FC236}">
                  <a16:creationId xmlns:a16="http://schemas.microsoft.com/office/drawing/2014/main" id="{B913A52D-2A5F-C257-11DA-9801CA293A51}"/>
                </a:ext>
              </a:extLst>
            </p:cNvPr>
            <p:cNvSpPr/>
            <p:nvPr/>
          </p:nvSpPr>
          <p:spPr>
            <a:xfrm>
              <a:off x="1852355" y="2566953"/>
              <a:ext cx="288000" cy="222344"/>
            </a:xfrm>
            <a:prstGeom prst="ellipse">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dirty="0"/>
            </a:p>
          </p:txBody>
        </p:sp>
        <p:sp>
          <p:nvSpPr>
            <p:cNvPr id="13" name="Ellipse 12">
              <a:extLst>
                <a:ext uri="{FF2B5EF4-FFF2-40B4-BE49-F238E27FC236}">
                  <a16:creationId xmlns:a16="http://schemas.microsoft.com/office/drawing/2014/main" id="{DBD137B7-DB33-A796-0412-A260EAA4C2F6}"/>
                </a:ext>
              </a:extLst>
            </p:cNvPr>
            <p:cNvSpPr/>
            <p:nvPr/>
          </p:nvSpPr>
          <p:spPr>
            <a:xfrm>
              <a:off x="5640409" y="2570662"/>
              <a:ext cx="288000" cy="222344"/>
            </a:xfrm>
            <a:prstGeom prst="ellipse">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dirty="0"/>
            </a:p>
          </p:txBody>
        </p:sp>
        <p:sp>
          <p:nvSpPr>
            <p:cNvPr id="14" name="Ellipse 13">
              <a:extLst>
                <a:ext uri="{FF2B5EF4-FFF2-40B4-BE49-F238E27FC236}">
                  <a16:creationId xmlns:a16="http://schemas.microsoft.com/office/drawing/2014/main" id="{4B8BB028-04E6-998D-75C1-37D259EB98DC}"/>
                </a:ext>
              </a:extLst>
            </p:cNvPr>
            <p:cNvSpPr/>
            <p:nvPr/>
          </p:nvSpPr>
          <p:spPr>
            <a:xfrm>
              <a:off x="3985827" y="2566953"/>
              <a:ext cx="288000" cy="222344"/>
            </a:xfrm>
            <a:prstGeom prst="ellipse">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grpSp>
      <p:sp>
        <p:nvSpPr>
          <p:cNvPr id="15" name="Pfeil: nach unten 14">
            <a:extLst>
              <a:ext uri="{FF2B5EF4-FFF2-40B4-BE49-F238E27FC236}">
                <a16:creationId xmlns:a16="http://schemas.microsoft.com/office/drawing/2014/main" id="{E4BFC37B-055C-7F8A-FD2D-73DD186EFF4F}"/>
              </a:ext>
            </a:extLst>
          </p:cNvPr>
          <p:cNvSpPr/>
          <p:nvPr/>
        </p:nvSpPr>
        <p:spPr>
          <a:xfrm>
            <a:off x="7819711" y="3363813"/>
            <a:ext cx="340431" cy="375372"/>
          </a:xfrm>
          <a:prstGeom prst="downArrow">
            <a:avLst>
              <a:gd name="adj1" fmla="val 50000"/>
              <a:gd name="adj2" fmla="val 3863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Freihandform: Form 15">
            <a:extLst>
              <a:ext uri="{FF2B5EF4-FFF2-40B4-BE49-F238E27FC236}">
                <a16:creationId xmlns:a16="http://schemas.microsoft.com/office/drawing/2014/main" id="{4DFB34C9-CF79-5CAC-F221-2A7FDD18021D}"/>
              </a:ext>
            </a:extLst>
          </p:cNvPr>
          <p:cNvSpPr/>
          <p:nvPr/>
        </p:nvSpPr>
        <p:spPr>
          <a:xfrm>
            <a:off x="6917435" y="1685955"/>
            <a:ext cx="2100378" cy="3925230"/>
          </a:xfrm>
          <a:custGeom>
            <a:avLst/>
            <a:gdLst>
              <a:gd name="connsiteX0" fmla="*/ 0 w 1056427"/>
              <a:gd name="connsiteY0" fmla="*/ 0 h 921364"/>
              <a:gd name="connsiteX1" fmla="*/ 1056427 w 1056427"/>
              <a:gd name="connsiteY1" fmla="*/ 0 h 921364"/>
              <a:gd name="connsiteX2" fmla="*/ 1056427 w 1056427"/>
              <a:gd name="connsiteY2" fmla="*/ 921364 h 921364"/>
              <a:gd name="connsiteX3" fmla="*/ 0 w 1056427"/>
              <a:gd name="connsiteY3" fmla="*/ 921364 h 921364"/>
              <a:gd name="connsiteX4" fmla="*/ 0 w 1056427"/>
              <a:gd name="connsiteY4" fmla="*/ 0 h 921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427" h="921364">
                <a:moveTo>
                  <a:pt x="0" y="0"/>
                </a:moveTo>
                <a:lnTo>
                  <a:pt x="1056427" y="0"/>
                </a:lnTo>
                <a:lnTo>
                  <a:pt x="1056427" y="921364"/>
                </a:lnTo>
                <a:lnTo>
                  <a:pt x="0" y="921364"/>
                </a:lnTo>
                <a:lnTo>
                  <a:pt x="0" y="0"/>
                </a:lnTo>
                <a:close/>
              </a:path>
            </a:pathLst>
          </a:custGeom>
          <a:ln w="149225">
            <a:solidFill>
              <a:srgbClr val="FF0000"/>
            </a:solidFill>
            <a:prstDash val="sysDash"/>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36000" numCol="1" spcCol="1270" anchor="b" anchorCtr="0">
            <a:noAutofit/>
          </a:bodyPr>
          <a:lstStyle/>
          <a:p>
            <a:pPr marL="0" lvl="0" indent="0" algn="ctr" defTabSz="622300">
              <a:lnSpc>
                <a:spcPct val="90000"/>
              </a:lnSpc>
              <a:spcBef>
                <a:spcPct val="0"/>
              </a:spcBef>
              <a:spcAft>
                <a:spcPct val="35000"/>
              </a:spcAft>
              <a:buNone/>
            </a:pPr>
            <a:endParaRPr lang="de-DE" kern="1200" dirty="0">
              <a:solidFill>
                <a:schemeClr val="tx1"/>
              </a:solidFill>
            </a:endParaRPr>
          </a:p>
          <a:p>
            <a:pPr marL="0" lvl="0" indent="0" algn="ctr" defTabSz="622300">
              <a:lnSpc>
                <a:spcPct val="90000"/>
              </a:lnSpc>
              <a:spcBef>
                <a:spcPct val="0"/>
              </a:spcBef>
              <a:spcAft>
                <a:spcPct val="35000"/>
              </a:spcAft>
              <a:buNone/>
            </a:pPr>
            <a:endParaRPr lang="de-DE" dirty="0">
              <a:solidFill>
                <a:schemeClr val="tx1"/>
              </a:solidFill>
            </a:endParaRPr>
          </a:p>
          <a:p>
            <a:pPr marL="0" lvl="0" indent="0" algn="ctr" defTabSz="622300">
              <a:lnSpc>
                <a:spcPct val="90000"/>
              </a:lnSpc>
              <a:spcBef>
                <a:spcPct val="0"/>
              </a:spcBef>
              <a:spcAft>
                <a:spcPct val="35000"/>
              </a:spcAft>
              <a:buNone/>
            </a:pPr>
            <a:r>
              <a:rPr lang="de-DE" kern="1200" dirty="0">
                <a:solidFill>
                  <a:schemeClr val="tx1"/>
                </a:solidFill>
              </a:rPr>
              <a:t>Ende Spendenmarathon Lichtblicke</a:t>
            </a:r>
          </a:p>
          <a:p>
            <a:pPr marL="0" lvl="0" indent="0" algn="ctr" defTabSz="622300">
              <a:lnSpc>
                <a:spcPct val="90000"/>
              </a:lnSpc>
              <a:spcBef>
                <a:spcPct val="0"/>
              </a:spcBef>
              <a:spcAft>
                <a:spcPct val="35000"/>
              </a:spcAft>
              <a:buNone/>
            </a:pPr>
            <a:endParaRPr lang="de-DE" kern="1200" dirty="0">
              <a:solidFill>
                <a:schemeClr val="tx1"/>
              </a:solidFill>
            </a:endParaRPr>
          </a:p>
          <a:p>
            <a:pPr marL="0" lvl="0" indent="0" algn="ctr" defTabSz="622300">
              <a:lnSpc>
                <a:spcPct val="90000"/>
              </a:lnSpc>
              <a:spcBef>
                <a:spcPts val="1200"/>
              </a:spcBef>
              <a:spcAft>
                <a:spcPts val="1800"/>
              </a:spcAft>
              <a:buNone/>
            </a:pPr>
            <a:r>
              <a:rPr lang="de-DE" kern="1200" dirty="0">
                <a:solidFill>
                  <a:schemeClr val="tx1"/>
                </a:solidFill>
              </a:rPr>
              <a:t> = </a:t>
            </a:r>
          </a:p>
          <a:p>
            <a:pPr marL="0" lvl="0" indent="0" algn="ctr" defTabSz="622300">
              <a:lnSpc>
                <a:spcPct val="90000"/>
              </a:lnSpc>
              <a:spcBef>
                <a:spcPct val="0"/>
              </a:spcBef>
              <a:spcAft>
                <a:spcPct val="35000"/>
              </a:spcAft>
              <a:buNone/>
            </a:pPr>
            <a:endParaRPr lang="de-DE" kern="1200" dirty="0">
              <a:solidFill>
                <a:schemeClr val="tx1"/>
              </a:solidFill>
            </a:endParaRPr>
          </a:p>
          <a:p>
            <a:pPr marL="0" lvl="0" indent="0" algn="ctr" defTabSz="622300">
              <a:lnSpc>
                <a:spcPct val="90000"/>
              </a:lnSpc>
              <a:spcBef>
                <a:spcPct val="0"/>
              </a:spcBef>
              <a:spcAft>
                <a:spcPct val="35000"/>
              </a:spcAft>
              <a:buNone/>
            </a:pPr>
            <a:r>
              <a:rPr lang="de-DE" kern="1200" dirty="0">
                <a:solidFill>
                  <a:schemeClr val="tx1"/>
                </a:solidFill>
              </a:rPr>
              <a:t>Beginn großflächiges Fundraising </a:t>
            </a:r>
            <a:br>
              <a:rPr lang="de-DE" kern="1200" dirty="0">
                <a:solidFill>
                  <a:schemeClr val="tx1"/>
                </a:solidFill>
              </a:rPr>
            </a:br>
            <a:r>
              <a:rPr lang="de-DE" b="1" kern="1200" dirty="0">
                <a:solidFill>
                  <a:schemeClr val="tx1"/>
                </a:solidFill>
              </a:rPr>
              <a:t>WaSH</a:t>
            </a:r>
          </a:p>
          <a:p>
            <a:pPr marL="0" lvl="0" indent="0" algn="ctr" defTabSz="622300">
              <a:lnSpc>
                <a:spcPct val="90000"/>
              </a:lnSpc>
              <a:spcBef>
                <a:spcPct val="0"/>
              </a:spcBef>
              <a:spcAft>
                <a:spcPct val="35000"/>
              </a:spcAft>
              <a:buNone/>
            </a:pPr>
            <a:endParaRPr lang="de-DE" b="1" kern="1200" dirty="0">
              <a:solidFill>
                <a:schemeClr val="tx1"/>
              </a:solidFill>
            </a:endParaRPr>
          </a:p>
        </p:txBody>
      </p:sp>
      <p:sp>
        <p:nvSpPr>
          <p:cNvPr id="17" name="Freihandform: Form 16">
            <a:extLst>
              <a:ext uri="{FF2B5EF4-FFF2-40B4-BE49-F238E27FC236}">
                <a16:creationId xmlns:a16="http://schemas.microsoft.com/office/drawing/2014/main" id="{F0E474B4-EB78-33D0-F0CB-01E5B70E0190}"/>
              </a:ext>
            </a:extLst>
          </p:cNvPr>
          <p:cNvSpPr/>
          <p:nvPr/>
        </p:nvSpPr>
        <p:spPr>
          <a:xfrm>
            <a:off x="199131" y="3999220"/>
            <a:ext cx="1355779" cy="1029369"/>
          </a:xfrm>
          <a:custGeom>
            <a:avLst/>
            <a:gdLst>
              <a:gd name="connsiteX0" fmla="*/ 0 w 1118777"/>
              <a:gd name="connsiteY0" fmla="*/ 0 h 921364"/>
              <a:gd name="connsiteX1" fmla="*/ 1118777 w 1118777"/>
              <a:gd name="connsiteY1" fmla="*/ 0 h 921364"/>
              <a:gd name="connsiteX2" fmla="*/ 1118777 w 1118777"/>
              <a:gd name="connsiteY2" fmla="*/ 921364 h 921364"/>
              <a:gd name="connsiteX3" fmla="*/ 0 w 1118777"/>
              <a:gd name="connsiteY3" fmla="*/ 921364 h 921364"/>
              <a:gd name="connsiteX4" fmla="*/ 0 w 1118777"/>
              <a:gd name="connsiteY4" fmla="*/ 0 h 921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77" h="921364">
                <a:moveTo>
                  <a:pt x="0" y="0"/>
                </a:moveTo>
                <a:lnTo>
                  <a:pt x="1118777" y="0"/>
                </a:lnTo>
                <a:lnTo>
                  <a:pt x="1118777" y="921364"/>
                </a:lnTo>
                <a:lnTo>
                  <a:pt x="0" y="921364"/>
                </a:lnTo>
                <a:lnTo>
                  <a:pt x="0" y="0"/>
                </a:lnTo>
                <a:close/>
              </a:path>
            </a:pathLst>
          </a:custGeom>
          <a:ln>
            <a:solidFill>
              <a:srgbClr val="FFC00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Mai: Voranmeldung des Projekts bei BMZ</a:t>
            </a:r>
          </a:p>
        </p:txBody>
      </p:sp>
      <p:sp>
        <p:nvSpPr>
          <p:cNvPr id="18" name="Freihandform: Form 17">
            <a:extLst>
              <a:ext uri="{FF2B5EF4-FFF2-40B4-BE49-F238E27FC236}">
                <a16:creationId xmlns:a16="http://schemas.microsoft.com/office/drawing/2014/main" id="{8D8B43DB-B6F7-CBFE-A53B-FFD777325D57}"/>
              </a:ext>
            </a:extLst>
          </p:cNvPr>
          <p:cNvSpPr/>
          <p:nvPr/>
        </p:nvSpPr>
        <p:spPr>
          <a:xfrm>
            <a:off x="5077536" y="2334062"/>
            <a:ext cx="1526603" cy="757032"/>
          </a:xfrm>
          <a:custGeom>
            <a:avLst/>
            <a:gdLst>
              <a:gd name="connsiteX0" fmla="*/ 0 w 1118777"/>
              <a:gd name="connsiteY0" fmla="*/ 0 h 921364"/>
              <a:gd name="connsiteX1" fmla="*/ 1118777 w 1118777"/>
              <a:gd name="connsiteY1" fmla="*/ 0 h 921364"/>
              <a:gd name="connsiteX2" fmla="*/ 1118777 w 1118777"/>
              <a:gd name="connsiteY2" fmla="*/ 921364 h 921364"/>
              <a:gd name="connsiteX3" fmla="*/ 0 w 1118777"/>
              <a:gd name="connsiteY3" fmla="*/ 921364 h 921364"/>
              <a:gd name="connsiteX4" fmla="*/ 0 w 1118777"/>
              <a:gd name="connsiteY4" fmla="*/ 0 h 921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77" h="921364">
                <a:moveTo>
                  <a:pt x="0" y="0"/>
                </a:moveTo>
                <a:lnTo>
                  <a:pt x="1118777" y="0"/>
                </a:lnTo>
                <a:lnTo>
                  <a:pt x="1118777" y="921364"/>
                </a:lnTo>
                <a:lnTo>
                  <a:pt x="0" y="921364"/>
                </a:lnTo>
                <a:lnTo>
                  <a:pt x="0" y="0"/>
                </a:lnTo>
                <a:close/>
              </a:path>
            </a:pathLst>
          </a:custGeom>
          <a:ln>
            <a:solidFill>
              <a:srgbClr val="FFC00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November: Planungs-Reise auf </a:t>
            </a:r>
            <a:r>
              <a:rPr lang="de-DE" sz="1400" kern="1200" dirty="0" err="1">
                <a:solidFill>
                  <a:schemeClr val="tx1"/>
                </a:solidFill>
              </a:rPr>
              <a:t>Social</a:t>
            </a:r>
            <a:r>
              <a:rPr lang="de-DE" sz="1400" kern="1200" dirty="0">
                <a:solidFill>
                  <a:schemeClr val="tx1"/>
                </a:solidFill>
              </a:rPr>
              <a:t> Media</a:t>
            </a:r>
          </a:p>
        </p:txBody>
      </p:sp>
      <p:sp>
        <p:nvSpPr>
          <p:cNvPr id="19" name="Freihandform: Form 18">
            <a:extLst>
              <a:ext uri="{FF2B5EF4-FFF2-40B4-BE49-F238E27FC236}">
                <a16:creationId xmlns:a16="http://schemas.microsoft.com/office/drawing/2014/main" id="{72B6BF15-1A06-FA51-12EC-B35DCC5F26D2}"/>
              </a:ext>
            </a:extLst>
          </p:cNvPr>
          <p:cNvSpPr/>
          <p:nvPr/>
        </p:nvSpPr>
        <p:spPr>
          <a:xfrm>
            <a:off x="1124120" y="2256017"/>
            <a:ext cx="1395467" cy="829667"/>
          </a:xfrm>
          <a:custGeom>
            <a:avLst/>
            <a:gdLst>
              <a:gd name="connsiteX0" fmla="*/ 0 w 1303873"/>
              <a:gd name="connsiteY0" fmla="*/ 0 h 921364"/>
              <a:gd name="connsiteX1" fmla="*/ 1303873 w 1303873"/>
              <a:gd name="connsiteY1" fmla="*/ 0 h 921364"/>
              <a:gd name="connsiteX2" fmla="*/ 1303873 w 1303873"/>
              <a:gd name="connsiteY2" fmla="*/ 921364 h 921364"/>
              <a:gd name="connsiteX3" fmla="*/ 0 w 1303873"/>
              <a:gd name="connsiteY3" fmla="*/ 921364 h 921364"/>
              <a:gd name="connsiteX4" fmla="*/ 0 w 1303873"/>
              <a:gd name="connsiteY4" fmla="*/ 0 h 921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873" h="921364">
                <a:moveTo>
                  <a:pt x="0" y="0"/>
                </a:moveTo>
                <a:lnTo>
                  <a:pt x="1303873" y="0"/>
                </a:lnTo>
                <a:lnTo>
                  <a:pt x="1303873" y="921364"/>
                </a:lnTo>
                <a:lnTo>
                  <a:pt x="0" y="921364"/>
                </a:lnTo>
                <a:lnTo>
                  <a:pt x="0" y="0"/>
                </a:lnTo>
                <a:close/>
              </a:path>
            </a:pathLst>
          </a:custGeom>
          <a:ln>
            <a:solidFill>
              <a:srgbClr val="FFC00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Juli/August </a:t>
            </a:r>
          </a:p>
          <a:p>
            <a:pPr marL="0" lvl="0" indent="0" algn="ctr" defTabSz="622300">
              <a:lnSpc>
                <a:spcPct val="90000"/>
              </a:lnSpc>
              <a:spcBef>
                <a:spcPct val="0"/>
              </a:spcBef>
              <a:spcAft>
                <a:spcPct val="35000"/>
              </a:spcAft>
              <a:buNone/>
            </a:pPr>
            <a:r>
              <a:rPr lang="de-DE" sz="1400" kern="1200" dirty="0">
                <a:solidFill>
                  <a:schemeClr val="tx1"/>
                </a:solidFill>
              </a:rPr>
              <a:t>Erste Infos auf der Webseite</a:t>
            </a:r>
          </a:p>
        </p:txBody>
      </p:sp>
      <p:cxnSp>
        <p:nvCxnSpPr>
          <p:cNvPr id="20" name="Gerader Verbinder 19">
            <a:extLst>
              <a:ext uri="{FF2B5EF4-FFF2-40B4-BE49-F238E27FC236}">
                <a16:creationId xmlns:a16="http://schemas.microsoft.com/office/drawing/2014/main" id="{EC6FA26E-7443-95C8-D258-D829318AF77B}"/>
              </a:ext>
            </a:extLst>
          </p:cNvPr>
          <p:cNvCxnSpPr>
            <a:cxnSpLocks/>
          </p:cNvCxnSpPr>
          <p:nvPr/>
        </p:nvCxnSpPr>
        <p:spPr>
          <a:xfrm>
            <a:off x="2732933" y="1253554"/>
            <a:ext cx="0" cy="4656221"/>
          </a:xfrm>
          <a:prstGeom prst="line">
            <a:avLst/>
          </a:prstGeom>
          <a:ln w="571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ECCAB3A1-18EC-A4F5-0894-31FE01AAAF4C}"/>
              </a:ext>
            </a:extLst>
          </p:cNvPr>
          <p:cNvSpPr txBox="1"/>
          <p:nvPr/>
        </p:nvSpPr>
        <p:spPr>
          <a:xfrm>
            <a:off x="284501" y="1118663"/>
            <a:ext cx="2540818" cy="923330"/>
          </a:xfrm>
          <a:prstGeom prst="rect">
            <a:avLst/>
          </a:prstGeom>
          <a:solidFill>
            <a:schemeClr val="accent1"/>
          </a:solidFill>
          <a:ln w="19050"/>
        </p:spPr>
        <p:style>
          <a:lnRef idx="2">
            <a:schemeClr val="accent6"/>
          </a:lnRef>
          <a:fillRef idx="1">
            <a:schemeClr val="lt1"/>
          </a:fillRef>
          <a:effectRef idx="0">
            <a:schemeClr val="accent6"/>
          </a:effectRef>
          <a:fontRef idx="minor">
            <a:schemeClr val="dk1"/>
          </a:fontRef>
        </p:style>
        <p:txBody>
          <a:bodyPr wrap="square" rtlCol="0">
            <a:spAutoFit/>
          </a:bodyPr>
          <a:lstStyle/>
          <a:p>
            <a:r>
              <a:rPr lang="de-DE" dirty="0">
                <a:solidFill>
                  <a:schemeClr val="bg1"/>
                </a:solidFill>
              </a:rPr>
              <a:t>Club-Versammlungen mit Entscheidung über unterstütze Projekte</a:t>
            </a:r>
          </a:p>
        </p:txBody>
      </p:sp>
      <p:pic>
        <p:nvPicPr>
          <p:cNvPr id="22" name="Grafik 21">
            <a:extLst>
              <a:ext uri="{FF2B5EF4-FFF2-40B4-BE49-F238E27FC236}">
                <a16:creationId xmlns:a16="http://schemas.microsoft.com/office/drawing/2014/main" id="{6FDCEA4E-F884-21FB-7CEE-E2610FED31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90193">
            <a:off x="2773347" y="3659315"/>
            <a:ext cx="1314597" cy="2782162"/>
          </a:xfrm>
          <a:prstGeom prst="rect">
            <a:avLst/>
          </a:prstGeom>
          <a:ln>
            <a:solidFill>
              <a:srgbClr val="00338D"/>
            </a:solidFill>
          </a:ln>
        </p:spPr>
      </p:pic>
      <p:pic>
        <p:nvPicPr>
          <p:cNvPr id="23" name="Grafik 22">
            <a:extLst>
              <a:ext uri="{FF2B5EF4-FFF2-40B4-BE49-F238E27FC236}">
                <a16:creationId xmlns:a16="http://schemas.microsoft.com/office/drawing/2014/main" id="{15B1E624-DE5A-4986-2E17-E2632933BC92}"/>
              </a:ext>
            </a:extLst>
          </p:cNvPr>
          <p:cNvPicPr>
            <a:picLocks noChangeAspect="1"/>
          </p:cNvPicPr>
          <p:nvPr/>
        </p:nvPicPr>
        <p:blipFill>
          <a:blip r:embed="rId3" cstate="screen">
            <a:extLst>
              <a:ext uri="{28A0092B-C50C-407E-A947-70E740481C1C}">
                <a14:useLocalDpi xmlns:a14="http://schemas.microsoft.com/office/drawing/2010/main"/>
              </a:ext>
            </a:extLst>
          </a:blip>
          <a:srcRect r="48624"/>
          <a:stretch/>
        </p:blipFill>
        <p:spPr>
          <a:xfrm rot="20741910">
            <a:off x="4606584" y="4021088"/>
            <a:ext cx="1921571" cy="1884780"/>
          </a:xfrm>
          <a:prstGeom prst="rect">
            <a:avLst/>
          </a:prstGeom>
        </p:spPr>
      </p:pic>
      <p:pic>
        <p:nvPicPr>
          <p:cNvPr id="25" name="Grafik 24">
            <a:extLst>
              <a:ext uri="{FF2B5EF4-FFF2-40B4-BE49-F238E27FC236}">
                <a16:creationId xmlns:a16="http://schemas.microsoft.com/office/drawing/2014/main" id="{EBCD181E-4CBF-F678-4BB3-11A41939D993}"/>
              </a:ext>
            </a:extLst>
          </p:cNvPr>
          <p:cNvPicPr>
            <a:picLocks noChangeAspect="1"/>
          </p:cNvPicPr>
          <p:nvPr/>
        </p:nvPicPr>
        <p:blipFill>
          <a:blip r:embed="rId4"/>
          <a:stretch>
            <a:fillRect/>
          </a:stretch>
        </p:blipFill>
        <p:spPr>
          <a:xfrm>
            <a:off x="4818333" y="5611185"/>
            <a:ext cx="682716" cy="658114"/>
          </a:xfrm>
          <a:prstGeom prst="rect">
            <a:avLst/>
          </a:prstGeom>
        </p:spPr>
      </p:pic>
      <p:pic>
        <p:nvPicPr>
          <p:cNvPr id="26" name="Grafik 25">
            <a:extLst>
              <a:ext uri="{FF2B5EF4-FFF2-40B4-BE49-F238E27FC236}">
                <a16:creationId xmlns:a16="http://schemas.microsoft.com/office/drawing/2014/main" id="{949A7308-8332-DCA2-1E29-EE8DD087C411}"/>
              </a:ext>
            </a:extLst>
          </p:cNvPr>
          <p:cNvPicPr>
            <a:picLocks noChangeAspect="1"/>
          </p:cNvPicPr>
          <p:nvPr/>
        </p:nvPicPr>
        <p:blipFill>
          <a:blip r:embed="rId5"/>
          <a:stretch>
            <a:fillRect/>
          </a:stretch>
        </p:blipFill>
        <p:spPr>
          <a:xfrm>
            <a:off x="6035151" y="4080060"/>
            <a:ext cx="686642" cy="629620"/>
          </a:xfrm>
          <a:prstGeom prst="rect">
            <a:avLst/>
          </a:prstGeom>
        </p:spPr>
      </p:pic>
      <p:pic>
        <p:nvPicPr>
          <p:cNvPr id="27" name="Grafik 26">
            <a:extLst>
              <a:ext uri="{FF2B5EF4-FFF2-40B4-BE49-F238E27FC236}">
                <a16:creationId xmlns:a16="http://schemas.microsoft.com/office/drawing/2014/main" id="{897714CA-419B-4389-C8E3-B3852CFE6062}"/>
              </a:ext>
            </a:extLst>
          </p:cNvPr>
          <p:cNvPicPr>
            <a:picLocks noChangeAspect="1"/>
          </p:cNvPicPr>
          <p:nvPr/>
        </p:nvPicPr>
        <p:blipFill>
          <a:blip r:embed="rId6"/>
          <a:stretch>
            <a:fillRect/>
          </a:stretch>
        </p:blipFill>
        <p:spPr>
          <a:xfrm>
            <a:off x="4302094" y="4008063"/>
            <a:ext cx="682717" cy="641436"/>
          </a:xfrm>
          <a:prstGeom prst="rect">
            <a:avLst/>
          </a:prstGeom>
        </p:spPr>
      </p:pic>
      <p:pic>
        <p:nvPicPr>
          <p:cNvPr id="28" name="Grafik 27">
            <a:extLst>
              <a:ext uri="{FF2B5EF4-FFF2-40B4-BE49-F238E27FC236}">
                <a16:creationId xmlns:a16="http://schemas.microsoft.com/office/drawing/2014/main" id="{6B59C352-F199-50D3-7F9F-1089FE45AD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67401" y="1470354"/>
            <a:ext cx="1689636" cy="377990"/>
          </a:xfrm>
          <a:prstGeom prst="rect">
            <a:avLst/>
          </a:prstGeom>
        </p:spPr>
      </p:pic>
      <p:sp>
        <p:nvSpPr>
          <p:cNvPr id="31" name="Footer Placeholder 10">
            <a:extLst>
              <a:ext uri="{FF2B5EF4-FFF2-40B4-BE49-F238E27FC236}">
                <a16:creationId xmlns:a16="http://schemas.microsoft.com/office/drawing/2014/main" id="{A62BC0D9-D89E-D011-C7F3-B81BF8F30102}"/>
              </a:ext>
            </a:extLst>
          </p:cNvPr>
          <p:cNvSpPr>
            <a:spLocks noGrp="1"/>
          </p:cNvSpPr>
          <p:nvPr>
            <p:ph type="ftr" sz="quarter" idx="3"/>
          </p:nvPr>
        </p:nvSpPr>
        <p:spPr>
          <a:xfrm>
            <a:off x="3313471" y="6299200"/>
            <a:ext cx="5565058" cy="365125"/>
          </a:xfrm>
        </p:spPr>
        <p:txBody>
          <a:bodyPr/>
          <a:lstStyle/>
          <a:p>
            <a:r>
              <a:rPr lang="de-DE" dirty="0"/>
              <a:t>Titel des Vortrags, Name des Referenten, Veranstaltung, Datum</a:t>
            </a:r>
            <a:endParaRPr lang="en-GB" dirty="0"/>
          </a:p>
        </p:txBody>
      </p:sp>
      <p:sp>
        <p:nvSpPr>
          <p:cNvPr id="32" name="Freihandform: Form 31">
            <a:extLst>
              <a:ext uri="{FF2B5EF4-FFF2-40B4-BE49-F238E27FC236}">
                <a16:creationId xmlns:a16="http://schemas.microsoft.com/office/drawing/2014/main" id="{97F5A69E-8114-0BE2-98C0-ED906EAFD3C4}"/>
              </a:ext>
            </a:extLst>
          </p:cNvPr>
          <p:cNvSpPr/>
          <p:nvPr/>
        </p:nvSpPr>
        <p:spPr>
          <a:xfrm>
            <a:off x="9984224" y="595616"/>
            <a:ext cx="2040945" cy="1754326"/>
          </a:xfrm>
          <a:custGeom>
            <a:avLst/>
            <a:gdLst>
              <a:gd name="connsiteX0" fmla="*/ 0 w 1592510"/>
              <a:gd name="connsiteY0" fmla="*/ 0 h 921364"/>
              <a:gd name="connsiteX1" fmla="*/ 1592510 w 1592510"/>
              <a:gd name="connsiteY1" fmla="*/ 0 h 921364"/>
              <a:gd name="connsiteX2" fmla="*/ 1592510 w 1592510"/>
              <a:gd name="connsiteY2" fmla="*/ 921364 h 921364"/>
              <a:gd name="connsiteX3" fmla="*/ 0 w 1592510"/>
              <a:gd name="connsiteY3" fmla="*/ 921364 h 921364"/>
              <a:gd name="connsiteX4" fmla="*/ 0 w 1592510"/>
              <a:gd name="connsiteY4" fmla="*/ 0 h 921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510" h="921364">
                <a:moveTo>
                  <a:pt x="0" y="0"/>
                </a:moveTo>
                <a:lnTo>
                  <a:pt x="1592510" y="0"/>
                </a:lnTo>
                <a:lnTo>
                  <a:pt x="1592510" y="921364"/>
                </a:lnTo>
                <a:lnTo>
                  <a:pt x="0" y="921364"/>
                </a:lnTo>
                <a:lnTo>
                  <a:pt x="0" y="0"/>
                </a:lnTo>
                <a:close/>
              </a:path>
            </a:pathLst>
          </a:custGeom>
          <a:solidFill>
            <a:schemeClr val="accent1"/>
          </a:solidFill>
          <a:ln w="19050"/>
        </p:spPr>
        <p:style>
          <a:lnRef idx="2">
            <a:schemeClr val="accent6"/>
          </a:lnRef>
          <a:fillRef idx="1">
            <a:schemeClr val="lt1"/>
          </a:fillRef>
          <a:effectRef idx="0">
            <a:schemeClr val="accent6"/>
          </a:effectRef>
          <a:fontRef idx="minor">
            <a:schemeClr val="dk1"/>
          </a:fontRef>
        </p:style>
        <p:txBody>
          <a:bodyPr wrap="square" rtlCol="0">
            <a:spAutoFit/>
          </a:bodyPr>
          <a:lstStyle/>
          <a:p>
            <a:r>
              <a:rPr lang="de-DE" dirty="0">
                <a:solidFill>
                  <a:schemeClr val="bg1"/>
                </a:solidFill>
              </a:rPr>
              <a:t>Anfang Dezember: </a:t>
            </a:r>
            <a:r>
              <a:rPr lang="de-DE" b="1" dirty="0">
                <a:solidFill>
                  <a:schemeClr val="bg1"/>
                </a:solidFill>
              </a:rPr>
              <a:t>Weihnachtspost des GRV </a:t>
            </a:r>
            <a:r>
              <a:rPr lang="de-DE" dirty="0">
                <a:solidFill>
                  <a:schemeClr val="bg1"/>
                </a:solidFill>
              </a:rPr>
              <a:t>mit Spendenaufruf an alle </a:t>
            </a:r>
            <a:r>
              <a:rPr lang="de-DE" b="1" dirty="0">
                <a:solidFill>
                  <a:schemeClr val="bg1"/>
                </a:solidFill>
              </a:rPr>
              <a:t>Lions Privat</a:t>
            </a:r>
          </a:p>
        </p:txBody>
      </p:sp>
      <p:pic>
        <p:nvPicPr>
          <p:cNvPr id="33" name="Grafik 32">
            <a:extLst>
              <a:ext uri="{FF2B5EF4-FFF2-40B4-BE49-F238E27FC236}">
                <a16:creationId xmlns:a16="http://schemas.microsoft.com/office/drawing/2014/main" id="{CDF15C7B-86D2-E449-6DA6-11FDE14EDF2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776414">
            <a:off x="9575427" y="2709635"/>
            <a:ext cx="2483568" cy="3454927"/>
          </a:xfrm>
          <a:prstGeom prst="rect">
            <a:avLst/>
          </a:prstGeom>
          <a:ln>
            <a:solidFill>
              <a:srgbClr val="00338D"/>
            </a:solidFill>
          </a:ln>
        </p:spPr>
      </p:pic>
      <p:pic>
        <p:nvPicPr>
          <p:cNvPr id="24" name="Grafik 23">
            <a:extLst>
              <a:ext uri="{FF2B5EF4-FFF2-40B4-BE49-F238E27FC236}">
                <a16:creationId xmlns:a16="http://schemas.microsoft.com/office/drawing/2014/main" id="{F8921A23-8ED5-4545-8FA1-226576A6EB7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46871" y="4801915"/>
            <a:ext cx="1416194" cy="1916615"/>
          </a:xfrm>
          <a:prstGeom prst="rect">
            <a:avLst/>
          </a:prstGeom>
        </p:spPr>
      </p:pic>
    </p:spTree>
    <p:extLst>
      <p:ext uri="{BB962C8B-B14F-4D97-AF65-F5344CB8AC3E}">
        <p14:creationId xmlns:p14="http://schemas.microsoft.com/office/powerpoint/2010/main" val="2239553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112DD23-FC20-71F5-27BF-DA00DC6E2FA4}"/>
              </a:ext>
            </a:extLst>
          </p:cNvPr>
          <p:cNvSpPr>
            <a:spLocks noGrp="1"/>
          </p:cNvSpPr>
          <p:nvPr>
            <p:ph type="body" sz="quarter" idx="17"/>
          </p:nvPr>
        </p:nvSpPr>
        <p:spPr/>
        <p:txBody>
          <a:bodyPr/>
          <a:lstStyle/>
          <a:p>
            <a:r>
              <a:rPr lang="de-DE" dirty="0"/>
              <a:t>Warum WaSH?</a:t>
            </a:r>
          </a:p>
        </p:txBody>
      </p:sp>
    </p:spTree>
    <p:extLst>
      <p:ext uri="{BB962C8B-B14F-4D97-AF65-F5344CB8AC3E}">
        <p14:creationId xmlns:p14="http://schemas.microsoft.com/office/powerpoint/2010/main" val="1980678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3466752-5B2A-243D-8E18-636FBB0C1C86}"/>
              </a:ext>
            </a:extLst>
          </p:cNvPr>
          <p:cNvSpPr>
            <a:spLocks noGrp="1"/>
          </p:cNvSpPr>
          <p:nvPr>
            <p:ph type="body" sz="quarter" idx="10"/>
          </p:nvPr>
        </p:nvSpPr>
        <p:spPr/>
        <p:txBody>
          <a:bodyPr/>
          <a:lstStyle/>
          <a:p>
            <a:r>
              <a:rPr lang="de-DE" dirty="0"/>
              <a:t>Immer auf dem Laufenden bleiben:</a:t>
            </a:r>
          </a:p>
        </p:txBody>
      </p:sp>
      <p:sp>
        <p:nvSpPr>
          <p:cNvPr id="5" name="Fußzeilenplatzhalter 4">
            <a:extLst>
              <a:ext uri="{FF2B5EF4-FFF2-40B4-BE49-F238E27FC236}">
                <a16:creationId xmlns:a16="http://schemas.microsoft.com/office/drawing/2014/main" id="{9990ABFD-3218-4B48-9900-958558E9538E}"/>
              </a:ext>
            </a:extLst>
          </p:cNvPr>
          <p:cNvSpPr>
            <a:spLocks noGrp="1"/>
          </p:cNvSpPr>
          <p:nvPr>
            <p:ph type="ftr" sz="quarter" idx="3"/>
          </p:nvPr>
        </p:nvSpPr>
        <p:spPr/>
        <p:txBody>
          <a:bodyPr/>
          <a:lstStyle/>
          <a:p>
            <a:r>
              <a:rPr lang="de-DE"/>
              <a:t>Lions für WaSH - Wasser ist Leben</a:t>
            </a:r>
            <a:endParaRPr lang="de-DE" dirty="0"/>
          </a:p>
        </p:txBody>
      </p:sp>
      <p:sp>
        <p:nvSpPr>
          <p:cNvPr id="7" name="Textfeld 6">
            <a:extLst>
              <a:ext uri="{FF2B5EF4-FFF2-40B4-BE49-F238E27FC236}">
                <a16:creationId xmlns:a16="http://schemas.microsoft.com/office/drawing/2014/main" id="{67DC00BA-31CF-FF7D-A223-5548B0574457}"/>
              </a:ext>
            </a:extLst>
          </p:cNvPr>
          <p:cNvSpPr txBox="1"/>
          <p:nvPr/>
        </p:nvSpPr>
        <p:spPr>
          <a:xfrm>
            <a:off x="399685" y="1531345"/>
            <a:ext cx="4390946" cy="646331"/>
          </a:xfrm>
          <a:prstGeom prst="rect">
            <a:avLst/>
          </a:prstGeom>
          <a:noFill/>
        </p:spPr>
        <p:txBody>
          <a:bodyPr wrap="none" rtlCol="0">
            <a:spAutoFit/>
          </a:bodyPr>
          <a:lstStyle/>
          <a:p>
            <a:r>
              <a:rPr lang="de-DE" dirty="0"/>
              <a:t>Jetzt zum Projekte-Newsletter anmelden:</a:t>
            </a:r>
          </a:p>
          <a:p>
            <a:r>
              <a:rPr lang="de-DE" dirty="0">
                <a:solidFill>
                  <a:srgbClr val="407CCA"/>
                </a:solidFill>
                <a:hlinkClick r:id="rId2">
                  <a:extLst>
                    <a:ext uri="{A12FA001-AC4F-418D-AE19-62706E023703}">
                      <ahyp:hlinkClr xmlns:ahyp="http://schemas.microsoft.com/office/drawing/2018/hyperlinkcolor" val="tx"/>
                    </a:ext>
                  </a:extLst>
                </a:hlinkClick>
              </a:rPr>
              <a:t>https://newsletter.lions.de</a:t>
            </a:r>
            <a:endParaRPr lang="de-DE" dirty="0">
              <a:solidFill>
                <a:srgbClr val="407CCA"/>
              </a:solidFill>
            </a:endParaRPr>
          </a:p>
        </p:txBody>
      </p:sp>
      <p:pic>
        <p:nvPicPr>
          <p:cNvPr id="10" name="Grafik 9">
            <a:extLst>
              <a:ext uri="{FF2B5EF4-FFF2-40B4-BE49-F238E27FC236}">
                <a16:creationId xmlns:a16="http://schemas.microsoft.com/office/drawing/2014/main" id="{13ED7D6F-2471-033A-BCC9-5DC7732DCD2D}"/>
              </a:ext>
            </a:extLst>
          </p:cNvPr>
          <p:cNvPicPr>
            <a:picLocks noChangeAspect="1"/>
          </p:cNvPicPr>
          <p:nvPr/>
        </p:nvPicPr>
        <p:blipFill>
          <a:blip r:embed="rId3"/>
          <a:stretch>
            <a:fillRect/>
          </a:stretch>
        </p:blipFill>
        <p:spPr>
          <a:xfrm>
            <a:off x="304542" y="2654378"/>
            <a:ext cx="11406388" cy="3401906"/>
          </a:xfrm>
          <a:prstGeom prst="rect">
            <a:avLst/>
          </a:prstGeom>
        </p:spPr>
      </p:pic>
      <p:pic>
        <p:nvPicPr>
          <p:cNvPr id="12" name="Grafik 11" descr="Ein Bild, das Text, Computer, Screenshot, Website enthält.&#10;&#10;Automatisch generierte Beschreibung">
            <a:extLst>
              <a:ext uri="{FF2B5EF4-FFF2-40B4-BE49-F238E27FC236}">
                <a16:creationId xmlns:a16="http://schemas.microsoft.com/office/drawing/2014/main" id="{67C3E704-A802-E187-0D9D-26AE2865BA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839086">
            <a:off x="8006711" y="750388"/>
            <a:ext cx="2832876" cy="5357221"/>
          </a:xfrm>
          <a:prstGeom prst="rect">
            <a:avLst/>
          </a:prstGeom>
        </p:spPr>
      </p:pic>
    </p:spTree>
    <p:extLst>
      <p:ext uri="{BB962C8B-B14F-4D97-AF65-F5344CB8AC3E}">
        <p14:creationId xmlns:p14="http://schemas.microsoft.com/office/powerpoint/2010/main" val="213894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0">
            <a:extLst>
              <a:ext uri="{FF2B5EF4-FFF2-40B4-BE49-F238E27FC236}">
                <a16:creationId xmlns:a16="http://schemas.microsoft.com/office/drawing/2014/main" id="{1DDEDD06-5352-5C59-6994-2633E1AB11B2}"/>
              </a:ext>
            </a:extLst>
          </p:cNvPr>
          <p:cNvSpPr/>
          <p:nvPr/>
        </p:nvSpPr>
        <p:spPr>
          <a:xfrm>
            <a:off x="4527933" y="3610125"/>
            <a:ext cx="2969722" cy="1980635"/>
          </a:xfrm>
          <a:prstGeom prst="roundRect">
            <a:avLst>
              <a:gd name="adj" fmla="val 179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a:endParaRPr>
          </a:p>
        </p:txBody>
      </p:sp>
      <p:sp>
        <p:nvSpPr>
          <p:cNvPr id="15" name="Rectangle: Rounded Corners 10">
            <a:extLst>
              <a:ext uri="{FF2B5EF4-FFF2-40B4-BE49-F238E27FC236}">
                <a16:creationId xmlns:a16="http://schemas.microsoft.com/office/drawing/2014/main" id="{E8EDC944-838A-AB31-544D-D05329F59696}"/>
              </a:ext>
            </a:extLst>
          </p:cNvPr>
          <p:cNvSpPr/>
          <p:nvPr/>
        </p:nvSpPr>
        <p:spPr>
          <a:xfrm>
            <a:off x="323129" y="3608023"/>
            <a:ext cx="3784362" cy="1980635"/>
          </a:xfrm>
          <a:prstGeom prst="roundRect">
            <a:avLst>
              <a:gd name="adj" fmla="val 179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a:endParaRPr>
          </a:p>
        </p:txBody>
      </p:sp>
      <p:sp>
        <p:nvSpPr>
          <p:cNvPr id="14" name="Rectangle: Rounded Corners 10">
            <a:extLst>
              <a:ext uri="{FF2B5EF4-FFF2-40B4-BE49-F238E27FC236}">
                <a16:creationId xmlns:a16="http://schemas.microsoft.com/office/drawing/2014/main" id="{0264A636-1D78-6095-9B8D-907D5AC27F05}"/>
              </a:ext>
            </a:extLst>
          </p:cNvPr>
          <p:cNvSpPr/>
          <p:nvPr/>
        </p:nvSpPr>
        <p:spPr>
          <a:xfrm>
            <a:off x="323129" y="1269341"/>
            <a:ext cx="7174526" cy="2159659"/>
          </a:xfrm>
          <a:prstGeom prst="roundRect">
            <a:avLst>
              <a:gd name="adj" fmla="val 179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a:endParaRPr>
          </a:p>
        </p:txBody>
      </p:sp>
      <p:pic>
        <p:nvPicPr>
          <p:cNvPr id="9" name="Grafik 8">
            <a:extLst>
              <a:ext uri="{FF2B5EF4-FFF2-40B4-BE49-F238E27FC236}">
                <a16:creationId xmlns:a16="http://schemas.microsoft.com/office/drawing/2014/main" id="{3690412C-9A80-4B60-85CB-5E8D8474F2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5672" y="484506"/>
            <a:ext cx="3783625" cy="3932944"/>
          </a:xfrm>
          <a:prstGeom prst="roundRect">
            <a:avLst>
              <a:gd name="adj" fmla="val 3172"/>
            </a:avLst>
          </a:prstGeom>
          <a:solidFill>
            <a:schemeClr val="bg2"/>
          </a:solidFill>
          <a:ln w="165100" cap="flat">
            <a:solidFill>
              <a:schemeClr val="bg1"/>
            </a:solidFill>
            <a:prstDash val="solid"/>
            <a:miter/>
          </a:ln>
          <a:effectLst>
            <a:outerShdw blurRad="444500" dist="190500" dir="5400000" algn="t" rotWithShape="0">
              <a:prstClr val="black">
                <a:alpha val="10000"/>
              </a:prstClr>
            </a:outerShdw>
          </a:effectLst>
        </p:spPr>
      </p:pic>
      <p:sp>
        <p:nvSpPr>
          <p:cNvPr id="13" name="Textplatzhalter 12">
            <a:extLst>
              <a:ext uri="{FF2B5EF4-FFF2-40B4-BE49-F238E27FC236}">
                <a16:creationId xmlns:a16="http://schemas.microsoft.com/office/drawing/2014/main" id="{B18FC755-F114-F0E3-9455-B9688B855EA3}"/>
              </a:ext>
            </a:extLst>
          </p:cNvPr>
          <p:cNvSpPr>
            <a:spLocks noGrp="1"/>
          </p:cNvSpPr>
          <p:nvPr>
            <p:ph type="body" sz="quarter" idx="12"/>
          </p:nvPr>
        </p:nvSpPr>
        <p:spPr>
          <a:xfrm>
            <a:off x="569942" y="1268384"/>
            <a:ext cx="6608313" cy="2021936"/>
          </a:xfrm>
        </p:spPr>
        <p:txBody>
          <a:bodyPr/>
          <a:lstStyle/>
          <a:p>
            <a:pPr marL="342900" indent="-342900">
              <a:spcBef>
                <a:spcPts val="0"/>
              </a:spcBef>
              <a:buClr>
                <a:srgbClr val="FFC000"/>
              </a:buClr>
              <a:buFont typeface="Arial" panose="020B0604020202020204" pitchFamily="34" charset="0"/>
              <a:buChar char="•"/>
            </a:pPr>
            <a:r>
              <a:rPr lang="de-DE" dirty="0"/>
              <a:t>Reservieren Sie Ihre Weihnachtsspende für das </a:t>
            </a:r>
            <a:r>
              <a:rPr lang="de-DE" dirty="0" err="1"/>
              <a:t>WaSH</a:t>
            </a:r>
            <a:r>
              <a:rPr lang="de-DE" dirty="0"/>
              <a:t>-Projekt!</a:t>
            </a:r>
          </a:p>
          <a:p>
            <a:pPr marL="342900" indent="-342900">
              <a:spcBef>
                <a:spcPts val="0"/>
              </a:spcBef>
              <a:buClr>
                <a:srgbClr val="FFC000"/>
              </a:buClr>
              <a:buFont typeface="Arial" panose="020B0604020202020204" pitchFamily="34" charset="0"/>
              <a:buChar char="•"/>
            </a:pPr>
            <a:r>
              <a:rPr lang="de-DE" dirty="0"/>
              <a:t>Widmen Sie WaSH eine </a:t>
            </a:r>
            <a:r>
              <a:rPr lang="de-DE" dirty="0" err="1"/>
              <a:t>Activity</a:t>
            </a:r>
            <a:r>
              <a:rPr lang="de-DE" dirty="0"/>
              <a:t>! </a:t>
            </a:r>
          </a:p>
          <a:p>
            <a:pPr marL="342900" indent="-342900">
              <a:spcBef>
                <a:spcPts val="0"/>
              </a:spcBef>
              <a:buClr>
                <a:srgbClr val="FFC000"/>
              </a:buClr>
              <a:buFont typeface="Arial" panose="020B0604020202020204" pitchFamily="34" charset="0"/>
              <a:buChar char="•"/>
            </a:pPr>
            <a:r>
              <a:rPr lang="de-DE" dirty="0"/>
              <a:t>Sie haben einen besonderen Anlass? Spenden statt</a:t>
            </a:r>
            <a:br>
              <a:rPr lang="de-DE" dirty="0"/>
            </a:br>
            <a:r>
              <a:rPr lang="de-DE" dirty="0"/>
              <a:t>Geschenke mit einer personalisierte Anlassspende!</a:t>
            </a:r>
          </a:p>
          <a:p>
            <a:pPr marL="0" indent="0">
              <a:buNone/>
            </a:pPr>
            <a:endParaRPr lang="de-DE" dirty="0"/>
          </a:p>
          <a:p>
            <a:endParaRPr lang="de-DE" dirty="0"/>
          </a:p>
        </p:txBody>
      </p:sp>
      <p:sp>
        <p:nvSpPr>
          <p:cNvPr id="3" name="Inhaltsplatzhalter 2">
            <a:extLst>
              <a:ext uri="{FF2B5EF4-FFF2-40B4-BE49-F238E27FC236}">
                <a16:creationId xmlns:a16="http://schemas.microsoft.com/office/drawing/2014/main" id="{6D204F56-0F49-4F22-BC7E-29EE1351356B}"/>
              </a:ext>
            </a:extLst>
          </p:cNvPr>
          <p:cNvSpPr>
            <a:spLocks noGrp="1"/>
          </p:cNvSpPr>
          <p:nvPr>
            <p:ph type="body" sz="quarter" idx="10"/>
          </p:nvPr>
        </p:nvSpPr>
        <p:spPr/>
        <p:txBody>
          <a:bodyPr/>
          <a:lstStyle/>
          <a:p>
            <a:pPr marL="0" indent="0">
              <a:buNone/>
            </a:pPr>
            <a:r>
              <a:rPr lang="de-DE" dirty="0"/>
              <a:t>Was können Sie tun?</a:t>
            </a:r>
          </a:p>
        </p:txBody>
      </p:sp>
      <p:sp>
        <p:nvSpPr>
          <p:cNvPr id="5" name="Fußzeilenplatzhalter 4">
            <a:extLst>
              <a:ext uri="{FF2B5EF4-FFF2-40B4-BE49-F238E27FC236}">
                <a16:creationId xmlns:a16="http://schemas.microsoft.com/office/drawing/2014/main" id="{14BA40D4-E297-4E99-AE0D-08FFF6C0E9C9}"/>
              </a:ext>
            </a:extLst>
          </p:cNvPr>
          <p:cNvSpPr>
            <a:spLocks noGrp="1"/>
          </p:cNvSpPr>
          <p:nvPr>
            <p:ph type="ftr" sz="quarter" idx="3"/>
          </p:nvPr>
        </p:nvSpPr>
        <p:spPr/>
        <p:txBody>
          <a:bodyPr/>
          <a:lstStyle/>
          <a:p>
            <a:r>
              <a:rPr lang="de-DE"/>
              <a:t>Lions für WaSH - Wasser ist Leben</a:t>
            </a:r>
            <a:endParaRPr lang="de-DE" dirty="0"/>
          </a:p>
        </p:txBody>
      </p:sp>
      <p:pic>
        <p:nvPicPr>
          <p:cNvPr id="7" name="Grafik 6">
            <a:extLst>
              <a:ext uri="{FF2B5EF4-FFF2-40B4-BE49-F238E27FC236}">
                <a16:creationId xmlns:a16="http://schemas.microsoft.com/office/drawing/2014/main" id="{64F3F672-6B3E-4978-8CCE-F5F93EAF7E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09580" y="4772721"/>
            <a:ext cx="1143400" cy="1424853"/>
          </a:xfrm>
          <a:prstGeom prst="rect">
            <a:avLst/>
          </a:prstGeom>
        </p:spPr>
      </p:pic>
      <p:grpSp>
        <p:nvGrpSpPr>
          <p:cNvPr id="6" name="Gruppieren 5">
            <a:extLst>
              <a:ext uri="{FF2B5EF4-FFF2-40B4-BE49-F238E27FC236}">
                <a16:creationId xmlns:a16="http://schemas.microsoft.com/office/drawing/2014/main" id="{17EB98A3-E774-602B-4713-1CAE669FA168}"/>
              </a:ext>
            </a:extLst>
          </p:cNvPr>
          <p:cNvGrpSpPr/>
          <p:nvPr/>
        </p:nvGrpSpPr>
        <p:grpSpPr>
          <a:xfrm>
            <a:off x="6832063" y="2746172"/>
            <a:ext cx="4449217" cy="4235856"/>
            <a:chOff x="5742874" y="2035862"/>
            <a:chExt cx="4449217" cy="4235856"/>
          </a:xfrm>
        </p:grpSpPr>
        <p:pic>
          <p:nvPicPr>
            <p:cNvPr id="11" name="Grafik 10" descr="Wasser mit einfarbiger Füllung">
              <a:extLst>
                <a:ext uri="{FF2B5EF4-FFF2-40B4-BE49-F238E27FC236}">
                  <a16:creationId xmlns:a16="http://schemas.microsoft.com/office/drawing/2014/main" id="{DA61F7E8-F15C-6BD8-E2AD-59780D2ACB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2874" y="2035862"/>
              <a:ext cx="4449217" cy="4235856"/>
            </a:xfrm>
            <a:prstGeom prst="rect">
              <a:avLst/>
            </a:prstGeom>
          </p:spPr>
        </p:pic>
        <p:pic>
          <p:nvPicPr>
            <p:cNvPr id="8" name="Grafik 7">
              <a:extLst>
                <a:ext uri="{FF2B5EF4-FFF2-40B4-BE49-F238E27FC236}">
                  <a16:creationId xmlns:a16="http://schemas.microsoft.com/office/drawing/2014/main" id="{05A57703-7654-FB41-E352-1499A6BD023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72190" y="3804944"/>
              <a:ext cx="1620784" cy="1625120"/>
            </a:xfrm>
            <a:prstGeom prst="rect">
              <a:avLst/>
            </a:prstGeom>
          </p:spPr>
        </p:pic>
      </p:grpSp>
      <p:sp>
        <p:nvSpPr>
          <p:cNvPr id="16" name="Textfeld 15">
            <a:extLst>
              <a:ext uri="{FF2B5EF4-FFF2-40B4-BE49-F238E27FC236}">
                <a16:creationId xmlns:a16="http://schemas.microsoft.com/office/drawing/2014/main" id="{F6FEA0A2-A4FA-B766-1475-B42A4237666A}"/>
              </a:ext>
            </a:extLst>
          </p:cNvPr>
          <p:cNvSpPr txBox="1"/>
          <p:nvPr/>
        </p:nvSpPr>
        <p:spPr>
          <a:xfrm>
            <a:off x="323128" y="3753574"/>
            <a:ext cx="3784362" cy="172354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EBB700"/>
              </a:buClr>
              <a:buSzTx/>
              <a:buFont typeface="HelveticaNeue LT 45 Light" panose="020B0403020202020204" pitchFamily="34" charset="0"/>
              <a:buNone/>
              <a:tabLst/>
              <a:defRPr/>
            </a:pPr>
            <a:r>
              <a:rPr kumimoji="0" lang="de-DE" sz="2000" b="1" i="0" u="none" strike="noStrike" kern="1200" cap="none" spc="0" normalizeH="0" baseline="0" noProof="0" dirty="0">
                <a:ln>
                  <a:noFill/>
                </a:ln>
                <a:solidFill>
                  <a:srgbClr val="55565A">
                    <a:lumMod val="75000"/>
                  </a:srgbClr>
                </a:solidFill>
                <a:effectLst/>
                <a:uLnTx/>
                <a:uFillTx/>
                <a:latin typeface="Arial"/>
                <a:ea typeface="+mn-ea"/>
                <a:cs typeface="+mn-cs"/>
              </a:rPr>
              <a:t>Stiftung der Deutschen Lions</a:t>
            </a:r>
          </a:p>
          <a:p>
            <a:pPr marL="0" marR="0" lvl="0" indent="0" algn="l" defTabSz="914400" rtl="0" eaLnBrk="1" fontAlgn="auto" latinLnBrk="0" hangingPunct="1">
              <a:lnSpc>
                <a:spcPct val="100000"/>
              </a:lnSpc>
              <a:spcBef>
                <a:spcPts val="0"/>
              </a:spcBef>
              <a:spcAft>
                <a:spcPts val="0"/>
              </a:spcAft>
              <a:buClr>
                <a:srgbClr val="EBB700"/>
              </a:buClr>
              <a:buSzTx/>
              <a:buFont typeface="HelveticaNeue LT 45 Light" panose="020B0403020202020204" pitchFamily="34" charset="0"/>
              <a:buNone/>
              <a:tabLst/>
              <a:defRPr/>
            </a:pPr>
            <a:r>
              <a:rPr kumimoji="0" lang="de-DE" sz="2000" b="0" i="0" u="none" strike="noStrike" kern="1200" cap="none" spc="0" normalizeH="0" baseline="0" noProof="0" dirty="0">
                <a:ln>
                  <a:noFill/>
                </a:ln>
                <a:solidFill>
                  <a:srgbClr val="55565A">
                    <a:lumMod val="75000"/>
                  </a:srgbClr>
                </a:solidFill>
                <a:effectLst/>
                <a:uLnTx/>
                <a:uFillTx/>
                <a:latin typeface="Arial"/>
                <a:ea typeface="+mn-ea"/>
                <a:cs typeface="+mn-cs"/>
              </a:rPr>
              <a:t>Frankfurter Volksbank</a:t>
            </a:r>
          </a:p>
          <a:p>
            <a:pPr marL="0" marR="0" lvl="0" indent="0" algn="l" defTabSz="914400" rtl="0" eaLnBrk="1" fontAlgn="auto" latinLnBrk="0" hangingPunct="1">
              <a:lnSpc>
                <a:spcPct val="100000"/>
              </a:lnSpc>
              <a:spcBef>
                <a:spcPts val="0"/>
              </a:spcBef>
              <a:spcAft>
                <a:spcPts val="0"/>
              </a:spcAft>
              <a:buClr>
                <a:srgbClr val="EBB700"/>
              </a:buClr>
              <a:buSzTx/>
              <a:buFont typeface="HelveticaNeue LT 45 Light" panose="020B0403020202020204" pitchFamily="34" charset="0"/>
              <a:buNone/>
              <a:tabLst/>
              <a:defRPr/>
            </a:pPr>
            <a:r>
              <a:rPr kumimoji="0" lang="de-DE" sz="2000" b="0" i="0" u="none" strike="noStrike" kern="1200" cap="none" spc="0" normalizeH="0" baseline="0" noProof="0" dirty="0">
                <a:ln>
                  <a:noFill/>
                </a:ln>
                <a:solidFill>
                  <a:srgbClr val="55565A">
                    <a:lumMod val="75000"/>
                  </a:srgbClr>
                </a:solidFill>
                <a:effectLst/>
                <a:uLnTx/>
                <a:uFillTx/>
                <a:latin typeface="Arial"/>
                <a:ea typeface="+mn-ea"/>
                <a:cs typeface="+mn-cs"/>
              </a:rPr>
              <a:t>DE40 5019 0000 0000 4005 05</a:t>
            </a:r>
          </a:p>
          <a:p>
            <a:pPr marL="0" marR="0" lvl="0" indent="0" algn="l" defTabSz="914400" rtl="0" eaLnBrk="1" fontAlgn="auto" latinLnBrk="0" hangingPunct="1">
              <a:lnSpc>
                <a:spcPct val="100000"/>
              </a:lnSpc>
              <a:spcBef>
                <a:spcPts val="0"/>
              </a:spcBef>
              <a:spcAft>
                <a:spcPts val="0"/>
              </a:spcAft>
              <a:buClr>
                <a:srgbClr val="EBB700"/>
              </a:buClr>
              <a:buSzTx/>
              <a:buFont typeface="HelveticaNeue LT 45 Light" panose="020B0403020202020204" pitchFamily="34" charset="0"/>
              <a:buNone/>
              <a:tabLst/>
              <a:defRPr/>
            </a:pPr>
            <a:r>
              <a:rPr kumimoji="0" lang="de-DE" sz="2000" b="0" i="0" u="none" strike="noStrike" kern="1200" cap="none" spc="0" normalizeH="0" baseline="0" noProof="0" dirty="0">
                <a:ln>
                  <a:noFill/>
                </a:ln>
                <a:solidFill>
                  <a:srgbClr val="55565A">
                    <a:lumMod val="75000"/>
                  </a:srgbClr>
                </a:solidFill>
                <a:effectLst/>
                <a:uLnTx/>
                <a:uFillTx/>
                <a:latin typeface="Arial"/>
                <a:ea typeface="+mn-ea"/>
                <a:cs typeface="+mn-cs"/>
              </a:rPr>
              <a:t>BIC FFVBDEFF</a:t>
            </a:r>
          </a:p>
          <a:p>
            <a:pPr marL="0" marR="0" lvl="0" indent="0" algn="l" defTabSz="914400" rtl="0" eaLnBrk="1" fontAlgn="auto" latinLnBrk="0" hangingPunct="1">
              <a:lnSpc>
                <a:spcPct val="90000"/>
              </a:lnSpc>
              <a:spcBef>
                <a:spcPts val="1200"/>
              </a:spcBef>
              <a:spcAft>
                <a:spcPts val="0"/>
              </a:spcAft>
              <a:buClr>
                <a:srgbClr val="EBB700"/>
              </a:buClr>
              <a:buSzTx/>
              <a:buFont typeface="HelveticaNeue LT 45 Light" panose="020B0403020202020204" pitchFamily="34" charset="0"/>
              <a:buNone/>
              <a:tabLst/>
              <a:defRPr/>
            </a:pPr>
            <a:r>
              <a:rPr kumimoji="0" lang="de-DE" sz="2000" b="0" i="0" u="none" strike="noStrike" kern="1200" cap="none" spc="0" normalizeH="0" baseline="0" noProof="0" dirty="0">
                <a:ln>
                  <a:noFill/>
                </a:ln>
                <a:solidFill>
                  <a:srgbClr val="55565A">
                    <a:lumMod val="75000"/>
                  </a:srgbClr>
                </a:solidFill>
                <a:effectLst/>
                <a:uLnTx/>
                <a:uFillTx/>
                <a:latin typeface="Arial"/>
                <a:ea typeface="+mn-ea"/>
                <a:cs typeface="+mn-cs"/>
              </a:rPr>
              <a:t>Stichwort: „</a:t>
            </a:r>
            <a:r>
              <a:rPr kumimoji="0" lang="de-DE" sz="2000" b="1" i="1" u="none" strike="noStrike" kern="1200" cap="none" spc="0" normalizeH="0" baseline="0" noProof="0" dirty="0">
                <a:ln>
                  <a:noFill/>
                </a:ln>
                <a:solidFill>
                  <a:srgbClr val="55565A">
                    <a:lumMod val="75000"/>
                  </a:srgbClr>
                </a:solidFill>
                <a:effectLst/>
                <a:uLnTx/>
                <a:uFillTx/>
                <a:latin typeface="Arial"/>
                <a:ea typeface="+mn-ea"/>
                <a:cs typeface="+mn-cs"/>
              </a:rPr>
              <a:t>Wasser ist Leben</a:t>
            </a:r>
            <a:r>
              <a:rPr kumimoji="0" lang="de-DE" sz="2000" b="0" i="0" u="none" strike="noStrike" kern="1200" cap="none" spc="0" normalizeH="0" baseline="0" noProof="0" dirty="0">
                <a:ln>
                  <a:noFill/>
                </a:ln>
                <a:solidFill>
                  <a:srgbClr val="55565A">
                    <a:lumMod val="75000"/>
                  </a:srgbClr>
                </a:solidFill>
                <a:effectLst/>
                <a:uLnTx/>
                <a:uFillTx/>
                <a:latin typeface="Arial"/>
                <a:ea typeface="+mn-ea"/>
                <a:cs typeface="+mn-cs"/>
              </a:rPr>
              <a:t>“</a:t>
            </a:r>
          </a:p>
        </p:txBody>
      </p:sp>
      <p:sp>
        <p:nvSpPr>
          <p:cNvPr id="18" name="Textfeld 17">
            <a:extLst>
              <a:ext uri="{FF2B5EF4-FFF2-40B4-BE49-F238E27FC236}">
                <a16:creationId xmlns:a16="http://schemas.microsoft.com/office/drawing/2014/main" id="{A713BEAC-40F1-3F9F-E947-04327B231200}"/>
              </a:ext>
            </a:extLst>
          </p:cNvPr>
          <p:cNvSpPr txBox="1"/>
          <p:nvPr/>
        </p:nvSpPr>
        <p:spPr>
          <a:xfrm>
            <a:off x="4727991" y="3936620"/>
            <a:ext cx="2736018" cy="1323439"/>
          </a:xfrm>
          <a:prstGeom prst="rect">
            <a:avLst/>
          </a:prstGeom>
          <a:noFill/>
        </p:spPr>
        <p:txBody>
          <a:bodyPr wrap="square">
            <a:spAutoFit/>
          </a:bodyPr>
          <a:lstStyle/>
          <a:p>
            <a:pPr>
              <a:buClr>
                <a:srgbClr val="EBB700"/>
              </a:buClr>
              <a:defRPr/>
            </a:pPr>
            <a:r>
              <a:rPr lang="de-DE" sz="2000" dirty="0">
                <a:solidFill>
                  <a:srgbClr val="55565A">
                    <a:lumMod val="75000"/>
                  </a:srgbClr>
                </a:solidFill>
                <a:latin typeface="Arial"/>
              </a:rPr>
              <a:t>Oder mit wenigen Klicks online spenden: </a:t>
            </a:r>
            <a:r>
              <a:rPr lang="de-DE" sz="2000" dirty="0">
                <a:solidFill>
                  <a:srgbClr val="407CCA"/>
                </a:solidFill>
                <a:latin typeface="Arial"/>
                <a:hlinkClick r:id="rId8">
                  <a:extLst>
                    <a:ext uri="{A12FA001-AC4F-418D-AE19-62706E023703}">
                      <ahyp:hlinkClr xmlns:ahyp="http://schemas.microsoft.com/office/drawing/2018/hyperlinkcolor" val="tx"/>
                    </a:ext>
                  </a:extLst>
                </a:hlinkClick>
              </a:rPr>
              <a:t>https://stiftung.lions.de/spenden </a:t>
            </a:r>
            <a:endParaRPr lang="de-DE" sz="2000" dirty="0">
              <a:solidFill>
                <a:srgbClr val="407CCA"/>
              </a:solidFill>
              <a:latin typeface="Arial"/>
            </a:endParaRPr>
          </a:p>
        </p:txBody>
      </p:sp>
      <p:sp>
        <p:nvSpPr>
          <p:cNvPr id="20" name="Textfeld 19">
            <a:extLst>
              <a:ext uri="{FF2B5EF4-FFF2-40B4-BE49-F238E27FC236}">
                <a16:creationId xmlns:a16="http://schemas.microsoft.com/office/drawing/2014/main" id="{D184940F-81AA-633F-0227-D0E224412192}"/>
              </a:ext>
            </a:extLst>
          </p:cNvPr>
          <p:cNvSpPr txBox="1"/>
          <p:nvPr/>
        </p:nvSpPr>
        <p:spPr>
          <a:xfrm>
            <a:off x="10477041" y="4371294"/>
            <a:ext cx="1261949" cy="246221"/>
          </a:xfrm>
          <a:prstGeom prst="rect">
            <a:avLst/>
          </a:prstGeom>
          <a:noFill/>
        </p:spPr>
        <p:txBody>
          <a:bodyPr wrap="square" rtlCol="0">
            <a:spAutoFit/>
          </a:bodyPr>
          <a:lstStyle/>
          <a:p>
            <a:r>
              <a:rPr lang="de-DE" sz="1000" dirty="0">
                <a:solidFill>
                  <a:schemeClr val="bg1">
                    <a:lumMod val="65000"/>
                  </a:schemeClr>
                </a:solidFill>
              </a:rPr>
              <a:t>Bild: HFH Malawi</a:t>
            </a:r>
          </a:p>
        </p:txBody>
      </p:sp>
    </p:spTree>
    <p:extLst>
      <p:ext uri="{BB962C8B-B14F-4D97-AF65-F5344CB8AC3E}">
        <p14:creationId xmlns:p14="http://schemas.microsoft.com/office/powerpoint/2010/main" val="2257834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a:extLst>
              <a:ext uri="{FF2B5EF4-FFF2-40B4-BE49-F238E27FC236}">
                <a16:creationId xmlns:a16="http://schemas.microsoft.com/office/drawing/2014/main" id="{FF488946-EBB8-F3EA-3537-8F782D04F239}"/>
              </a:ext>
            </a:extLst>
          </p:cNvPr>
          <p:cNvSpPr>
            <a:spLocks noGrp="1"/>
          </p:cNvSpPr>
          <p:nvPr>
            <p:ph type="body" sz="quarter" idx="10"/>
          </p:nvPr>
        </p:nvSpPr>
        <p:spPr/>
        <p:txBody>
          <a:bodyPr/>
          <a:lstStyle/>
          <a:p>
            <a:r>
              <a:rPr lang="de-DE" dirty="0"/>
              <a:t>Ihre Hilfe kommt an, vielen Dank!</a:t>
            </a:r>
          </a:p>
        </p:txBody>
      </p:sp>
      <p:sp>
        <p:nvSpPr>
          <p:cNvPr id="8" name="Fußzeilenplatzhalter 4">
            <a:extLst>
              <a:ext uri="{FF2B5EF4-FFF2-40B4-BE49-F238E27FC236}">
                <a16:creationId xmlns:a16="http://schemas.microsoft.com/office/drawing/2014/main" id="{92C904D2-569E-4CA9-8AEE-6E173396DA64}"/>
              </a:ext>
            </a:extLst>
          </p:cNvPr>
          <p:cNvSpPr>
            <a:spLocks noGrp="1"/>
          </p:cNvSpPr>
          <p:nvPr>
            <p:ph type="ftr" sz="quarter" idx="3"/>
          </p:nvPr>
        </p:nvSpPr>
        <p:spPr/>
        <p:txBody>
          <a:bodyPr/>
          <a:lstStyle/>
          <a:p>
            <a:r>
              <a:rPr lang="de-DE"/>
              <a:t>Lions für WaSH - Wasser ist Leben</a:t>
            </a:r>
            <a:endParaRPr lang="de-DE" dirty="0"/>
          </a:p>
        </p:txBody>
      </p:sp>
      <p:pic>
        <p:nvPicPr>
          <p:cNvPr id="15" name="Grafik 14" descr="Ein Bild, das draußen, Himmel, Wolke, Baum enthält.&#10;&#10;Automatisch generierte Beschreibung">
            <a:extLst>
              <a:ext uri="{FF2B5EF4-FFF2-40B4-BE49-F238E27FC236}">
                <a16:creationId xmlns:a16="http://schemas.microsoft.com/office/drawing/2014/main" id="{0CCFE511-E701-84FC-8CB0-379F4F277D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7779890" y="1729335"/>
            <a:ext cx="4772912" cy="3579684"/>
          </a:xfrm>
          <a:prstGeom prst="roundRect">
            <a:avLst>
              <a:gd name="adj" fmla="val 3172"/>
            </a:avLst>
          </a:prstGeom>
          <a:solidFill>
            <a:schemeClr val="bg2"/>
          </a:solidFill>
          <a:ln w="165100" cap="flat">
            <a:solidFill>
              <a:schemeClr val="bg1"/>
            </a:solidFill>
            <a:prstDash val="solid"/>
            <a:miter/>
          </a:ln>
          <a:effectLst>
            <a:outerShdw blurRad="444500" dist="190500" dir="5400000" algn="t" rotWithShape="0">
              <a:prstClr val="black">
                <a:alpha val="10000"/>
              </a:prstClr>
            </a:outerShdw>
          </a:effectLst>
        </p:spPr>
      </p:pic>
      <p:grpSp>
        <p:nvGrpSpPr>
          <p:cNvPr id="12" name="Gruppieren 11">
            <a:extLst>
              <a:ext uri="{FF2B5EF4-FFF2-40B4-BE49-F238E27FC236}">
                <a16:creationId xmlns:a16="http://schemas.microsoft.com/office/drawing/2014/main" id="{F048304C-92D2-45DD-E491-E311F161EB0E}"/>
              </a:ext>
            </a:extLst>
          </p:cNvPr>
          <p:cNvGrpSpPr/>
          <p:nvPr/>
        </p:nvGrpSpPr>
        <p:grpSpPr>
          <a:xfrm>
            <a:off x="257843" y="1143738"/>
            <a:ext cx="7660462" cy="4772912"/>
            <a:chOff x="257843" y="1529329"/>
            <a:chExt cx="7660462" cy="4772912"/>
          </a:xfrm>
        </p:grpSpPr>
        <p:pic>
          <p:nvPicPr>
            <p:cNvPr id="9" name="Grafik 8" descr="Ein Bild, das draußen, Kleidung, Himmel, Person enthält.&#10;&#10;Automatisch generierte Beschreibung">
              <a:hlinkClick r:id="" action="ppaction://hlinkshowjump?jump=nextslide"/>
              <a:extLst>
                <a:ext uri="{FF2B5EF4-FFF2-40B4-BE49-F238E27FC236}">
                  <a16:creationId xmlns:a16="http://schemas.microsoft.com/office/drawing/2014/main" id="{AD476861-E34E-DF3A-F3C9-49FB08D67C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7843" y="1529329"/>
              <a:ext cx="7660462" cy="4772912"/>
            </a:xfrm>
            <a:prstGeom prst="roundRect">
              <a:avLst>
                <a:gd name="adj" fmla="val 3172"/>
              </a:avLst>
            </a:prstGeom>
            <a:solidFill>
              <a:schemeClr val="bg2"/>
            </a:solidFill>
            <a:ln w="165100" cap="flat">
              <a:solidFill>
                <a:schemeClr val="bg1"/>
              </a:solidFill>
              <a:prstDash val="solid"/>
              <a:miter/>
            </a:ln>
            <a:effectLst>
              <a:outerShdw blurRad="444500" dist="190500" dir="5400000" algn="t" rotWithShape="0">
                <a:prstClr val="black">
                  <a:alpha val="10000"/>
                </a:prstClr>
              </a:outerShdw>
            </a:effectLst>
          </p:spPr>
        </p:pic>
        <p:pic>
          <p:nvPicPr>
            <p:cNvPr id="11" name="Grafik 10" descr="Ein Bild, das Text, Handschrift, Brief, Dokument enthält.&#10;&#10;Automatisch generierte Beschreibung">
              <a:extLst>
                <a:ext uri="{FF2B5EF4-FFF2-40B4-BE49-F238E27FC236}">
                  <a16:creationId xmlns:a16="http://schemas.microsoft.com/office/drawing/2014/main" id="{61E8166E-33CC-64BC-9E2F-DA6B76CD4C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26956" y="3010485"/>
              <a:ext cx="1664208" cy="1365590"/>
            </a:xfrm>
            <a:prstGeom prst="roundRect">
              <a:avLst>
                <a:gd name="adj" fmla="val 3172"/>
              </a:avLst>
            </a:prstGeom>
            <a:solidFill>
              <a:schemeClr val="bg2"/>
            </a:solidFill>
            <a:ln w="165100" cap="flat">
              <a:noFill/>
              <a:prstDash val="solid"/>
              <a:miter/>
            </a:ln>
            <a:effectLst>
              <a:outerShdw blurRad="444500" dist="190500" dir="5400000" algn="t" rotWithShape="0">
                <a:prstClr val="black">
                  <a:alpha val="10000"/>
                </a:prstClr>
              </a:outerShdw>
            </a:effectLst>
          </p:spPr>
        </p:pic>
      </p:grpSp>
      <p:pic>
        <p:nvPicPr>
          <p:cNvPr id="3" name="Grafik 2">
            <a:extLst>
              <a:ext uri="{FF2B5EF4-FFF2-40B4-BE49-F238E27FC236}">
                <a16:creationId xmlns:a16="http://schemas.microsoft.com/office/drawing/2014/main" id="{32CCF58E-AD16-939D-9E9A-F073B6BC4C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02013" y="208731"/>
            <a:ext cx="855024" cy="1157152"/>
          </a:xfrm>
          <a:prstGeom prst="rect">
            <a:avLst/>
          </a:prstGeom>
        </p:spPr>
      </p:pic>
      <p:sp>
        <p:nvSpPr>
          <p:cNvPr id="17" name="Textfeld 16">
            <a:extLst>
              <a:ext uri="{FF2B5EF4-FFF2-40B4-BE49-F238E27FC236}">
                <a16:creationId xmlns:a16="http://schemas.microsoft.com/office/drawing/2014/main" id="{F23BED94-DB00-5483-7F8E-2D8906F60A56}"/>
              </a:ext>
            </a:extLst>
          </p:cNvPr>
          <p:cNvSpPr txBox="1"/>
          <p:nvPr/>
        </p:nvSpPr>
        <p:spPr>
          <a:xfrm>
            <a:off x="10300771" y="5870534"/>
            <a:ext cx="1802799" cy="253916"/>
          </a:xfrm>
          <a:prstGeom prst="rect">
            <a:avLst/>
          </a:prstGeom>
          <a:noFill/>
        </p:spPr>
        <p:txBody>
          <a:bodyPr wrap="square" rtlCol="0">
            <a:spAutoFit/>
          </a:bodyPr>
          <a:lstStyle/>
          <a:p>
            <a:r>
              <a:rPr lang="de-DE" sz="1000" dirty="0">
                <a:solidFill>
                  <a:schemeClr val="bg1">
                    <a:lumMod val="65000"/>
                  </a:schemeClr>
                </a:solidFill>
              </a:rPr>
              <a:t>Bilder: Johanna Kunz/SDL</a:t>
            </a:r>
          </a:p>
        </p:txBody>
      </p:sp>
    </p:spTree>
    <p:extLst>
      <p:ext uri="{BB962C8B-B14F-4D97-AF65-F5344CB8AC3E}">
        <p14:creationId xmlns:p14="http://schemas.microsoft.com/office/powerpoint/2010/main" val="2678422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3D992F9-81B3-68BB-BDA7-54DD742652EE}"/>
              </a:ext>
            </a:extLst>
          </p:cNvPr>
          <p:cNvGraphicFramePr>
            <a:graphicFrameLocks noChangeAspect="1"/>
          </p:cNvGraphicFramePr>
          <p:nvPr>
            <p:custDataLst>
              <p:tags r:id="rId1"/>
            </p:custDataLst>
            <p:extLst>
              <p:ext uri="{D42A27DB-BD31-4B8C-83A1-F6EECF244321}">
                <p14:modId xmlns:p14="http://schemas.microsoft.com/office/powerpoint/2010/main" val="722553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5" imgH="392" progId="TCLayout.ActiveDocument.1">
                  <p:embed/>
                </p:oleObj>
              </mc:Choice>
              <mc:Fallback>
                <p:oleObj name="think-cell Slide" r:id="rId4" imgW="405" imgH="39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0AB3D6CE-4B2C-AA9C-F3A6-AA9F09FE509F}"/>
              </a:ext>
            </a:extLst>
          </p:cNvPr>
          <p:cNvSpPr>
            <a:spLocks noGrp="1"/>
          </p:cNvSpPr>
          <p:nvPr>
            <p:ph type="body" sz="quarter" idx="11"/>
          </p:nvPr>
        </p:nvSpPr>
        <p:spPr/>
        <p:txBody>
          <a:bodyPr/>
          <a:lstStyle/>
          <a:p>
            <a:r>
              <a:rPr lang="de-DE" dirty="0">
                <a:latin typeface="Arial" panose="020B0604020202020204" pitchFamily="34" charset="0"/>
                <a:cs typeface="Arial" panose="020B0604020202020204" pitchFamily="34" charset="0"/>
                <a:sym typeface="Arial" panose="020B0604020202020204" pitchFamily="34" charset="0"/>
              </a:rPr>
              <a:t>Herzlichen Dank!</a:t>
            </a:r>
          </a:p>
        </p:txBody>
      </p:sp>
    </p:spTree>
    <p:extLst>
      <p:ext uri="{BB962C8B-B14F-4D97-AF65-F5344CB8AC3E}">
        <p14:creationId xmlns:p14="http://schemas.microsoft.com/office/powerpoint/2010/main" val="1156374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F8EE8-38C4-DF5E-90D0-11404FB28D6B}"/>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3C57241-977A-18BC-39A1-54A68D8AFA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5" imgH="392" progId="TCLayout.ActiveDocument.1">
                  <p:embed/>
                </p:oleObj>
              </mc:Choice>
              <mc:Fallback>
                <p:oleObj name="think-cell Slide" r:id="rId4" imgW="405" imgH="392" progId="TCLayout.ActiveDocument.1">
                  <p:embed/>
                  <p:pic>
                    <p:nvPicPr>
                      <p:cNvPr id="8" name="think-cell data - do not delete" hidden="1">
                        <a:extLst>
                          <a:ext uri="{FF2B5EF4-FFF2-40B4-BE49-F238E27FC236}">
                            <a16:creationId xmlns:a16="http://schemas.microsoft.com/office/drawing/2014/main" id="{062D4C15-21E7-2A77-B087-F2DD7E886D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D2A3CAF-517D-1F11-C3C6-81D2AF3BF6E6}"/>
              </a:ext>
            </a:extLst>
          </p:cNvPr>
          <p:cNvSpPr>
            <a:spLocks noGrp="1"/>
          </p:cNvSpPr>
          <p:nvPr>
            <p:ph type="body" sz="quarter" idx="10"/>
          </p:nvPr>
        </p:nvSpPr>
        <p:spPr/>
        <p:txBody>
          <a:bodyPr/>
          <a:lstStyle/>
          <a:p>
            <a:r>
              <a:rPr lang="de-DE" dirty="0">
                <a:latin typeface="Arial" panose="020B0604020202020204" pitchFamily="34" charset="0"/>
                <a:cs typeface="Arial" panose="020B0604020202020204" pitchFamily="34" charset="0"/>
                <a:sym typeface="Arial" panose="020B0604020202020204" pitchFamily="34" charset="0"/>
              </a:rPr>
              <a:t>Wasser ist Leben</a:t>
            </a:r>
          </a:p>
        </p:txBody>
      </p:sp>
      <p:grpSp>
        <p:nvGrpSpPr>
          <p:cNvPr id="11" name="Group 10">
            <a:extLst>
              <a:ext uri="{FF2B5EF4-FFF2-40B4-BE49-F238E27FC236}">
                <a16:creationId xmlns:a16="http://schemas.microsoft.com/office/drawing/2014/main" id="{3D987615-772F-B787-D2B2-69FB16316A8F}"/>
              </a:ext>
            </a:extLst>
          </p:cNvPr>
          <p:cNvGrpSpPr/>
          <p:nvPr/>
        </p:nvGrpSpPr>
        <p:grpSpPr>
          <a:xfrm>
            <a:off x="407988" y="1360073"/>
            <a:ext cx="11345862" cy="502333"/>
            <a:chOff x="431799" y="1489075"/>
            <a:chExt cx="5545636" cy="502333"/>
          </a:xfrm>
        </p:grpSpPr>
        <p:sp>
          <p:nvSpPr>
            <p:cNvPr id="12" name="Rectangle: Rounded Corners 11">
              <a:extLst>
                <a:ext uri="{FF2B5EF4-FFF2-40B4-BE49-F238E27FC236}">
                  <a16:creationId xmlns:a16="http://schemas.microsoft.com/office/drawing/2014/main" id="{23A4BEDF-E340-91BD-608D-855D95459DDA}"/>
                </a:ext>
              </a:extLst>
            </p:cNvPr>
            <p:cNvSpPr/>
            <p:nvPr/>
          </p:nvSpPr>
          <p:spPr>
            <a:xfrm>
              <a:off x="431799" y="1489075"/>
              <a:ext cx="5545636" cy="502333"/>
            </a:xfrm>
            <a:prstGeom prst="roundRect">
              <a:avLst>
                <a:gd name="adj" fmla="val 14333"/>
              </a:avLst>
            </a:prstGeom>
            <a:solidFill>
              <a:srgbClr val="002060"/>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13" name="TextBox 12">
              <a:extLst>
                <a:ext uri="{FF2B5EF4-FFF2-40B4-BE49-F238E27FC236}">
                  <a16:creationId xmlns:a16="http://schemas.microsoft.com/office/drawing/2014/main" id="{C624936D-E011-96DC-1A7C-49E4EBFFFE14}"/>
                </a:ext>
              </a:extLst>
            </p:cNvPr>
            <p:cNvSpPr txBox="1"/>
            <p:nvPr/>
          </p:nvSpPr>
          <p:spPr>
            <a:xfrm>
              <a:off x="1160194" y="1555575"/>
              <a:ext cx="4088847" cy="369332"/>
            </a:xfrm>
            <a:prstGeom prst="rect">
              <a:avLst/>
            </a:prstGeom>
            <a:noFill/>
          </p:spPr>
          <p:txBody>
            <a:bodyPr wrap="square" rtlCol="0" anchor="ctr">
              <a:spAutoFit/>
            </a:bodyPr>
            <a:lstStyle/>
            <a:p>
              <a:pPr algn="ctr">
                <a:spcAft>
                  <a:spcPts val="600"/>
                </a:spcAft>
                <a:defRPr/>
              </a:pPr>
              <a:r>
                <a:rPr lang="de-DE" b="1" kern="0" dirty="0">
                  <a:solidFill>
                    <a:schemeClr val="bg1"/>
                  </a:solidFill>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Von 8 Milliarden Menschen weltweit…</a:t>
              </a:r>
            </a:p>
          </p:txBody>
        </p:sp>
      </p:grpSp>
      <p:sp>
        <p:nvSpPr>
          <p:cNvPr id="17" name="Rectangle: Rounded Corners 16">
            <a:extLst>
              <a:ext uri="{FF2B5EF4-FFF2-40B4-BE49-F238E27FC236}">
                <a16:creationId xmlns:a16="http://schemas.microsoft.com/office/drawing/2014/main" id="{8A66DD70-EF1E-5F0C-DE52-1993BA327E5E}"/>
              </a:ext>
            </a:extLst>
          </p:cNvPr>
          <p:cNvSpPr/>
          <p:nvPr/>
        </p:nvSpPr>
        <p:spPr>
          <a:xfrm>
            <a:off x="407988" y="2028992"/>
            <a:ext cx="3683000" cy="2493382"/>
          </a:xfrm>
          <a:prstGeom prst="roundRect">
            <a:avLst>
              <a:gd name="adj" fmla="val 288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8" name="Rectangle: Rounded Corners 17">
            <a:extLst>
              <a:ext uri="{FF2B5EF4-FFF2-40B4-BE49-F238E27FC236}">
                <a16:creationId xmlns:a16="http://schemas.microsoft.com/office/drawing/2014/main" id="{1B8BD15C-16F0-74E4-8965-A2FD6FE8691F}"/>
              </a:ext>
            </a:extLst>
          </p:cNvPr>
          <p:cNvSpPr/>
          <p:nvPr/>
        </p:nvSpPr>
        <p:spPr>
          <a:xfrm>
            <a:off x="4254500" y="2028992"/>
            <a:ext cx="3683000" cy="2493382"/>
          </a:xfrm>
          <a:prstGeom prst="roundRect">
            <a:avLst>
              <a:gd name="adj" fmla="val 288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9" name="Rectangle: Rounded Corners 18">
            <a:extLst>
              <a:ext uri="{FF2B5EF4-FFF2-40B4-BE49-F238E27FC236}">
                <a16:creationId xmlns:a16="http://schemas.microsoft.com/office/drawing/2014/main" id="{3AD69847-88D0-09DB-4541-05FFDF71378A}"/>
              </a:ext>
            </a:extLst>
          </p:cNvPr>
          <p:cNvSpPr/>
          <p:nvPr/>
        </p:nvSpPr>
        <p:spPr>
          <a:xfrm>
            <a:off x="8070850" y="2028992"/>
            <a:ext cx="3683000" cy="2493382"/>
          </a:xfrm>
          <a:prstGeom prst="roundRect">
            <a:avLst>
              <a:gd name="adj" fmla="val 288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2" name="Bildplatzhalter 9">
            <a:extLst>
              <a:ext uri="{FF2B5EF4-FFF2-40B4-BE49-F238E27FC236}">
                <a16:creationId xmlns:a16="http://schemas.microsoft.com/office/drawing/2014/main" id="{C6268934-C016-1EEE-85B7-683499368EB9}"/>
              </a:ext>
            </a:extLst>
          </p:cNvPr>
          <p:cNvPicPr>
            <a:picLocks noChangeAspect="1"/>
          </p:cNvPicPr>
          <p:nvPr/>
        </p:nvPicPr>
        <p:blipFill>
          <a:blip r:embed="rId6" cstate="print">
            <a:extLst>
              <a:ext uri="{28A0092B-C50C-407E-A947-70E740481C1C}">
                <a14:useLocalDpi xmlns:a14="http://schemas.microsoft.com/office/drawing/2010/main"/>
              </a:ext>
            </a:extLst>
          </a:blip>
          <a:srcRect t="-516"/>
          <a:stretch/>
        </p:blipFill>
        <p:spPr>
          <a:xfrm rot="16200000">
            <a:off x="4974140" y="1545944"/>
            <a:ext cx="2243720" cy="3459478"/>
          </a:xfrm>
          <a:prstGeom prst="roundRect">
            <a:avLst>
              <a:gd name="adj" fmla="val 3172"/>
            </a:avLst>
          </a:prstGeom>
          <a:solidFill>
            <a:schemeClr val="bg2"/>
          </a:solidFill>
          <a:ln w="12700" cap="flat">
            <a:noFill/>
            <a:prstDash val="solid"/>
            <a:miter/>
          </a:ln>
          <a:effectLst>
            <a:outerShdw blurRad="444500" dist="190500" dir="5400000" algn="t" rotWithShape="0">
              <a:prstClr val="black">
                <a:alpha val="10000"/>
              </a:prstClr>
            </a:outerShdw>
          </a:effectLst>
        </p:spPr>
      </p:pic>
      <p:pic>
        <p:nvPicPr>
          <p:cNvPr id="3" name="Bildplatzhalter 19">
            <a:extLst>
              <a:ext uri="{FF2B5EF4-FFF2-40B4-BE49-F238E27FC236}">
                <a16:creationId xmlns:a16="http://schemas.microsoft.com/office/drawing/2014/main" id="{FF6048C1-BF93-532C-5D5E-879349CA4FBB}"/>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19749" y="2153823"/>
            <a:ext cx="3459478" cy="2243720"/>
          </a:xfrm>
          <a:prstGeom prst="roundRect">
            <a:avLst>
              <a:gd name="adj" fmla="val 3172"/>
            </a:avLst>
          </a:prstGeom>
          <a:solidFill>
            <a:schemeClr val="bg2"/>
          </a:solidFill>
          <a:ln w="12700" cap="flat">
            <a:noFill/>
            <a:prstDash val="solid"/>
            <a:miter/>
          </a:ln>
          <a:effectLst>
            <a:outerShdw blurRad="444500" dist="190500" dir="5400000" algn="t" rotWithShape="0">
              <a:prstClr val="black">
                <a:alpha val="10000"/>
              </a:prstClr>
            </a:outerShdw>
          </a:effectLst>
        </p:spPr>
      </p:pic>
      <p:pic>
        <p:nvPicPr>
          <p:cNvPr id="4" name="Bildplatzhalter 21">
            <a:extLst>
              <a:ext uri="{FF2B5EF4-FFF2-40B4-BE49-F238E27FC236}">
                <a16:creationId xmlns:a16="http://schemas.microsoft.com/office/drawing/2014/main" id="{53C8C59A-9E69-6BBA-019B-BCBD6DB22072}"/>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8182610" y="2153823"/>
            <a:ext cx="3459478" cy="2243720"/>
          </a:xfrm>
          <a:prstGeom prst="roundRect">
            <a:avLst>
              <a:gd name="adj" fmla="val 3172"/>
            </a:avLst>
          </a:prstGeom>
          <a:solidFill>
            <a:schemeClr val="bg2"/>
          </a:solidFill>
          <a:ln w="12700" cap="flat">
            <a:noFill/>
            <a:prstDash val="solid"/>
            <a:miter/>
          </a:ln>
          <a:effectLst>
            <a:outerShdw blurRad="444500" dist="190500" dir="5400000" algn="t" rotWithShape="0">
              <a:prstClr val="black">
                <a:alpha val="10000"/>
              </a:prstClr>
            </a:outerShdw>
          </a:effectLst>
        </p:spPr>
      </p:pic>
      <p:sp>
        <p:nvSpPr>
          <p:cNvPr id="24" name="Rectangle: Rounded Corners 23">
            <a:extLst>
              <a:ext uri="{FF2B5EF4-FFF2-40B4-BE49-F238E27FC236}">
                <a16:creationId xmlns:a16="http://schemas.microsoft.com/office/drawing/2014/main" id="{1E1211E8-D5D9-FB53-9F4D-8FE1AE458CC3}"/>
              </a:ext>
            </a:extLst>
          </p:cNvPr>
          <p:cNvSpPr/>
          <p:nvPr/>
        </p:nvSpPr>
        <p:spPr>
          <a:xfrm>
            <a:off x="850900" y="4711652"/>
            <a:ext cx="3240088" cy="1229945"/>
          </a:xfrm>
          <a:prstGeom prst="roundRect">
            <a:avLst>
              <a:gd name="adj" fmla="val 5854"/>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pPr>
            <a:endParaRPr lang="en-US">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26" name="Parallelogram 25">
            <a:extLst>
              <a:ext uri="{FF2B5EF4-FFF2-40B4-BE49-F238E27FC236}">
                <a16:creationId xmlns:a16="http://schemas.microsoft.com/office/drawing/2014/main" id="{4A49CC1D-9B75-03A4-AECD-A8EDB548427C}"/>
              </a:ext>
            </a:extLst>
          </p:cNvPr>
          <p:cNvSpPr/>
          <p:nvPr/>
        </p:nvSpPr>
        <p:spPr>
          <a:xfrm>
            <a:off x="407988" y="5059814"/>
            <a:ext cx="906818" cy="533622"/>
          </a:xfrm>
          <a:prstGeom prst="parallelogram">
            <a:avLst>
              <a:gd name="adj" fmla="val 56566"/>
            </a:avLst>
          </a:prstGeom>
          <a:solidFill>
            <a:srgbClr val="EBB700"/>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338D"/>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27" name="TextBox 26">
            <a:extLst>
              <a:ext uri="{FF2B5EF4-FFF2-40B4-BE49-F238E27FC236}">
                <a16:creationId xmlns:a16="http://schemas.microsoft.com/office/drawing/2014/main" id="{4E92B903-1482-4CA6-6D1D-06C688395E6F}"/>
              </a:ext>
            </a:extLst>
          </p:cNvPr>
          <p:cNvSpPr txBox="1"/>
          <p:nvPr/>
        </p:nvSpPr>
        <p:spPr>
          <a:xfrm>
            <a:off x="1371410" y="4862459"/>
            <a:ext cx="2648354" cy="928331"/>
          </a:xfrm>
          <a:prstGeom prst="rect">
            <a:avLst/>
          </a:prstGeom>
          <a:noFill/>
        </p:spPr>
        <p:txBody>
          <a:bodyPr wrap="square" rtlCol="0" anchor="ctr">
            <a:spAutoFit/>
          </a:bodyPr>
          <a:lstStyle/>
          <a:p>
            <a:pPr marL="0" lvl="1" defTabSz="422039" fontAlgn="b">
              <a:lnSpc>
                <a:spcPct val="120000"/>
              </a:lnSpc>
              <a:spcBef>
                <a:spcPct val="0"/>
              </a:spcBef>
              <a:spcAft>
                <a:spcPts val="600"/>
              </a:spcAft>
              <a:buClr>
                <a:srgbClr val="00338D"/>
              </a:buClr>
              <a:defRPr/>
            </a:pPr>
            <a:r>
              <a:rPr lang="de-DE" sz="1600" dirty="0">
                <a:solidFill>
                  <a:prstClr val="black"/>
                </a:solidFill>
                <a:latin typeface="Arial" pitchFamily="34" charset="0"/>
                <a:ea typeface="ヒラギノ角ゴ Pro W3" pitchFamily="125" charset="-128"/>
              </a:rPr>
              <a:t>… haben 2 Milliarden Menschen keinen Zugang zu sauberem Trinkwasser</a:t>
            </a:r>
            <a:endParaRPr kumimoji="0" lang="en-US" sz="1600" b="0" i="0" u="none" strike="noStrike" kern="1200" cap="none" spc="0" normalizeH="0" baseline="0" noProof="0" dirty="0">
              <a:ln>
                <a:noFill/>
              </a:ln>
              <a:solidFill>
                <a:prstClr val="black">
                  <a:lumMod val="75000"/>
                  <a:lumOff val="25000"/>
                </a:prstClr>
              </a:solidFill>
              <a:effectLst/>
              <a:uLnTx/>
              <a:uFillTx/>
              <a:latin typeface="Arial"/>
              <a:ea typeface="ヒラギノ角ゴ Pro W3" pitchFamily="125" charset="-128"/>
              <a:cs typeface="+mn-cs"/>
            </a:endParaRPr>
          </a:p>
        </p:txBody>
      </p:sp>
      <p:sp>
        <p:nvSpPr>
          <p:cNvPr id="28" name="Rectangle: Rounded Corners 27">
            <a:extLst>
              <a:ext uri="{FF2B5EF4-FFF2-40B4-BE49-F238E27FC236}">
                <a16:creationId xmlns:a16="http://schemas.microsoft.com/office/drawing/2014/main" id="{5588F205-3DFA-BFF0-5035-1D393C99A880}"/>
              </a:ext>
            </a:extLst>
          </p:cNvPr>
          <p:cNvSpPr/>
          <p:nvPr/>
        </p:nvSpPr>
        <p:spPr>
          <a:xfrm>
            <a:off x="4697412" y="4711652"/>
            <a:ext cx="3240088" cy="1229945"/>
          </a:xfrm>
          <a:prstGeom prst="roundRect">
            <a:avLst>
              <a:gd name="adj" fmla="val 5854"/>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pPr>
            <a:endParaRPr lang="en-US">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29" name="Parallelogram 28">
            <a:extLst>
              <a:ext uri="{FF2B5EF4-FFF2-40B4-BE49-F238E27FC236}">
                <a16:creationId xmlns:a16="http://schemas.microsoft.com/office/drawing/2014/main" id="{0C286334-57EB-06A7-FEFB-983CA0266968}"/>
              </a:ext>
            </a:extLst>
          </p:cNvPr>
          <p:cNvSpPr/>
          <p:nvPr/>
        </p:nvSpPr>
        <p:spPr>
          <a:xfrm>
            <a:off x="4254500" y="5059814"/>
            <a:ext cx="906818" cy="533622"/>
          </a:xfrm>
          <a:prstGeom prst="parallelogram">
            <a:avLst>
              <a:gd name="adj" fmla="val 56566"/>
            </a:avLst>
          </a:prstGeom>
          <a:solidFill>
            <a:srgbClr val="EBB700"/>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338D"/>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30" name="TextBox 29">
            <a:extLst>
              <a:ext uri="{FF2B5EF4-FFF2-40B4-BE49-F238E27FC236}">
                <a16:creationId xmlns:a16="http://schemas.microsoft.com/office/drawing/2014/main" id="{57BA7BFB-681A-F69D-F482-1132D7EDDCA2}"/>
              </a:ext>
            </a:extLst>
          </p:cNvPr>
          <p:cNvSpPr txBox="1"/>
          <p:nvPr/>
        </p:nvSpPr>
        <p:spPr>
          <a:xfrm>
            <a:off x="5217922" y="4911127"/>
            <a:ext cx="2648354" cy="830997"/>
          </a:xfrm>
          <a:prstGeom prst="rect">
            <a:avLst/>
          </a:prstGeom>
          <a:noFill/>
        </p:spPr>
        <p:txBody>
          <a:bodyPr wrap="square" rtlCol="0" anchor="ctr">
            <a:spAutoFit/>
          </a:bodyPr>
          <a:lstStyle/>
          <a:p>
            <a:pPr marL="0" lvl="3" defTabSz="457200" fontAlgn="base">
              <a:spcBef>
                <a:spcPct val="0"/>
              </a:spcBef>
              <a:spcAft>
                <a:spcPct val="0"/>
              </a:spcAft>
              <a:buFont typeface="Arial"/>
              <a:buNone/>
            </a:pPr>
            <a:r>
              <a:rPr lang="de-DE" altLang="de-DE" sz="1600" dirty="0"/>
              <a:t>… haben 3,6 Mrd. Menschen keinen Zugang zu sicheren Sanitäranlagen</a:t>
            </a:r>
          </a:p>
        </p:txBody>
      </p:sp>
      <p:sp>
        <p:nvSpPr>
          <p:cNvPr id="33" name="Rectangle: Rounded Corners 32">
            <a:extLst>
              <a:ext uri="{FF2B5EF4-FFF2-40B4-BE49-F238E27FC236}">
                <a16:creationId xmlns:a16="http://schemas.microsoft.com/office/drawing/2014/main" id="{BE38120B-979B-4BE2-49E2-04769FE6726C}"/>
              </a:ext>
            </a:extLst>
          </p:cNvPr>
          <p:cNvSpPr/>
          <p:nvPr/>
        </p:nvSpPr>
        <p:spPr>
          <a:xfrm>
            <a:off x="8513762" y="4711652"/>
            <a:ext cx="3240088" cy="1229945"/>
          </a:xfrm>
          <a:prstGeom prst="roundRect">
            <a:avLst>
              <a:gd name="adj" fmla="val 5854"/>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pPr>
            <a:endParaRPr lang="en-US">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34" name="Parallelogram 33">
            <a:extLst>
              <a:ext uri="{FF2B5EF4-FFF2-40B4-BE49-F238E27FC236}">
                <a16:creationId xmlns:a16="http://schemas.microsoft.com/office/drawing/2014/main" id="{7344DDC0-817F-4DA3-D277-A434F2EDEA30}"/>
              </a:ext>
            </a:extLst>
          </p:cNvPr>
          <p:cNvSpPr/>
          <p:nvPr/>
        </p:nvSpPr>
        <p:spPr>
          <a:xfrm>
            <a:off x="8070850" y="5059814"/>
            <a:ext cx="906818" cy="533622"/>
          </a:xfrm>
          <a:prstGeom prst="parallelogram">
            <a:avLst>
              <a:gd name="adj" fmla="val 56566"/>
            </a:avLst>
          </a:prstGeom>
          <a:solidFill>
            <a:srgbClr val="EBB700"/>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338D"/>
              </a:solidFill>
              <a:effectLst/>
              <a:uLnTx/>
              <a:uFillTx/>
              <a:latin typeface="Arial" panose="020B0604020202020204" pitchFamily="34" charset="0"/>
              <a:ea typeface="ヒラギノ角ゴ Pro W3" pitchFamily="125" charset="-128"/>
              <a:cs typeface="Arial" panose="020B0604020202020204" pitchFamily="34" charset="0"/>
              <a:sym typeface="Arial" panose="020B0604020202020204" pitchFamily="34" charset="0"/>
            </a:endParaRPr>
          </a:p>
        </p:txBody>
      </p:sp>
      <p:sp>
        <p:nvSpPr>
          <p:cNvPr id="35" name="TextBox 34">
            <a:extLst>
              <a:ext uri="{FF2B5EF4-FFF2-40B4-BE49-F238E27FC236}">
                <a16:creationId xmlns:a16="http://schemas.microsoft.com/office/drawing/2014/main" id="{DE6E09FC-FE4B-92E6-2DF8-73114138EFF9}"/>
              </a:ext>
            </a:extLst>
          </p:cNvPr>
          <p:cNvSpPr txBox="1"/>
          <p:nvPr/>
        </p:nvSpPr>
        <p:spPr>
          <a:xfrm>
            <a:off x="9034272" y="4714727"/>
            <a:ext cx="2648354" cy="1223797"/>
          </a:xfrm>
          <a:prstGeom prst="rect">
            <a:avLst/>
          </a:prstGeom>
          <a:noFill/>
        </p:spPr>
        <p:txBody>
          <a:bodyPr wrap="square" rtlCol="0" anchor="ctr">
            <a:spAutoFit/>
          </a:bodyPr>
          <a:lstStyle/>
          <a:p>
            <a:pPr marL="0" lvl="1" defTabSz="422039" fontAlgn="b">
              <a:lnSpc>
                <a:spcPct val="120000"/>
              </a:lnSpc>
              <a:spcBef>
                <a:spcPct val="0"/>
              </a:spcBef>
              <a:spcAft>
                <a:spcPts val="600"/>
              </a:spcAft>
              <a:buClr>
                <a:srgbClr val="00338D"/>
              </a:buClr>
              <a:defRPr/>
            </a:pPr>
            <a:r>
              <a:rPr lang="de-DE" sz="1600" dirty="0">
                <a:solidFill>
                  <a:prstClr val="black"/>
                </a:solidFill>
                <a:latin typeface="Arial" pitchFamily="34" charset="0"/>
                <a:ea typeface="ヒラギノ角ゴ Pro W3" pitchFamily="125" charset="-128"/>
              </a:rPr>
              <a:t>… sterben täglich mehr als 1.000 Kinder unter 5 Jahren an den Folgen von verschmutztem Wasser</a:t>
            </a:r>
            <a:endParaRPr kumimoji="0" lang="en-US" sz="16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endParaRPr>
          </a:p>
        </p:txBody>
      </p:sp>
      <p:pic>
        <p:nvPicPr>
          <p:cNvPr id="22" name="Graphic 21" descr="Water with solid fill">
            <a:extLst>
              <a:ext uri="{FF2B5EF4-FFF2-40B4-BE49-F238E27FC236}">
                <a16:creationId xmlns:a16="http://schemas.microsoft.com/office/drawing/2014/main" id="{B38E28B7-881F-248E-7FC1-C9D6D9CDC8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199" y="5172428"/>
            <a:ext cx="308395" cy="308395"/>
          </a:xfrm>
          <a:prstGeom prst="rect">
            <a:avLst/>
          </a:prstGeom>
        </p:spPr>
      </p:pic>
      <p:sp>
        <p:nvSpPr>
          <p:cNvPr id="23" name="TextBox 22">
            <a:extLst>
              <a:ext uri="{FF2B5EF4-FFF2-40B4-BE49-F238E27FC236}">
                <a16:creationId xmlns:a16="http://schemas.microsoft.com/office/drawing/2014/main" id="{D456DB12-F936-173A-249A-CF044EBB0360}"/>
              </a:ext>
            </a:extLst>
          </p:cNvPr>
          <p:cNvSpPr txBox="1"/>
          <p:nvPr/>
        </p:nvSpPr>
        <p:spPr>
          <a:xfrm>
            <a:off x="10018471" y="6052979"/>
            <a:ext cx="1878598" cy="246221"/>
          </a:xfrm>
          <a:prstGeom prst="rect">
            <a:avLst/>
          </a:prstGeom>
          <a:noFill/>
        </p:spPr>
        <p:txBody>
          <a:bodyPr wrap="square" rtlCol="0" anchor="ctr">
            <a:spAutoFit/>
          </a:bodyPr>
          <a:lstStyle/>
          <a:p>
            <a:pPr marL="0" lvl="1" algn="r" fontAlgn="b">
              <a:spcBef>
                <a:spcPct val="0"/>
              </a:spcBef>
              <a:spcAft>
                <a:spcPts val="600"/>
              </a:spcAft>
              <a:buClr>
                <a:srgbClr val="00338D"/>
              </a:buClr>
              <a:defRPr/>
            </a:pPr>
            <a:r>
              <a:rPr lang="de-DE" sz="1000" dirty="0">
                <a:solidFill>
                  <a:schemeClr val="bg1">
                    <a:lumMod val="75000"/>
                  </a:schemeClr>
                </a:solidFill>
                <a:latin typeface="Arial" panose="020B0604020202020204" pitchFamily="34" charset="0"/>
                <a:cs typeface="Arial" panose="020B0604020202020204" pitchFamily="34" charset="0"/>
                <a:sym typeface="Arial" panose="020B0604020202020204" pitchFamily="34" charset="0"/>
              </a:rPr>
              <a:t>Bilder: HFH Malawi, SDL</a:t>
            </a:r>
          </a:p>
        </p:txBody>
      </p:sp>
      <p:sp>
        <p:nvSpPr>
          <p:cNvPr id="5" name="Fußzeilenplatzhalter 4">
            <a:extLst>
              <a:ext uri="{FF2B5EF4-FFF2-40B4-BE49-F238E27FC236}">
                <a16:creationId xmlns:a16="http://schemas.microsoft.com/office/drawing/2014/main" id="{5389B74D-E4AE-8D35-C777-DD0C82000CBF}"/>
              </a:ext>
            </a:extLst>
          </p:cNvPr>
          <p:cNvSpPr>
            <a:spLocks noGrp="1"/>
          </p:cNvSpPr>
          <p:nvPr>
            <p:ph type="ftr" sz="quarter" idx="3"/>
          </p:nvPr>
        </p:nvSpPr>
        <p:spPr/>
        <p:txBody>
          <a:bodyPr/>
          <a:lstStyle/>
          <a:p>
            <a:r>
              <a:rPr lang="de-DE"/>
              <a:t>Lions für WaSH - Wasser ist Leben</a:t>
            </a:r>
            <a:endParaRPr lang="de-DE" dirty="0"/>
          </a:p>
        </p:txBody>
      </p:sp>
      <p:pic>
        <p:nvPicPr>
          <p:cNvPr id="7" name="Graphic 19" descr="Handwashing with solid fill">
            <a:extLst>
              <a:ext uri="{FF2B5EF4-FFF2-40B4-BE49-F238E27FC236}">
                <a16:creationId xmlns:a16="http://schemas.microsoft.com/office/drawing/2014/main" id="{0541245C-712E-1CD1-B322-5258FE1622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63921" y="5186535"/>
            <a:ext cx="308395" cy="308395"/>
          </a:xfrm>
          <a:prstGeom prst="rect">
            <a:avLst/>
          </a:prstGeom>
        </p:spPr>
      </p:pic>
      <p:pic>
        <p:nvPicPr>
          <p:cNvPr id="10" name="Grafik 9">
            <a:extLst>
              <a:ext uri="{FF2B5EF4-FFF2-40B4-BE49-F238E27FC236}">
                <a16:creationId xmlns:a16="http://schemas.microsoft.com/office/drawing/2014/main" id="{0605CAD4-B287-A6D1-26E6-549EEC94C1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85137" y="229675"/>
            <a:ext cx="628217" cy="847837"/>
          </a:xfrm>
          <a:prstGeom prst="rect">
            <a:avLst/>
          </a:prstGeom>
        </p:spPr>
      </p:pic>
      <p:pic>
        <p:nvPicPr>
          <p:cNvPr id="14" name="Grafik 13" descr="Toilette mit einfarbiger Füllung">
            <a:extLst>
              <a:ext uri="{FF2B5EF4-FFF2-40B4-BE49-F238E27FC236}">
                <a16:creationId xmlns:a16="http://schemas.microsoft.com/office/drawing/2014/main" id="{8968B5C8-4A03-13A9-343E-CB163FE6AD3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99765" y="5090476"/>
            <a:ext cx="468000" cy="468000"/>
          </a:xfrm>
          <a:prstGeom prst="rect">
            <a:avLst/>
          </a:prstGeom>
        </p:spPr>
      </p:pic>
    </p:spTree>
    <p:extLst>
      <p:ext uri="{BB962C8B-B14F-4D97-AF65-F5344CB8AC3E}">
        <p14:creationId xmlns:p14="http://schemas.microsoft.com/office/powerpoint/2010/main" val="1094822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BF66736A-584D-FF42-ADE9-FC2D4D618058}"/>
              </a:ext>
            </a:extLst>
          </p:cNvPr>
          <p:cNvSpPr>
            <a:spLocks noGrp="1"/>
          </p:cNvSpPr>
          <p:nvPr>
            <p:ph type="body" sz="quarter" idx="10"/>
          </p:nvPr>
        </p:nvSpPr>
        <p:spPr/>
        <p:txBody>
          <a:bodyPr/>
          <a:lstStyle/>
          <a:p>
            <a:r>
              <a:rPr lang="de-DE" dirty="0"/>
              <a:t>Zentrale Module von </a:t>
            </a:r>
            <a:r>
              <a:rPr lang="de-DE" dirty="0" err="1"/>
              <a:t>WaSH</a:t>
            </a:r>
            <a:endParaRPr lang="de-DE" dirty="0"/>
          </a:p>
        </p:txBody>
      </p:sp>
      <p:pic>
        <p:nvPicPr>
          <p:cNvPr id="9" name="Grafik 8">
            <a:extLst>
              <a:ext uri="{FF2B5EF4-FFF2-40B4-BE49-F238E27FC236}">
                <a16:creationId xmlns:a16="http://schemas.microsoft.com/office/drawing/2014/main" id="{74510F6A-C3B0-414A-93C3-3AF601839DD2}"/>
              </a:ext>
            </a:extLst>
          </p:cNvPr>
          <p:cNvPicPr>
            <a:picLocks noChangeAspect="1"/>
          </p:cNvPicPr>
          <p:nvPr/>
        </p:nvPicPr>
        <p:blipFill>
          <a:blip r:embed="rId3"/>
          <a:stretch/>
        </p:blipFill>
        <p:spPr bwMode="auto">
          <a:xfrm>
            <a:off x="11449159" y="195827"/>
            <a:ext cx="609382" cy="824711"/>
          </a:xfrm>
          <a:prstGeom prst="rect">
            <a:avLst/>
          </a:prstGeom>
        </p:spPr>
      </p:pic>
      <p:grpSp>
        <p:nvGrpSpPr>
          <p:cNvPr id="13" name="Gruppierung 37">
            <a:extLst>
              <a:ext uri="{FF2B5EF4-FFF2-40B4-BE49-F238E27FC236}">
                <a16:creationId xmlns:a16="http://schemas.microsoft.com/office/drawing/2014/main" id="{9F431C45-7855-5B4E-9F63-E7A4DA30A770}"/>
              </a:ext>
            </a:extLst>
          </p:cNvPr>
          <p:cNvGrpSpPr/>
          <p:nvPr/>
        </p:nvGrpSpPr>
        <p:grpSpPr>
          <a:xfrm>
            <a:off x="527365" y="1336426"/>
            <a:ext cx="6148600" cy="2542726"/>
            <a:chOff x="258531" y="1314685"/>
            <a:chExt cx="6148600" cy="2542726"/>
          </a:xfrm>
        </p:grpSpPr>
        <p:sp>
          <p:nvSpPr>
            <p:cNvPr id="22" name="Puzzle1">
              <a:extLst>
                <a:ext uri="{FF2B5EF4-FFF2-40B4-BE49-F238E27FC236}">
                  <a16:creationId xmlns:a16="http://schemas.microsoft.com/office/drawing/2014/main" id="{C43808AD-1016-4848-8E1B-58D5AC5DBB99}"/>
                </a:ext>
              </a:extLst>
            </p:cNvPr>
            <p:cNvSpPr>
              <a:spLocks noEditPoints="1" noChangeArrowheads="1"/>
            </p:cNvSpPr>
            <p:nvPr/>
          </p:nvSpPr>
          <p:spPr bwMode="auto">
            <a:xfrm>
              <a:off x="3230971" y="1995363"/>
              <a:ext cx="3176160" cy="1862048"/>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pic>
          <p:nvPicPr>
            <p:cNvPr id="23" name="Bildplatzhalter 15">
              <a:extLst>
                <a:ext uri="{FF2B5EF4-FFF2-40B4-BE49-F238E27FC236}">
                  <a16:creationId xmlns:a16="http://schemas.microsoft.com/office/drawing/2014/main" id="{53E8D87B-DA6D-6847-81F3-74F776BDC9A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58531" y="1314685"/>
              <a:ext cx="3122694" cy="2088000"/>
            </a:xfrm>
            <a:prstGeom prst="rect">
              <a:avLst/>
            </a:prstGeom>
          </p:spPr>
        </p:pic>
        <p:sp>
          <p:nvSpPr>
            <p:cNvPr id="24" name="Textfeld 23">
              <a:extLst>
                <a:ext uri="{FF2B5EF4-FFF2-40B4-BE49-F238E27FC236}">
                  <a16:creationId xmlns:a16="http://schemas.microsoft.com/office/drawing/2014/main" id="{8DC47D60-CE0C-664F-BF52-9426E3FF6A99}"/>
                </a:ext>
              </a:extLst>
            </p:cNvPr>
            <p:cNvSpPr txBox="1"/>
            <p:nvPr/>
          </p:nvSpPr>
          <p:spPr>
            <a:xfrm>
              <a:off x="4319758" y="2739467"/>
              <a:ext cx="1087285" cy="400110"/>
            </a:xfrm>
            <a:prstGeom prst="rect">
              <a:avLst/>
            </a:prstGeom>
            <a:noFill/>
          </p:spPr>
          <p:txBody>
            <a:bodyPr wrap="none" rtlCol="0">
              <a:spAutoFit/>
            </a:bodyPr>
            <a:lstStyle/>
            <a:p>
              <a:r>
                <a:rPr lang="en-US" sz="2000" b="1" dirty="0"/>
                <a:t>Wasser</a:t>
              </a:r>
            </a:p>
          </p:txBody>
        </p:sp>
        <p:cxnSp>
          <p:nvCxnSpPr>
            <p:cNvPr id="25" name="Gerade Verbindung 24">
              <a:extLst>
                <a:ext uri="{FF2B5EF4-FFF2-40B4-BE49-F238E27FC236}">
                  <a16:creationId xmlns:a16="http://schemas.microsoft.com/office/drawing/2014/main" id="{926A122E-BDC1-BB46-9E83-B9C07CB4F655}"/>
                </a:ext>
              </a:extLst>
            </p:cNvPr>
            <p:cNvCxnSpPr>
              <a:stCxn id="23" idx="3"/>
              <a:endCxn id="24" idx="1"/>
            </p:cNvCxnSpPr>
            <p:nvPr/>
          </p:nvCxnSpPr>
          <p:spPr>
            <a:xfrm>
              <a:off x="3381225" y="2358685"/>
              <a:ext cx="938533" cy="580837"/>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46E79FB7-27FF-344B-9341-7A9F21BDF495}"/>
                </a:ext>
              </a:extLst>
            </p:cNvPr>
            <p:cNvSpPr txBox="1"/>
            <p:nvPr/>
          </p:nvSpPr>
          <p:spPr>
            <a:xfrm>
              <a:off x="791728" y="1442994"/>
              <a:ext cx="2399215" cy="1862048"/>
            </a:xfrm>
            <a:prstGeom prst="rect">
              <a:avLst/>
            </a:prstGeom>
            <a:noFill/>
          </p:spPr>
          <p:txBody>
            <a:bodyPr wrap="square" rtlCol="0">
              <a:spAutoFit/>
            </a:bodyPr>
            <a:lstStyle/>
            <a:p>
              <a:r>
                <a:rPr lang="de-DE" sz="11500" dirty="0">
                  <a:ln w="38100">
                    <a:solidFill>
                      <a:schemeClr val="bg1"/>
                    </a:solidFill>
                  </a:ln>
                  <a:noFill/>
                </a:rPr>
                <a:t>Wa</a:t>
              </a:r>
              <a:endParaRPr lang="de-DE" dirty="0">
                <a:ln w="38100">
                  <a:solidFill>
                    <a:schemeClr val="bg1"/>
                  </a:solidFill>
                </a:ln>
                <a:noFill/>
              </a:endParaRPr>
            </a:p>
          </p:txBody>
        </p:sp>
      </p:grpSp>
      <p:grpSp>
        <p:nvGrpSpPr>
          <p:cNvPr id="27" name="Gruppierung 41">
            <a:extLst>
              <a:ext uri="{FF2B5EF4-FFF2-40B4-BE49-F238E27FC236}">
                <a16:creationId xmlns:a16="http://schemas.microsoft.com/office/drawing/2014/main" id="{A641E456-40D5-994F-A50D-35BB2F85635F}"/>
              </a:ext>
            </a:extLst>
          </p:cNvPr>
          <p:cNvGrpSpPr/>
          <p:nvPr/>
        </p:nvGrpSpPr>
        <p:grpSpPr>
          <a:xfrm>
            <a:off x="489906" y="3128713"/>
            <a:ext cx="5527417" cy="3011754"/>
            <a:chOff x="116519" y="3165865"/>
            <a:chExt cx="5527417" cy="3011754"/>
          </a:xfrm>
        </p:grpSpPr>
        <p:sp>
          <p:nvSpPr>
            <p:cNvPr id="28" name="Puzzle4">
              <a:extLst>
                <a:ext uri="{FF2B5EF4-FFF2-40B4-BE49-F238E27FC236}">
                  <a16:creationId xmlns:a16="http://schemas.microsoft.com/office/drawing/2014/main" id="{88BEFD2E-D8D7-F342-8D30-22824AEEDAFA}"/>
                </a:ext>
              </a:extLst>
            </p:cNvPr>
            <p:cNvSpPr>
              <a:spLocks noEditPoints="1" noChangeArrowheads="1"/>
            </p:cNvSpPr>
            <p:nvPr/>
          </p:nvSpPr>
          <p:spPr bwMode="auto">
            <a:xfrm>
              <a:off x="3810701" y="3165865"/>
              <a:ext cx="1833235" cy="3011754"/>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sp>
          <p:nvSpPr>
            <p:cNvPr id="29" name="Textfeld 28">
              <a:extLst>
                <a:ext uri="{FF2B5EF4-FFF2-40B4-BE49-F238E27FC236}">
                  <a16:creationId xmlns:a16="http://schemas.microsoft.com/office/drawing/2014/main" id="{3091D997-BB57-234E-A672-7B48FBC8A34D}"/>
                </a:ext>
              </a:extLst>
            </p:cNvPr>
            <p:cNvSpPr txBox="1"/>
            <p:nvPr/>
          </p:nvSpPr>
          <p:spPr>
            <a:xfrm>
              <a:off x="4158813" y="4039297"/>
              <a:ext cx="1183337" cy="400110"/>
            </a:xfrm>
            <a:prstGeom prst="rect">
              <a:avLst/>
            </a:prstGeom>
            <a:noFill/>
          </p:spPr>
          <p:txBody>
            <a:bodyPr wrap="none" rtlCol="0">
              <a:spAutoFit/>
            </a:bodyPr>
            <a:lstStyle/>
            <a:p>
              <a:r>
                <a:rPr lang="en-US" sz="2000" b="1" dirty="0"/>
                <a:t>Hygiene</a:t>
              </a:r>
            </a:p>
          </p:txBody>
        </p:sp>
        <p:pic>
          <p:nvPicPr>
            <p:cNvPr id="30" name="Bildplatzhalter 12">
              <a:extLst>
                <a:ext uri="{FF2B5EF4-FFF2-40B4-BE49-F238E27FC236}">
                  <a16:creationId xmlns:a16="http://schemas.microsoft.com/office/drawing/2014/main" id="{816DEC36-B4E9-A64D-8608-7D306F1C9C5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16519" y="3903477"/>
              <a:ext cx="3219383" cy="2088000"/>
            </a:xfrm>
            <a:prstGeom prst="rect">
              <a:avLst/>
            </a:prstGeom>
          </p:spPr>
        </p:pic>
        <p:cxnSp>
          <p:nvCxnSpPr>
            <p:cNvPr id="31" name="Gerade Verbindung 30">
              <a:extLst>
                <a:ext uri="{FF2B5EF4-FFF2-40B4-BE49-F238E27FC236}">
                  <a16:creationId xmlns:a16="http://schemas.microsoft.com/office/drawing/2014/main" id="{01700930-38B7-EA49-B54F-40AABA46EF4B}"/>
                </a:ext>
              </a:extLst>
            </p:cNvPr>
            <p:cNvCxnSpPr>
              <a:stCxn id="30" idx="3"/>
              <a:endCxn id="29" idx="1"/>
            </p:cNvCxnSpPr>
            <p:nvPr/>
          </p:nvCxnSpPr>
          <p:spPr>
            <a:xfrm flipV="1">
              <a:off x="3335902" y="4239352"/>
              <a:ext cx="822911" cy="708125"/>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4CA5D304-2AF6-614E-B0A0-4B06CD32774B}"/>
                </a:ext>
              </a:extLst>
            </p:cNvPr>
            <p:cNvSpPr txBox="1"/>
            <p:nvPr/>
          </p:nvSpPr>
          <p:spPr>
            <a:xfrm>
              <a:off x="1281802" y="4019105"/>
              <a:ext cx="1434147" cy="1862048"/>
            </a:xfrm>
            <a:prstGeom prst="rect">
              <a:avLst/>
            </a:prstGeom>
            <a:noFill/>
          </p:spPr>
          <p:txBody>
            <a:bodyPr wrap="square" rtlCol="0">
              <a:spAutoFit/>
            </a:bodyPr>
            <a:lstStyle/>
            <a:p>
              <a:r>
                <a:rPr lang="de-DE" sz="11500" dirty="0">
                  <a:ln w="38100">
                    <a:solidFill>
                      <a:schemeClr val="bg1"/>
                    </a:solidFill>
                  </a:ln>
                  <a:noFill/>
                </a:rPr>
                <a:t>H</a:t>
              </a:r>
              <a:endParaRPr lang="de-DE" dirty="0">
                <a:ln w="38100">
                  <a:solidFill>
                    <a:schemeClr val="bg1"/>
                  </a:solidFill>
                </a:ln>
                <a:noFill/>
              </a:endParaRPr>
            </a:p>
          </p:txBody>
        </p:sp>
      </p:grpSp>
      <p:grpSp>
        <p:nvGrpSpPr>
          <p:cNvPr id="33" name="Gruppierung 40">
            <a:extLst>
              <a:ext uri="{FF2B5EF4-FFF2-40B4-BE49-F238E27FC236}">
                <a16:creationId xmlns:a16="http://schemas.microsoft.com/office/drawing/2014/main" id="{C03E71B6-A16C-E341-892D-8D625568C252}"/>
              </a:ext>
            </a:extLst>
          </p:cNvPr>
          <p:cNvGrpSpPr/>
          <p:nvPr/>
        </p:nvGrpSpPr>
        <p:grpSpPr>
          <a:xfrm>
            <a:off x="5883758" y="1237216"/>
            <a:ext cx="5749960" cy="2599260"/>
            <a:chOff x="5683850" y="1237216"/>
            <a:chExt cx="5749960" cy="2599260"/>
          </a:xfrm>
        </p:grpSpPr>
        <p:cxnSp>
          <p:nvCxnSpPr>
            <p:cNvPr id="34" name="Gerade Verbindung 33">
              <a:extLst>
                <a:ext uri="{FF2B5EF4-FFF2-40B4-BE49-F238E27FC236}">
                  <a16:creationId xmlns:a16="http://schemas.microsoft.com/office/drawing/2014/main" id="{A3F3C756-4534-3546-A7BB-0F9CB4DD638D}"/>
                </a:ext>
              </a:extLst>
            </p:cNvPr>
            <p:cNvCxnSpPr>
              <a:stCxn id="38" idx="1"/>
              <a:endCxn id="37" idx="3"/>
            </p:cNvCxnSpPr>
            <p:nvPr/>
          </p:nvCxnSpPr>
          <p:spPr>
            <a:xfrm flipH="1">
              <a:off x="7707161" y="2362478"/>
              <a:ext cx="580740" cy="41516"/>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35" name="Gruppierung 38">
              <a:extLst>
                <a:ext uri="{FF2B5EF4-FFF2-40B4-BE49-F238E27FC236}">
                  <a16:creationId xmlns:a16="http://schemas.microsoft.com/office/drawing/2014/main" id="{0311DA02-1FB2-A54D-88BC-0A40D5729CF3}"/>
                </a:ext>
              </a:extLst>
            </p:cNvPr>
            <p:cNvGrpSpPr/>
            <p:nvPr/>
          </p:nvGrpSpPr>
          <p:grpSpPr>
            <a:xfrm>
              <a:off x="5683850" y="1237216"/>
              <a:ext cx="5749960" cy="2599260"/>
              <a:chOff x="5683850" y="1252318"/>
              <a:chExt cx="5749960" cy="2599260"/>
            </a:xfrm>
          </p:grpSpPr>
          <p:sp>
            <p:nvSpPr>
              <p:cNvPr id="36" name="Puzzle3">
                <a:extLst>
                  <a:ext uri="{FF2B5EF4-FFF2-40B4-BE49-F238E27FC236}">
                    <a16:creationId xmlns:a16="http://schemas.microsoft.com/office/drawing/2014/main" id="{0E920D7B-5AA0-6143-A1CD-D95405FA983E}"/>
                  </a:ext>
                </a:extLst>
              </p:cNvPr>
              <p:cNvSpPr>
                <a:spLocks noEditPoints="1" noChangeArrowheads="1"/>
              </p:cNvSpPr>
              <p:nvPr/>
            </p:nvSpPr>
            <p:spPr bwMode="auto">
              <a:xfrm>
                <a:off x="5738234" y="1252318"/>
                <a:ext cx="1914544" cy="2599260"/>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7" name="Textfeld 36">
                <a:extLst>
                  <a:ext uri="{FF2B5EF4-FFF2-40B4-BE49-F238E27FC236}">
                    <a16:creationId xmlns:a16="http://schemas.microsoft.com/office/drawing/2014/main" id="{DFA2E5D6-2829-B54C-8F12-974C02B2D468}"/>
                  </a:ext>
                </a:extLst>
              </p:cNvPr>
              <p:cNvSpPr txBox="1"/>
              <p:nvPr/>
            </p:nvSpPr>
            <p:spPr>
              <a:xfrm>
                <a:off x="5683850" y="2219041"/>
                <a:ext cx="2023311" cy="400110"/>
              </a:xfrm>
              <a:prstGeom prst="rect">
                <a:avLst/>
              </a:prstGeom>
              <a:noFill/>
            </p:spPr>
            <p:txBody>
              <a:bodyPr wrap="none" rtlCol="0">
                <a:spAutoFit/>
              </a:bodyPr>
              <a:lstStyle/>
              <a:p>
                <a:r>
                  <a:rPr lang="en-US" sz="2000" b="1" dirty="0" err="1"/>
                  <a:t>Sanitäranlagen</a:t>
                </a:r>
                <a:endParaRPr lang="en-US" sz="2000" b="1" dirty="0"/>
              </a:p>
            </p:txBody>
          </p:sp>
          <p:pic>
            <p:nvPicPr>
              <p:cNvPr id="38" name="Bildplatzhalter 13">
                <a:extLst>
                  <a:ext uri="{FF2B5EF4-FFF2-40B4-BE49-F238E27FC236}">
                    <a16:creationId xmlns:a16="http://schemas.microsoft.com/office/drawing/2014/main" id="{37E6BD25-017B-6E44-BC62-5F3554B58622}"/>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287901" y="1328943"/>
                <a:ext cx="3145909" cy="2097273"/>
              </a:xfrm>
              <a:prstGeom prst="rect">
                <a:avLst/>
              </a:prstGeom>
            </p:spPr>
          </p:pic>
          <p:sp>
            <p:nvSpPr>
              <p:cNvPr id="39" name="Textfeld 38">
                <a:extLst>
                  <a:ext uri="{FF2B5EF4-FFF2-40B4-BE49-F238E27FC236}">
                    <a16:creationId xmlns:a16="http://schemas.microsoft.com/office/drawing/2014/main" id="{AC25E709-BEE7-3347-9F5B-E595F29E845D}"/>
                  </a:ext>
                </a:extLst>
              </p:cNvPr>
              <p:cNvSpPr txBox="1"/>
              <p:nvPr/>
            </p:nvSpPr>
            <p:spPr>
              <a:xfrm>
                <a:off x="9194527" y="1513024"/>
                <a:ext cx="1434147" cy="1862048"/>
              </a:xfrm>
              <a:prstGeom prst="rect">
                <a:avLst/>
              </a:prstGeom>
              <a:noFill/>
            </p:spPr>
            <p:txBody>
              <a:bodyPr wrap="square" rtlCol="0">
                <a:spAutoFit/>
              </a:bodyPr>
              <a:lstStyle/>
              <a:p>
                <a:r>
                  <a:rPr lang="de-DE" sz="11500" dirty="0">
                    <a:ln w="38100">
                      <a:solidFill>
                        <a:schemeClr val="bg1"/>
                      </a:solidFill>
                    </a:ln>
                    <a:noFill/>
                  </a:rPr>
                  <a:t>S</a:t>
                </a:r>
                <a:endParaRPr lang="de-DE" dirty="0">
                  <a:ln w="38100">
                    <a:solidFill>
                      <a:schemeClr val="bg1"/>
                    </a:solidFill>
                  </a:ln>
                  <a:noFill/>
                </a:endParaRPr>
              </a:p>
            </p:txBody>
          </p:sp>
        </p:grpSp>
      </p:grpSp>
      <p:grpSp>
        <p:nvGrpSpPr>
          <p:cNvPr id="40" name="Gruppierung 39">
            <a:extLst>
              <a:ext uri="{FF2B5EF4-FFF2-40B4-BE49-F238E27FC236}">
                <a16:creationId xmlns:a16="http://schemas.microsoft.com/office/drawing/2014/main" id="{61033CF1-40B9-464D-B2FF-677FB62C65CC}"/>
              </a:ext>
            </a:extLst>
          </p:cNvPr>
          <p:cNvGrpSpPr/>
          <p:nvPr/>
        </p:nvGrpSpPr>
        <p:grpSpPr>
          <a:xfrm>
            <a:off x="5392661" y="3158848"/>
            <a:ext cx="6323326" cy="2905400"/>
            <a:chOff x="5170981" y="3158848"/>
            <a:chExt cx="6323326" cy="2905400"/>
          </a:xfrm>
        </p:grpSpPr>
        <p:sp>
          <p:nvSpPr>
            <p:cNvPr id="41" name="Puzzle2">
              <a:extLst>
                <a:ext uri="{FF2B5EF4-FFF2-40B4-BE49-F238E27FC236}">
                  <a16:creationId xmlns:a16="http://schemas.microsoft.com/office/drawing/2014/main" id="{069F9FA6-CC0C-2342-B9FE-1E367D1142D1}"/>
                </a:ext>
              </a:extLst>
            </p:cNvPr>
            <p:cNvSpPr>
              <a:spLocks noEditPoints="1" noChangeArrowheads="1"/>
            </p:cNvSpPr>
            <p:nvPr/>
          </p:nvSpPr>
          <p:spPr bwMode="auto">
            <a:xfrm>
              <a:off x="5170981" y="3158848"/>
              <a:ext cx="3007419" cy="2330077"/>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sp>
          <p:nvSpPr>
            <p:cNvPr id="42" name="Textfeld 41">
              <a:extLst>
                <a:ext uri="{FF2B5EF4-FFF2-40B4-BE49-F238E27FC236}">
                  <a16:creationId xmlns:a16="http://schemas.microsoft.com/office/drawing/2014/main" id="{18B22E09-F921-4C4C-A82F-24B0E447787F}"/>
                </a:ext>
              </a:extLst>
            </p:cNvPr>
            <p:cNvSpPr txBox="1"/>
            <p:nvPr/>
          </p:nvSpPr>
          <p:spPr>
            <a:xfrm>
              <a:off x="6019657" y="3801565"/>
              <a:ext cx="1253868" cy="707886"/>
            </a:xfrm>
            <a:prstGeom prst="rect">
              <a:avLst/>
            </a:prstGeom>
            <a:noFill/>
          </p:spPr>
          <p:txBody>
            <a:bodyPr wrap="none" rtlCol="0">
              <a:spAutoFit/>
            </a:bodyPr>
            <a:lstStyle/>
            <a:p>
              <a:pPr algn="ctr"/>
              <a:r>
                <a:rPr lang="en-US" sz="2000" b="1" dirty="0"/>
                <a:t>Capacity</a:t>
              </a:r>
            </a:p>
            <a:p>
              <a:pPr algn="ctr"/>
              <a:r>
                <a:rPr lang="en-US" sz="2000" b="1" dirty="0"/>
                <a:t>Building</a:t>
              </a:r>
            </a:p>
          </p:txBody>
        </p:sp>
        <p:pic>
          <p:nvPicPr>
            <p:cNvPr id="43" name="Bild 15">
              <a:extLst>
                <a:ext uri="{FF2B5EF4-FFF2-40B4-BE49-F238E27FC236}">
                  <a16:creationId xmlns:a16="http://schemas.microsoft.com/office/drawing/2014/main" id="{E36BBF0E-D3DA-8148-AD5C-65E4C4D5A464}"/>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8222243" y="3801565"/>
              <a:ext cx="3272064" cy="2181376"/>
            </a:xfrm>
            <a:prstGeom prst="rect">
              <a:avLst/>
            </a:prstGeom>
          </p:spPr>
        </p:pic>
        <p:cxnSp>
          <p:nvCxnSpPr>
            <p:cNvPr id="44" name="Gerade Verbindung 43">
              <a:extLst>
                <a:ext uri="{FF2B5EF4-FFF2-40B4-BE49-F238E27FC236}">
                  <a16:creationId xmlns:a16="http://schemas.microsoft.com/office/drawing/2014/main" id="{DB3A079E-A2FF-9B4D-892D-6C40F1140D24}"/>
                </a:ext>
              </a:extLst>
            </p:cNvPr>
            <p:cNvCxnSpPr>
              <a:stCxn id="43" idx="1"/>
            </p:cNvCxnSpPr>
            <p:nvPr/>
          </p:nvCxnSpPr>
          <p:spPr>
            <a:xfrm flipH="1" flipV="1">
              <a:off x="7344015" y="4369887"/>
              <a:ext cx="878228" cy="522366"/>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id="{A986A2D6-6739-E847-A7CB-80A6295D74D0}"/>
                </a:ext>
              </a:extLst>
            </p:cNvPr>
            <p:cNvSpPr txBox="1"/>
            <p:nvPr/>
          </p:nvSpPr>
          <p:spPr>
            <a:xfrm>
              <a:off x="8687991" y="4202200"/>
              <a:ext cx="2537395" cy="1862048"/>
            </a:xfrm>
            <a:prstGeom prst="rect">
              <a:avLst/>
            </a:prstGeom>
            <a:noFill/>
          </p:spPr>
          <p:txBody>
            <a:bodyPr wrap="square" rtlCol="0">
              <a:spAutoFit/>
            </a:bodyPr>
            <a:lstStyle/>
            <a:p>
              <a:r>
                <a:rPr lang="de-DE" sz="11500" dirty="0">
                  <a:ln w="38100">
                    <a:solidFill>
                      <a:schemeClr val="bg1"/>
                    </a:solidFill>
                  </a:ln>
                  <a:noFill/>
                </a:rPr>
                <a:t>CB</a:t>
              </a:r>
              <a:endParaRPr lang="de-DE" dirty="0">
                <a:ln w="38100">
                  <a:solidFill>
                    <a:schemeClr val="bg1"/>
                  </a:solidFill>
                </a:ln>
                <a:noFill/>
              </a:endParaRPr>
            </a:p>
          </p:txBody>
        </p:sp>
        <p:sp>
          <p:nvSpPr>
            <p:cNvPr id="46" name="Textfeld 45">
              <a:extLst>
                <a:ext uri="{FF2B5EF4-FFF2-40B4-BE49-F238E27FC236}">
                  <a16:creationId xmlns:a16="http://schemas.microsoft.com/office/drawing/2014/main" id="{EBCDE1B6-B8A7-3344-A849-1CDC4D8E16CA}"/>
                </a:ext>
              </a:extLst>
            </p:cNvPr>
            <p:cNvSpPr txBox="1"/>
            <p:nvPr/>
          </p:nvSpPr>
          <p:spPr>
            <a:xfrm>
              <a:off x="9307215" y="3230523"/>
              <a:ext cx="1434147" cy="1862048"/>
            </a:xfrm>
            <a:prstGeom prst="rect">
              <a:avLst/>
            </a:prstGeom>
            <a:noFill/>
          </p:spPr>
          <p:txBody>
            <a:bodyPr wrap="square" rtlCol="0">
              <a:spAutoFit/>
            </a:bodyPr>
            <a:lstStyle/>
            <a:p>
              <a:r>
                <a:rPr lang="de-DE" sz="11500" dirty="0">
                  <a:ln w="38100">
                    <a:solidFill>
                      <a:schemeClr val="bg1"/>
                    </a:solidFill>
                  </a:ln>
                  <a:noFill/>
                </a:rPr>
                <a:t>+</a:t>
              </a:r>
              <a:endParaRPr lang="de-DE" dirty="0">
                <a:ln w="38100">
                  <a:solidFill>
                    <a:schemeClr val="bg1"/>
                  </a:solidFill>
                </a:ln>
                <a:noFill/>
              </a:endParaRPr>
            </a:p>
          </p:txBody>
        </p:sp>
      </p:grpSp>
      <p:sp>
        <p:nvSpPr>
          <p:cNvPr id="2" name="Fußzeilenplatzhalter 37">
            <a:extLst>
              <a:ext uri="{FF2B5EF4-FFF2-40B4-BE49-F238E27FC236}">
                <a16:creationId xmlns:a16="http://schemas.microsoft.com/office/drawing/2014/main" id="{C0D8933E-70EA-1AD8-5B96-EF22B458F490}"/>
              </a:ext>
            </a:extLst>
          </p:cNvPr>
          <p:cNvSpPr>
            <a:spLocks noGrp="1"/>
          </p:cNvSpPr>
          <p:nvPr>
            <p:ph type="ftr" sz="quarter" idx="3"/>
          </p:nvPr>
        </p:nvSpPr>
        <p:spPr>
          <a:xfrm>
            <a:off x="3313471" y="6299200"/>
            <a:ext cx="5565058" cy="365125"/>
          </a:xfrm>
        </p:spPr>
        <p:txBody>
          <a:bodyPr/>
          <a:lstStyle/>
          <a:p>
            <a:r>
              <a:rPr lang="de-DE" dirty="0"/>
              <a:t>Lions für WaSH - Wasser ist Leben</a:t>
            </a:r>
          </a:p>
        </p:txBody>
      </p:sp>
    </p:spTree>
    <p:extLst>
      <p:ext uri="{BB962C8B-B14F-4D97-AF65-F5344CB8AC3E}">
        <p14:creationId xmlns:p14="http://schemas.microsoft.com/office/powerpoint/2010/main" val="1504559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Ein Bild, das Text, Screenshot, Diagramm, Grafiken enthält.&#10;&#10;KI-generierte Inhalte können fehlerhaft sein.">
            <a:extLst>
              <a:ext uri="{FF2B5EF4-FFF2-40B4-BE49-F238E27FC236}">
                <a16:creationId xmlns:a16="http://schemas.microsoft.com/office/drawing/2014/main" id="{75D1AD84-8E21-ABC7-56D1-5EF976AD454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51691" y="1072150"/>
            <a:ext cx="7535776" cy="5178839"/>
          </a:xfrm>
          <a:prstGeom prst="rect">
            <a:avLst/>
          </a:prstGeom>
        </p:spPr>
      </p:pic>
      <p:sp>
        <p:nvSpPr>
          <p:cNvPr id="6" name="Rectangle: Rounded Corners 10">
            <a:extLst>
              <a:ext uri="{FF2B5EF4-FFF2-40B4-BE49-F238E27FC236}">
                <a16:creationId xmlns:a16="http://schemas.microsoft.com/office/drawing/2014/main" id="{9124739F-1BC8-915E-7031-5350B7BA1C72}"/>
              </a:ext>
            </a:extLst>
          </p:cNvPr>
          <p:cNvSpPr/>
          <p:nvPr/>
        </p:nvSpPr>
        <p:spPr>
          <a:xfrm>
            <a:off x="7816671" y="3701241"/>
            <a:ext cx="4194556" cy="1967374"/>
          </a:xfrm>
          <a:prstGeom prst="roundRect">
            <a:avLst>
              <a:gd name="adj" fmla="val 179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a:endParaRPr>
          </a:p>
        </p:txBody>
      </p:sp>
      <p:sp>
        <p:nvSpPr>
          <p:cNvPr id="3" name="TextBox 2">
            <a:extLst>
              <a:ext uri="{FF2B5EF4-FFF2-40B4-BE49-F238E27FC236}">
                <a16:creationId xmlns:a16="http://schemas.microsoft.com/office/drawing/2014/main" id="{2BB3F1A4-7662-1723-B04F-870666AE515A}"/>
              </a:ext>
            </a:extLst>
          </p:cNvPr>
          <p:cNvSpPr txBox="1"/>
          <p:nvPr/>
        </p:nvSpPr>
        <p:spPr>
          <a:xfrm>
            <a:off x="323130" y="407550"/>
            <a:ext cx="10116359" cy="480131"/>
          </a:xfrm>
          <a:prstGeom prst="rect">
            <a:avLst/>
          </a:prstGeom>
          <a:noFill/>
        </p:spPr>
        <p:txBody>
          <a:bodyPr wrap="none" rtlCol="0">
            <a:spAutoFit/>
          </a:bodyPr>
          <a:lstStyle/>
          <a:p>
            <a:pPr fontAlgn="auto">
              <a:lnSpc>
                <a:spcPct val="90000"/>
              </a:lnSpc>
              <a:spcAft>
                <a:spcPts val="0"/>
              </a:spcAft>
              <a:defRPr/>
            </a:pPr>
            <a:r>
              <a:rPr lang="de-DE" sz="2800" b="1" dirty="0">
                <a:solidFill>
                  <a:srgbClr val="00338D"/>
                </a:solidFill>
              </a:rPr>
              <a:t>WaSH – Elementar zum Erreichen der Nachhaltigkeitsziele</a:t>
            </a:r>
            <a:endParaRPr lang="en-US" sz="2800" b="1" noProof="0" dirty="0">
              <a:solidFill>
                <a:srgbClr val="00338D"/>
              </a:solidFill>
              <a:latin typeface="Arial"/>
            </a:endParaRPr>
          </a:p>
        </p:txBody>
      </p:sp>
      <p:sp>
        <p:nvSpPr>
          <p:cNvPr id="12" name="Textfeld 11">
            <a:extLst>
              <a:ext uri="{FF2B5EF4-FFF2-40B4-BE49-F238E27FC236}">
                <a16:creationId xmlns:a16="http://schemas.microsoft.com/office/drawing/2014/main" id="{3F9EC6C7-FB24-6EA8-5DB9-86CAA6494813}"/>
              </a:ext>
            </a:extLst>
          </p:cNvPr>
          <p:cNvSpPr txBox="1"/>
          <p:nvPr/>
        </p:nvSpPr>
        <p:spPr>
          <a:xfrm>
            <a:off x="9488985" y="5999453"/>
            <a:ext cx="2522242" cy="415498"/>
          </a:xfrm>
          <a:prstGeom prst="rect">
            <a:avLst/>
          </a:prstGeom>
          <a:noFill/>
        </p:spPr>
        <p:txBody>
          <a:bodyPr wrap="square" rtlCol="0">
            <a:spAutoFit/>
          </a:bodyPr>
          <a:lstStyle/>
          <a:p>
            <a:r>
              <a:rPr lang="en-US" sz="1050" noProof="0" dirty="0"/>
              <a:t>Azote for Stockholm Resilience Centre, Stockholm University CC BY-ND 3.0.</a:t>
            </a:r>
          </a:p>
        </p:txBody>
      </p:sp>
      <p:sp>
        <p:nvSpPr>
          <p:cNvPr id="14" name="Ellipse 13">
            <a:extLst>
              <a:ext uri="{FF2B5EF4-FFF2-40B4-BE49-F238E27FC236}">
                <a16:creationId xmlns:a16="http://schemas.microsoft.com/office/drawing/2014/main" id="{8548ECE1-7218-05DD-88AC-ABD851BB72B4}"/>
              </a:ext>
            </a:extLst>
          </p:cNvPr>
          <p:cNvSpPr/>
          <p:nvPr/>
        </p:nvSpPr>
        <p:spPr>
          <a:xfrm>
            <a:off x="6128810" y="4250758"/>
            <a:ext cx="846034" cy="922946"/>
          </a:xfrm>
          <a:prstGeom prst="ellipse">
            <a:avLst/>
          </a:prstGeom>
          <a:noFill/>
          <a:ln w="57150">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noProof="0" dirty="0">
              <a:noFill/>
            </a:endParaRPr>
          </a:p>
        </p:txBody>
      </p:sp>
      <p:cxnSp>
        <p:nvCxnSpPr>
          <p:cNvPr id="16" name="Straight Connector 3">
            <a:extLst>
              <a:ext uri="{FF2B5EF4-FFF2-40B4-BE49-F238E27FC236}">
                <a16:creationId xmlns:a16="http://schemas.microsoft.com/office/drawing/2014/main" id="{F3629B33-37BD-878D-235A-54C6A5BBEB5D}"/>
              </a:ext>
            </a:extLst>
          </p:cNvPr>
          <p:cNvCxnSpPr>
            <a:cxnSpLocks/>
          </p:cNvCxnSpPr>
          <p:nvPr/>
        </p:nvCxnSpPr>
        <p:spPr>
          <a:xfrm>
            <a:off x="431800" y="1023938"/>
            <a:ext cx="43434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EE95EAB4-4F9E-96DE-CBF2-CE73F25F78EF}"/>
              </a:ext>
            </a:extLst>
          </p:cNvPr>
          <p:cNvSpPr txBox="1"/>
          <p:nvPr/>
        </p:nvSpPr>
        <p:spPr>
          <a:xfrm>
            <a:off x="7969591" y="3755847"/>
            <a:ext cx="3888716" cy="1912768"/>
          </a:xfrm>
          <a:prstGeom prst="rect">
            <a:avLst/>
          </a:prstGeom>
          <a:noFill/>
        </p:spPr>
        <p:txBody>
          <a:bodyPr wrap="square" rtlCol="0">
            <a:spAutoFit/>
          </a:bodyPr>
          <a:lstStyle/>
          <a:p>
            <a:pPr>
              <a:lnSpc>
                <a:spcPct val="110000"/>
              </a:lnSpc>
              <a:spcAft>
                <a:spcPts val="1200"/>
              </a:spcAft>
              <a:buClr>
                <a:srgbClr val="FFC000"/>
              </a:buClr>
            </a:pPr>
            <a:r>
              <a:rPr lang="de-DE" sz="2000" dirty="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rPr>
              <a:t>Nachhaltigkeitsziel 6:</a:t>
            </a:r>
          </a:p>
          <a:p>
            <a:pPr>
              <a:lnSpc>
                <a:spcPct val="110000"/>
              </a:lnSpc>
              <a:spcAft>
                <a:spcPts val="1200"/>
              </a:spcAft>
              <a:buClr>
                <a:srgbClr val="FFC000"/>
              </a:buClr>
            </a:pPr>
            <a:r>
              <a:rPr lang="de-DE" sz="2000" dirty="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rPr>
              <a:t>Verfügbarkeit und nachhaltige Bewirtschaftung von Wasser </a:t>
            </a:r>
            <a:br>
              <a:rPr lang="de-DE" sz="2000" dirty="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rPr>
            </a:br>
            <a:r>
              <a:rPr lang="de-DE" sz="2000" dirty="0">
                <a:solidFill>
                  <a:schemeClr val="tx1">
                    <a:lumMod val="75000"/>
                    <a:lumOff val="25000"/>
                  </a:schemeClr>
                </a:solidFill>
                <a:latin typeface="Arial" panose="020B0604020202020204" pitchFamily="34" charset="0"/>
                <a:cs typeface="Arial" panose="020B0604020202020204" pitchFamily="34" charset="0"/>
                <a:sym typeface="Arial" panose="020B0604020202020204" pitchFamily="34" charset="0"/>
              </a:rPr>
              <a:t>und Sanitärversorgung für alle gewährleisten</a:t>
            </a:r>
          </a:p>
        </p:txBody>
      </p:sp>
      <p:pic>
        <p:nvPicPr>
          <p:cNvPr id="7" name="Grafik 6">
            <a:extLst>
              <a:ext uri="{FF2B5EF4-FFF2-40B4-BE49-F238E27FC236}">
                <a16:creationId xmlns:a16="http://schemas.microsoft.com/office/drawing/2014/main" id="{C96BC116-292F-C90D-D2AB-7CCC9ADC80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2081" y="1142593"/>
            <a:ext cx="2303735" cy="2303735"/>
          </a:xfrm>
          <a:prstGeom prst="rect">
            <a:avLst/>
          </a:prstGeom>
        </p:spPr>
      </p:pic>
      <p:sp>
        <p:nvSpPr>
          <p:cNvPr id="4" name="Fußzeilenplatzhalter 7">
            <a:extLst>
              <a:ext uri="{FF2B5EF4-FFF2-40B4-BE49-F238E27FC236}">
                <a16:creationId xmlns:a16="http://schemas.microsoft.com/office/drawing/2014/main" id="{D6590FDB-4D2E-1A13-391A-B6470A0FD3A5}"/>
              </a:ext>
            </a:extLst>
          </p:cNvPr>
          <p:cNvSpPr txBox="1">
            <a:spLocks/>
          </p:cNvSpPr>
          <p:nvPr/>
        </p:nvSpPr>
        <p:spPr>
          <a:xfrm>
            <a:off x="3313471" y="6299200"/>
            <a:ext cx="5565058"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dirty="0">
                <a:solidFill>
                  <a:schemeClr val="bg1">
                    <a:lumMod val="75000"/>
                  </a:schemeClr>
                </a:solidFill>
                <a:latin typeface="+mj-lt"/>
              </a:rPr>
              <a:t>Lions für </a:t>
            </a:r>
            <a:r>
              <a:rPr lang="de-DE" sz="1000" dirty="0" err="1">
                <a:solidFill>
                  <a:schemeClr val="bg1">
                    <a:lumMod val="75000"/>
                  </a:schemeClr>
                </a:solidFill>
                <a:latin typeface="+mj-lt"/>
              </a:rPr>
              <a:t>WaSH</a:t>
            </a:r>
            <a:r>
              <a:rPr lang="de-DE" sz="1000" dirty="0">
                <a:solidFill>
                  <a:schemeClr val="bg1">
                    <a:lumMod val="75000"/>
                  </a:schemeClr>
                </a:solidFill>
                <a:latin typeface="+mj-lt"/>
              </a:rPr>
              <a:t> - Wasser ist Leben</a:t>
            </a:r>
          </a:p>
        </p:txBody>
      </p:sp>
      <p:pic>
        <p:nvPicPr>
          <p:cNvPr id="2" name="Grafik 1">
            <a:extLst>
              <a:ext uri="{FF2B5EF4-FFF2-40B4-BE49-F238E27FC236}">
                <a16:creationId xmlns:a16="http://schemas.microsoft.com/office/drawing/2014/main" id="{E9777124-690A-8D5B-31FD-6573E65E74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85137" y="229675"/>
            <a:ext cx="628217" cy="847837"/>
          </a:xfrm>
          <a:prstGeom prst="rect">
            <a:avLst/>
          </a:prstGeom>
        </p:spPr>
      </p:pic>
    </p:spTree>
    <p:extLst>
      <p:ext uri="{BB962C8B-B14F-4D97-AF65-F5344CB8AC3E}">
        <p14:creationId xmlns:p14="http://schemas.microsoft.com/office/powerpoint/2010/main" val="3620218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raphic 9">
            <a:extLst>
              <a:ext uri="{FF2B5EF4-FFF2-40B4-BE49-F238E27FC236}">
                <a16:creationId xmlns:a16="http://schemas.microsoft.com/office/drawing/2014/main" id="{E8B8DC80-CDAE-DAFA-FCE9-4208201BB1FE}"/>
              </a:ext>
            </a:extLst>
          </p:cNvPr>
          <p:cNvSpPr/>
          <p:nvPr/>
        </p:nvSpPr>
        <p:spPr>
          <a:xfrm>
            <a:off x="10304471" y="1489075"/>
            <a:ext cx="1887528" cy="536892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chemeClr val="bg2">
              <a:lumMod val="95000"/>
            </a:schemeClr>
          </a:soli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a:ea typeface="ヒラギノ角ゴ Pro W3" pitchFamily="125" charset="-128"/>
              <a:cs typeface="+mn-cs"/>
            </a:endParaRPr>
          </a:p>
        </p:txBody>
      </p:sp>
      <p:sp>
        <p:nvSpPr>
          <p:cNvPr id="18" name="Pfeil: nach oben 17">
            <a:extLst>
              <a:ext uri="{FF2B5EF4-FFF2-40B4-BE49-F238E27FC236}">
                <a16:creationId xmlns:a16="http://schemas.microsoft.com/office/drawing/2014/main" id="{F0172B03-0FB1-1686-F78D-DABAB91F9E46}"/>
              </a:ext>
            </a:extLst>
          </p:cNvPr>
          <p:cNvSpPr/>
          <p:nvPr/>
        </p:nvSpPr>
        <p:spPr>
          <a:xfrm>
            <a:off x="4679040" y="3109290"/>
            <a:ext cx="2833920" cy="1306371"/>
          </a:xfrm>
          <a:prstGeom prst="upArrow">
            <a:avLst>
              <a:gd name="adj1" fmla="val 58925"/>
              <a:gd name="adj2" fmla="val 64718"/>
            </a:avLst>
          </a:prstGeom>
          <a:solidFill>
            <a:srgbClr val="7A2582"/>
          </a:solidFill>
          <a:ln>
            <a:solidFill>
              <a:schemeClr val="accent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noProof="0" dirty="0"/>
              <a:t>Strukturelle Veränderung</a:t>
            </a:r>
          </a:p>
        </p:txBody>
      </p:sp>
      <p:grpSp>
        <p:nvGrpSpPr>
          <p:cNvPr id="6" name="Gruppieren 5">
            <a:extLst>
              <a:ext uri="{FF2B5EF4-FFF2-40B4-BE49-F238E27FC236}">
                <a16:creationId xmlns:a16="http://schemas.microsoft.com/office/drawing/2014/main" id="{2F2F06B9-AC98-29D6-91E5-824501CC4C26}"/>
              </a:ext>
            </a:extLst>
          </p:cNvPr>
          <p:cNvGrpSpPr/>
          <p:nvPr/>
        </p:nvGrpSpPr>
        <p:grpSpPr>
          <a:xfrm>
            <a:off x="1947134" y="4733365"/>
            <a:ext cx="8433231" cy="1526965"/>
            <a:chOff x="1947134" y="4733365"/>
            <a:chExt cx="8433231" cy="1526965"/>
          </a:xfrm>
        </p:grpSpPr>
        <p:grpSp>
          <p:nvGrpSpPr>
            <p:cNvPr id="14" name="Gruppieren 13">
              <a:extLst>
                <a:ext uri="{FF2B5EF4-FFF2-40B4-BE49-F238E27FC236}">
                  <a16:creationId xmlns:a16="http://schemas.microsoft.com/office/drawing/2014/main" id="{1D63A2BF-B7E4-A1E5-8872-CDB61AAB01FF}"/>
                </a:ext>
              </a:extLst>
            </p:cNvPr>
            <p:cNvGrpSpPr/>
            <p:nvPr/>
          </p:nvGrpSpPr>
          <p:grpSpPr>
            <a:xfrm>
              <a:off x="2120434" y="4829180"/>
              <a:ext cx="8206044" cy="1241936"/>
              <a:chOff x="2120434" y="1745502"/>
              <a:chExt cx="8206044" cy="1241936"/>
            </a:xfrm>
          </p:grpSpPr>
          <p:pic>
            <p:nvPicPr>
              <p:cNvPr id="5" name="Grafik 4" descr="Toilette mit einfarbiger Füllung">
                <a:extLst>
                  <a:ext uri="{FF2B5EF4-FFF2-40B4-BE49-F238E27FC236}">
                    <a16:creationId xmlns:a16="http://schemas.microsoft.com/office/drawing/2014/main" id="{AAA57F2E-8615-CBBC-112B-CB97BF3607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1413" y="1745502"/>
                <a:ext cx="742950" cy="742950"/>
              </a:xfrm>
              <a:prstGeom prst="rect">
                <a:avLst/>
              </a:prstGeom>
            </p:spPr>
          </p:pic>
          <p:pic>
            <p:nvPicPr>
              <p:cNvPr id="7" name="Grafik 6" descr="Tropfender Wasserhahn mit einfarbiger Füllung">
                <a:extLst>
                  <a:ext uri="{FF2B5EF4-FFF2-40B4-BE49-F238E27FC236}">
                    <a16:creationId xmlns:a16="http://schemas.microsoft.com/office/drawing/2014/main" id="{69A70CB8-7914-6246-2285-B8F2C0226E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2661" y="1773334"/>
                <a:ext cx="742950" cy="742950"/>
              </a:xfrm>
              <a:prstGeom prst="rect">
                <a:avLst/>
              </a:prstGeom>
            </p:spPr>
          </p:pic>
          <p:pic>
            <p:nvPicPr>
              <p:cNvPr id="9" name="Grafik 8" descr="Händewaschen mit einfarbiger Füllung">
                <a:extLst>
                  <a:ext uri="{FF2B5EF4-FFF2-40B4-BE49-F238E27FC236}">
                    <a16:creationId xmlns:a16="http://schemas.microsoft.com/office/drawing/2014/main" id="{68B9F8A6-0606-0AE4-64B3-3639DE2B0B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16391" y="1811348"/>
                <a:ext cx="742950" cy="742950"/>
              </a:xfrm>
              <a:prstGeom prst="rect">
                <a:avLst/>
              </a:prstGeom>
            </p:spPr>
          </p:pic>
          <p:pic>
            <p:nvPicPr>
              <p:cNvPr id="13" name="Grafik 12" descr="Elektriker mit einfarbiger Füllung">
                <a:extLst>
                  <a:ext uri="{FF2B5EF4-FFF2-40B4-BE49-F238E27FC236}">
                    <a16:creationId xmlns:a16="http://schemas.microsoft.com/office/drawing/2014/main" id="{CD52CCB0-7221-841A-C786-B185FAE6E4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60150" y="1760179"/>
                <a:ext cx="742950" cy="742950"/>
              </a:xfrm>
              <a:prstGeom prst="rect">
                <a:avLst/>
              </a:prstGeom>
            </p:spPr>
          </p:pic>
          <p:pic>
            <p:nvPicPr>
              <p:cNvPr id="15" name="Grafik 14" descr="Elektrikerin mit einfarbiger Füllung">
                <a:extLst>
                  <a:ext uri="{FF2B5EF4-FFF2-40B4-BE49-F238E27FC236}">
                    <a16:creationId xmlns:a16="http://schemas.microsoft.com/office/drawing/2014/main" id="{A6E9F179-F9BC-1066-E430-70056824CC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88902" y="1783252"/>
                <a:ext cx="742950" cy="742950"/>
              </a:xfrm>
              <a:prstGeom prst="rect">
                <a:avLst/>
              </a:prstGeom>
            </p:spPr>
          </p:pic>
          <p:pic>
            <p:nvPicPr>
              <p:cNvPr id="17" name="Grafik 16" descr="Gehirn im Kopf mit einfarbiger Füllung">
                <a:extLst>
                  <a:ext uri="{FF2B5EF4-FFF2-40B4-BE49-F238E27FC236}">
                    <a16:creationId xmlns:a16="http://schemas.microsoft.com/office/drawing/2014/main" id="{8552567A-BF6A-05FD-6B55-CD6BEF106A3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87639" y="1745502"/>
                <a:ext cx="742950" cy="742950"/>
              </a:xfrm>
              <a:prstGeom prst="rect">
                <a:avLst/>
              </a:prstGeom>
            </p:spPr>
          </p:pic>
          <p:sp>
            <p:nvSpPr>
              <p:cNvPr id="2" name="Textfeld 1">
                <a:extLst>
                  <a:ext uri="{FF2B5EF4-FFF2-40B4-BE49-F238E27FC236}">
                    <a16:creationId xmlns:a16="http://schemas.microsoft.com/office/drawing/2014/main" id="{FD6CD908-3EBF-2438-D234-91B6BB06A7E0}"/>
                  </a:ext>
                </a:extLst>
              </p:cNvPr>
              <p:cNvSpPr txBox="1"/>
              <p:nvPr/>
            </p:nvSpPr>
            <p:spPr>
              <a:xfrm>
                <a:off x="2120434" y="2669979"/>
                <a:ext cx="1836000" cy="317459"/>
              </a:xfrm>
              <a:prstGeom prst="rect">
                <a:avLst/>
              </a:prstGeom>
              <a:solidFill>
                <a:srgbClr val="FFD100"/>
              </a:solidFill>
            </p:spPr>
            <p:txBody>
              <a:bodyPr wrap="square" rtlCol="0">
                <a:spAutoFit/>
              </a:bodyPr>
              <a:lstStyle/>
              <a:p>
                <a:pPr algn="ctr"/>
                <a:r>
                  <a:rPr lang="de-DE" sz="1463" noProof="0" dirty="0"/>
                  <a:t>Infrastruktur</a:t>
                </a:r>
              </a:p>
            </p:txBody>
          </p:sp>
          <p:sp>
            <p:nvSpPr>
              <p:cNvPr id="3" name="Textfeld 2">
                <a:extLst>
                  <a:ext uri="{FF2B5EF4-FFF2-40B4-BE49-F238E27FC236}">
                    <a16:creationId xmlns:a16="http://schemas.microsoft.com/office/drawing/2014/main" id="{5A078A6C-2E37-3CF9-23C7-16F31351C1AF}"/>
                  </a:ext>
                </a:extLst>
              </p:cNvPr>
              <p:cNvSpPr txBox="1"/>
              <p:nvPr/>
            </p:nvSpPr>
            <p:spPr>
              <a:xfrm>
                <a:off x="5026580" y="2669979"/>
                <a:ext cx="2138839" cy="317459"/>
              </a:xfrm>
              <a:prstGeom prst="rect">
                <a:avLst/>
              </a:prstGeom>
              <a:solidFill>
                <a:srgbClr val="FFD100"/>
              </a:solidFill>
            </p:spPr>
            <p:txBody>
              <a:bodyPr wrap="square" rtlCol="0">
                <a:spAutoFit/>
              </a:bodyPr>
              <a:lstStyle/>
              <a:p>
                <a:pPr algn="ctr"/>
                <a:r>
                  <a:rPr lang="de-DE" sz="1463" noProof="0" dirty="0"/>
                  <a:t>Technisches Know-how</a:t>
                </a:r>
              </a:p>
            </p:txBody>
          </p:sp>
          <p:sp>
            <p:nvSpPr>
              <p:cNvPr id="4" name="Textfeld 3">
                <a:extLst>
                  <a:ext uri="{FF2B5EF4-FFF2-40B4-BE49-F238E27FC236}">
                    <a16:creationId xmlns:a16="http://schemas.microsoft.com/office/drawing/2014/main" id="{E727792C-77B0-27EE-A52F-A970FFE96A28}"/>
                  </a:ext>
                </a:extLst>
              </p:cNvPr>
              <p:cNvSpPr txBox="1"/>
              <p:nvPr/>
            </p:nvSpPr>
            <p:spPr>
              <a:xfrm>
                <a:off x="8187639" y="2669979"/>
                <a:ext cx="2138839" cy="317459"/>
              </a:xfrm>
              <a:prstGeom prst="rect">
                <a:avLst/>
              </a:prstGeom>
              <a:solidFill>
                <a:srgbClr val="FFD100"/>
              </a:solidFill>
            </p:spPr>
            <p:txBody>
              <a:bodyPr wrap="square" rtlCol="0">
                <a:spAutoFit/>
              </a:bodyPr>
              <a:lstStyle/>
              <a:p>
                <a:pPr algn="ctr"/>
                <a:r>
                  <a:rPr lang="de-DE" sz="1463" noProof="0" dirty="0"/>
                  <a:t>Wissen über Hygiene</a:t>
                </a:r>
              </a:p>
            </p:txBody>
          </p:sp>
        </p:grpSp>
        <p:sp>
          <p:nvSpPr>
            <p:cNvPr id="19" name="Rechteck: abgerundete Ecken 18">
              <a:extLst>
                <a:ext uri="{FF2B5EF4-FFF2-40B4-BE49-F238E27FC236}">
                  <a16:creationId xmlns:a16="http://schemas.microsoft.com/office/drawing/2014/main" id="{DB95FE09-F93F-B98C-5AF4-CB3E903A57E0}"/>
                </a:ext>
              </a:extLst>
            </p:cNvPr>
            <p:cNvSpPr/>
            <p:nvPr/>
          </p:nvSpPr>
          <p:spPr>
            <a:xfrm>
              <a:off x="1947134" y="4733365"/>
              <a:ext cx="2259106" cy="1516828"/>
            </a:xfrm>
            <a:prstGeom prst="roundRect">
              <a:avLst/>
            </a:prstGeom>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
          <p:nvSpPr>
            <p:cNvPr id="20" name="Rechteck: abgerundete Ecken 19">
              <a:extLst>
                <a:ext uri="{FF2B5EF4-FFF2-40B4-BE49-F238E27FC236}">
                  <a16:creationId xmlns:a16="http://schemas.microsoft.com/office/drawing/2014/main" id="{92C143DE-3A19-9FEB-2BEA-4B1520C06FE5}"/>
                </a:ext>
              </a:extLst>
            </p:cNvPr>
            <p:cNvSpPr/>
            <p:nvPr/>
          </p:nvSpPr>
          <p:spPr>
            <a:xfrm>
              <a:off x="4966446" y="4743502"/>
              <a:ext cx="2259106" cy="1516828"/>
            </a:xfrm>
            <a:prstGeom prst="roundRect">
              <a:avLst/>
            </a:prstGeom>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
          <p:nvSpPr>
            <p:cNvPr id="21" name="Rechteck: abgerundete Ecken 20">
              <a:extLst>
                <a:ext uri="{FF2B5EF4-FFF2-40B4-BE49-F238E27FC236}">
                  <a16:creationId xmlns:a16="http://schemas.microsoft.com/office/drawing/2014/main" id="{AC919619-94B1-2863-0215-859AFC3E9BF6}"/>
                </a:ext>
              </a:extLst>
            </p:cNvPr>
            <p:cNvSpPr/>
            <p:nvPr/>
          </p:nvSpPr>
          <p:spPr>
            <a:xfrm>
              <a:off x="8121259" y="4743502"/>
              <a:ext cx="2259106" cy="1516828"/>
            </a:xfrm>
            <a:prstGeom prst="roundRect">
              <a:avLst/>
            </a:prstGeom>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grpSp>
      <p:grpSp>
        <p:nvGrpSpPr>
          <p:cNvPr id="30" name="Gruppieren 29">
            <a:extLst>
              <a:ext uri="{FF2B5EF4-FFF2-40B4-BE49-F238E27FC236}">
                <a16:creationId xmlns:a16="http://schemas.microsoft.com/office/drawing/2014/main" id="{F3E681D2-1400-6383-C470-111F34B8C6DB}"/>
              </a:ext>
            </a:extLst>
          </p:cNvPr>
          <p:cNvGrpSpPr/>
          <p:nvPr/>
        </p:nvGrpSpPr>
        <p:grpSpPr>
          <a:xfrm>
            <a:off x="4083116" y="1523816"/>
            <a:ext cx="4062964" cy="941496"/>
            <a:chOff x="4083116" y="1523816"/>
            <a:chExt cx="4062964" cy="941496"/>
          </a:xfrm>
        </p:grpSpPr>
        <p:pic>
          <p:nvPicPr>
            <p:cNvPr id="27" name="Grafik 26" descr="Gericht mit einfarbiger Füllung">
              <a:extLst>
                <a:ext uri="{FF2B5EF4-FFF2-40B4-BE49-F238E27FC236}">
                  <a16:creationId xmlns:a16="http://schemas.microsoft.com/office/drawing/2014/main" id="{51FC24E8-9A83-3396-BE25-8E05BC32A01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24525" y="1563214"/>
              <a:ext cx="742950" cy="742950"/>
            </a:xfrm>
            <a:prstGeom prst="rect">
              <a:avLst/>
            </a:prstGeom>
          </p:spPr>
        </p:pic>
        <p:sp>
          <p:nvSpPr>
            <p:cNvPr id="12" name="Pfeil: nach rechts 11">
              <a:extLst>
                <a:ext uri="{FF2B5EF4-FFF2-40B4-BE49-F238E27FC236}">
                  <a16:creationId xmlns:a16="http://schemas.microsoft.com/office/drawing/2014/main" id="{B277993D-5249-2176-DA43-1F2084313069}"/>
                </a:ext>
              </a:extLst>
            </p:cNvPr>
            <p:cNvSpPr/>
            <p:nvPr/>
          </p:nvSpPr>
          <p:spPr>
            <a:xfrm rot="20205899">
              <a:off x="4083116" y="1907312"/>
              <a:ext cx="1440000" cy="558000"/>
            </a:xfrm>
            <a:prstGeom prst="rightArrow">
              <a:avLst/>
            </a:prstGeom>
            <a:solidFill>
              <a:srgbClr val="7A258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63" noProof="0" dirty="0" err="1"/>
                <a:t>Advocacy</a:t>
              </a:r>
              <a:endParaRPr lang="de-DE" sz="1463" noProof="0" dirty="0"/>
            </a:p>
          </p:txBody>
        </p:sp>
        <p:sp>
          <p:nvSpPr>
            <p:cNvPr id="16" name="Pfeil: nach links 15">
              <a:extLst>
                <a:ext uri="{FF2B5EF4-FFF2-40B4-BE49-F238E27FC236}">
                  <a16:creationId xmlns:a16="http://schemas.microsoft.com/office/drawing/2014/main" id="{9BAEF599-157A-732B-9B42-48D72810BD92}"/>
                </a:ext>
              </a:extLst>
            </p:cNvPr>
            <p:cNvSpPr/>
            <p:nvPr/>
          </p:nvSpPr>
          <p:spPr>
            <a:xfrm rot="1476024">
              <a:off x="6707435" y="1881431"/>
              <a:ext cx="1438645" cy="556505"/>
            </a:xfrm>
            <a:prstGeom prst="leftArrow">
              <a:avLst/>
            </a:prstGeom>
            <a:solidFill>
              <a:srgbClr val="7A258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63" noProof="0" dirty="0" err="1"/>
                <a:t>Advocacy</a:t>
              </a:r>
              <a:endParaRPr lang="de-DE" sz="1463" noProof="0" dirty="0"/>
            </a:p>
          </p:txBody>
        </p:sp>
        <p:sp>
          <p:nvSpPr>
            <p:cNvPr id="22" name="Rechteck: abgerundete Ecken 21">
              <a:extLst>
                <a:ext uri="{FF2B5EF4-FFF2-40B4-BE49-F238E27FC236}">
                  <a16:creationId xmlns:a16="http://schemas.microsoft.com/office/drawing/2014/main" id="{48700DF4-AB7F-CC83-8D23-1A32417A3093}"/>
                </a:ext>
              </a:extLst>
            </p:cNvPr>
            <p:cNvSpPr/>
            <p:nvPr/>
          </p:nvSpPr>
          <p:spPr>
            <a:xfrm>
              <a:off x="5664000" y="1523816"/>
              <a:ext cx="864000" cy="864000"/>
            </a:xfrm>
            <a:prstGeom prst="roundRect">
              <a:avLst/>
            </a:prstGeom>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grpSp>
      <p:grpSp>
        <p:nvGrpSpPr>
          <p:cNvPr id="11" name="Gruppieren 10">
            <a:extLst>
              <a:ext uri="{FF2B5EF4-FFF2-40B4-BE49-F238E27FC236}">
                <a16:creationId xmlns:a16="http://schemas.microsoft.com/office/drawing/2014/main" id="{485A54DB-7338-7256-D698-AFBAAF0C0715}"/>
              </a:ext>
            </a:extLst>
          </p:cNvPr>
          <p:cNvGrpSpPr/>
          <p:nvPr/>
        </p:nvGrpSpPr>
        <p:grpSpPr>
          <a:xfrm>
            <a:off x="1286089" y="2731685"/>
            <a:ext cx="10003342" cy="864935"/>
            <a:chOff x="1286089" y="2731685"/>
            <a:chExt cx="10003342" cy="864935"/>
          </a:xfrm>
        </p:grpSpPr>
        <p:pic>
          <p:nvPicPr>
            <p:cNvPr id="23" name="Grafik 22" descr="Gruppe von Frauen mit einfarbiger Füllung">
              <a:extLst>
                <a:ext uri="{FF2B5EF4-FFF2-40B4-BE49-F238E27FC236}">
                  <a16:creationId xmlns:a16="http://schemas.microsoft.com/office/drawing/2014/main" id="{55F4040F-8481-9561-40AC-E3D824F78E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749784" y="2792211"/>
              <a:ext cx="742950" cy="742950"/>
            </a:xfrm>
            <a:prstGeom prst="rect">
              <a:avLst/>
            </a:prstGeom>
          </p:spPr>
        </p:pic>
        <p:pic>
          <p:nvPicPr>
            <p:cNvPr id="25" name="Grafik 24" descr="Management mit einfarbiger Füllung">
              <a:extLst>
                <a:ext uri="{FF2B5EF4-FFF2-40B4-BE49-F238E27FC236}">
                  <a16:creationId xmlns:a16="http://schemas.microsoft.com/office/drawing/2014/main" id="{4D34C9F8-FF40-D05E-B8AE-556BE966DA5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05890" y="2792211"/>
              <a:ext cx="742950" cy="742950"/>
            </a:xfrm>
            <a:prstGeom prst="rect">
              <a:avLst/>
            </a:prstGeom>
          </p:spPr>
        </p:pic>
        <p:sp>
          <p:nvSpPr>
            <p:cNvPr id="8" name="Textfeld 7">
              <a:extLst>
                <a:ext uri="{FF2B5EF4-FFF2-40B4-BE49-F238E27FC236}">
                  <a16:creationId xmlns:a16="http://schemas.microsoft.com/office/drawing/2014/main" id="{78E5EE22-EB17-84B0-FEC9-40C127EA3848}"/>
                </a:ext>
              </a:extLst>
            </p:cNvPr>
            <p:cNvSpPr txBox="1"/>
            <p:nvPr/>
          </p:nvSpPr>
          <p:spPr>
            <a:xfrm>
              <a:off x="1431716" y="2779830"/>
              <a:ext cx="2043035" cy="767711"/>
            </a:xfrm>
            <a:prstGeom prst="rect">
              <a:avLst/>
            </a:prstGeom>
            <a:solidFill>
              <a:srgbClr val="FFD100"/>
            </a:solidFill>
          </p:spPr>
          <p:txBody>
            <a:bodyPr wrap="square" rtlCol="0">
              <a:spAutoFit/>
            </a:bodyPr>
            <a:lstStyle/>
            <a:p>
              <a:pPr algn="ctr"/>
              <a:r>
                <a:rPr lang="de-DE" sz="1463" noProof="0" dirty="0"/>
                <a:t>Wasserkomitees,
Hygieneausschüsse,
Schulclubs...</a:t>
              </a:r>
            </a:p>
          </p:txBody>
        </p:sp>
        <p:sp>
          <p:nvSpPr>
            <p:cNvPr id="10" name="Textfeld 9">
              <a:extLst>
                <a:ext uri="{FF2B5EF4-FFF2-40B4-BE49-F238E27FC236}">
                  <a16:creationId xmlns:a16="http://schemas.microsoft.com/office/drawing/2014/main" id="{7D65F910-9A5F-3006-4611-3D25F72CED3C}"/>
                </a:ext>
              </a:extLst>
            </p:cNvPr>
            <p:cNvSpPr txBox="1"/>
            <p:nvPr/>
          </p:nvSpPr>
          <p:spPr>
            <a:xfrm>
              <a:off x="8767072" y="2892393"/>
              <a:ext cx="2407675" cy="542584"/>
            </a:xfrm>
            <a:prstGeom prst="rect">
              <a:avLst/>
            </a:prstGeom>
            <a:solidFill>
              <a:srgbClr val="FFD100"/>
            </a:solidFill>
          </p:spPr>
          <p:txBody>
            <a:bodyPr wrap="square" rtlCol="0">
              <a:spAutoFit/>
            </a:bodyPr>
            <a:lstStyle/>
            <a:p>
              <a:r>
                <a:rPr lang="de-DE" sz="1463" noProof="0" dirty="0"/>
                <a:t>Beteiligung von Frauen
Geschlechtergerechtigkeit</a:t>
              </a:r>
            </a:p>
          </p:txBody>
        </p:sp>
        <p:sp>
          <p:nvSpPr>
            <p:cNvPr id="24" name="Rechteck: abgerundete Ecken 23">
              <a:extLst>
                <a:ext uri="{FF2B5EF4-FFF2-40B4-BE49-F238E27FC236}">
                  <a16:creationId xmlns:a16="http://schemas.microsoft.com/office/drawing/2014/main" id="{0F9C94D1-7FF2-AA3F-DBF3-208B3BF7978E}"/>
                </a:ext>
              </a:extLst>
            </p:cNvPr>
            <p:cNvSpPr/>
            <p:nvPr/>
          </p:nvSpPr>
          <p:spPr>
            <a:xfrm>
              <a:off x="1286089" y="2731685"/>
              <a:ext cx="3223276" cy="864000"/>
            </a:xfrm>
            <a:prstGeom prst="roundRect">
              <a:avLst/>
            </a:prstGeom>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
          <p:nvSpPr>
            <p:cNvPr id="26" name="Rechteck: abgerundete Ecken 25">
              <a:extLst>
                <a:ext uri="{FF2B5EF4-FFF2-40B4-BE49-F238E27FC236}">
                  <a16:creationId xmlns:a16="http://schemas.microsoft.com/office/drawing/2014/main" id="{E99DB7F0-4464-0975-10A8-AAA44AB480D5}"/>
                </a:ext>
              </a:extLst>
            </p:cNvPr>
            <p:cNvSpPr/>
            <p:nvPr/>
          </p:nvSpPr>
          <p:spPr>
            <a:xfrm>
              <a:off x="7682635" y="2732620"/>
              <a:ext cx="3606796" cy="864000"/>
            </a:xfrm>
            <a:prstGeom prst="roundRect">
              <a:avLst/>
            </a:prstGeom>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grpSp>
      <p:sp>
        <p:nvSpPr>
          <p:cNvPr id="29" name="Graphic 9">
            <a:extLst>
              <a:ext uri="{FF2B5EF4-FFF2-40B4-BE49-F238E27FC236}">
                <a16:creationId xmlns:a16="http://schemas.microsoft.com/office/drawing/2014/main" id="{222A583E-33AC-398A-2E83-6D3B444C15E4}"/>
              </a:ext>
            </a:extLst>
          </p:cNvPr>
          <p:cNvSpPr/>
          <p:nvPr/>
        </p:nvSpPr>
        <p:spPr>
          <a:xfrm rot="10800000">
            <a:off x="0" y="122233"/>
            <a:ext cx="1887528" cy="536892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chemeClr val="bg2">
              <a:lumMod val="95000"/>
            </a:schemeClr>
          </a:soli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a:ea typeface="ヒラギノ角ゴ Pro W3" pitchFamily="125" charset="-128"/>
              <a:cs typeface="+mn-cs"/>
            </a:endParaRPr>
          </a:p>
        </p:txBody>
      </p:sp>
      <p:grpSp>
        <p:nvGrpSpPr>
          <p:cNvPr id="31" name="Gruppieren 30">
            <a:extLst>
              <a:ext uri="{FF2B5EF4-FFF2-40B4-BE49-F238E27FC236}">
                <a16:creationId xmlns:a16="http://schemas.microsoft.com/office/drawing/2014/main" id="{2E34780A-45BA-8E6F-B09D-CE549A642EE1}"/>
              </a:ext>
            </a:extLst>
          </p:cNvPr>
          <p:cNvGrpSpPr/>
          <p:nvPr/>
        </p:nvGrpSpPr>
        <p:grpSpPr>
          <a:xfrm>
            <a:off x="2038120" y="280669"/>
            <a:ext cx="8266351" cy="864000"/>
            <a:chOff x="2038120" y="280669"/>
            <a:chExt cx="8266351" cy="864000"/>
          </a:xfrm>
        </p:grpSpPr>
        <p:grpSp>
          <p:nvGrpSpPr>
            <p:cNvPr id="32" name="Group 21">
              <a:extLst>
                <a:ext uri="{FF2B5EF4-FFF2-40B4-BE49-F238E27FC236}">
                  <a16:creationId xmlns:a16="http://schemas.microsoft.com/office/drawing/2014/main" id="{78127249-22D1-12C5-6208-4D811CDB2323}"/>
                </a:ext>
              </a:extLst>
            </p:cNvPr>
            <p:cNvGrpSpPr/>
            <p:nvPr/>
          </p:nvGrpSpPr>
          <p:grpSpPr>
            <a:xfrm>
              <a:off x="2120435" y="393634"/>
              <a:ext cx="8184036" cy="616388"/>
              <a:chOff x="-216098" y="407550"/>
              <a:chExt cx="8280865" cy="616388"/>
            </a:xfrm>
          </p:grpSpPr>
          <p:sp>
            <p:nvSpPr>
              <p:cNvPr id="33" name="TextBox 2">
                <a:extLst>
                  <a:ext uri="{FF2B5EF4-FFF2-40B4-BE49-F238E27FC236}">
                    <a16:creationId xmlns:a16="http://schemas.microsoft.com/office/drawing/2014/main" id="{FAFD7B6A-CA3E-2C32-C67C-8B939187EC98}"/>
                  </a:ext>
                </a:extLst>
              </p:cNvPr>
              <p:cNvSpPr txBox="1"/>
              <p:nvPr/>
            </p:nvSpPr>
            <p:spPr>
              <a:xfrm>
                <a:off x="-216098" y="407550"/>
                <a:ext cx="8280865" cy="480131"/>
              </a:xfrm>
              <a:prstGeom prst="rect">
                <a:avLst/>
              </a:prstGeom>
              <a:noFill/>
            </p:spPr>
            <p:txBody>
              <a:bodyPr wrap="square" rtlCol="0">
                <a:spAutoFit/>
              </a:bodyPr>
              <a:lstStyle/>
              <a:p>
                <a:pPr fontAlgn="auto">
                  <a:lnSpc>
                    <a:spcPct val="90000"/>
                  </a:lnSpc>
                  <a:spcAft>
                    <a:spcPts val="0"/>
                  </a:spcAft>
                  <a:defRPr/>
                </a:pPr>
                <a:r>
                  <a:rPr lang="de-DE" sz="2800" b="1" noProof="0" dirty="0">
                    <a:solidFill>
                      <a:srgbClr val="00338D"/>
                    </a:solidFill>
                  </a:rPr>
                  <a:t>Bessere Gesundheit, nachhaltige Infrastruktur</a:t>
                </a:r>
                <a:endParaRPr lang="de-DE" sz="2800" b="1" noProof="0" dirty="0">
                  <a:solidFill>
                    <a:srgbClr val="00338D"/>
                  </a:solidFill>
                  <a:latin typeface="Arial"/>
                </a:endParaRPr>
              </a:p>
            </p:txBody>
          </p:sp>
          <p:cxnSp>
            <p:nvCxnSpPr>
              <p:cNvPr id="34" name="Straight Connector 3">
                <a:extLst>
                  <a:ext uri="{FF2B5EF4-FFF2-40B4-BE49-F238E27FC236}">
                    <a16:creationId xmlns:a16="http://schemas.microsoft.com/office/drawing/2014/main" id="{65087CD4-2ABA-C6E7-5A13-6D54C64262A9}"/>
                  </a:ext>
                </a:extLst>
              </p:cNvPr>
              <p:cNvCxnSpPr>
                <a:cxnSpLocks/>
              </p:cNvCxnSpPr>
              <p:nvPr/>
            </p:nvCxnSpPr>
            <p:spPr>
              <a:xfrm>
                <a:off x="431800" y="1023938"/>
                <a:ext cx="696163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6" name="Rechteck: abgerundete Ecken 35">
              <a:extLst>
                <a:ext uri="{FF2B5EF4-FFF2-40B4-BE49-F238E27FC236}">
                  <a16:creationId xmlns:a16="http://schemas.microsoft.com/office/drawing/2014/main" id="{A5690CFC-B74A-8C75-F07A-EDD59F44BA60}"/>
                </a:ext>
              </a:extLst>
            </p:cNvPr>
            <p:cNvSpPr/>
            <p:nvPr/>
          </p:nvSpPr>
          <p:spPr>
            <a:xfrm>
              <a:off x="2038120" y="280669"/>
              <a:ext cx="8266351" cy="864000"/>
            </a:xfrm>
            <a:prstGeom prst="roundRect">
              <a:avLst/>
            </a:prstGeom>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grpSp>
      <p:pic>
        <p:nvPicPr>
          <p:cNvPr id="37" name="Grafik 36">
            <a:extLst>
              <a:ext uri="{FF2B5EF4-FFF2-40B4-BE49-F238E27FC236}">
                <a16:creationId xmlns:a16="http://schemas.microsoft.com/office/drawing/2014/main" id="{B2AA2B63-1616-5BB3-06F8-573FB675ABF9}"/>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285137" y="229675"/>
            <a:ext cx="628217" cy="847837"/>
          </a:xfrm>
          <a:prstGeom prst="rect">
            <a:avLst/>
          </a:prstGeom>
        </p:spPr>
      </p:pic>
      <p:sp>
        <p:nvSpPr>
          <p:cNvPr id="38" name="Fußzeilenplatzhalter 37">
            <a:extLst>
              <a:ext uri="{FF2B5EF4-FFF2-40B4-BE49-F238E27FC236}">
                <a16:creationId xmlns:a16="http://schemas.microsoft.com/office/drawing/2014/main" id="{4435F215-A1AF-44B7-5171-438272FD6C83}"/>
              </a:ext>
            </a:extLst>
          </p:cNvPr>
          <p:cNvSpPr>
            <a:spLocks noGrp="1"/>
          </p:cNvSpPr>
          <p:nvPr>
            <p:ph type="ftr" sz="quarter" idx="3"/>
          </p:nvPr>
        </p:nvSpPr>
        <p:spPr/>
        <p:txBody>
          <a:bodyPr/>
          <a:lstStyle/>
          <a:p>
            <a:r>
              <a:rPr lang="de-DE" dirty="0"/>
              <a:t>Lions für WaSH - Wasser ist Leben</a:t>
            </a:r>
          </a:p>
        </p:txBody>
      </p:sp>
    </p:spTree>
    <p:extLst>
      <p:ext uri="{BB962C8B-B14F-4D97-AF65-F5344CB8AC3E}">
        <p14:creationId xmlns:p14="http://schemas.microsoft.com/office/powerpoint/2010/main" val="191369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25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157CD9F-E26C-B5A8-51B0-3ABD0A92ED3B}"/>
              </a:ext>
            </a:extLst>
          </p:cNvPr>
          <p:cNvSpPr>
            <a:spLocks noGrp="1"/>
          </p:cNvSpPr>
          <p:nvPr>
            <p:ph type="body" sz="quarter" idx="17"/>
          </p:nvPr>
        </p:nvSpPr>
        <p:spPr/>
        <p:txBody>
          <a:bodyPr/>
          <a:lstStyle/>
          <a:p>
            <a:r>
              <a:rPr lang="de-DE" dirty="0"/>
              <a:t>Unsere Erfolgsgeschichten</a:t>
            </a:r>
          </a:p>
        </p:txBody>
      </p:sp>
      <p:sp>
        <p:nvSpPr>
          <p:cNvPr id="3" name="Textfeld 2">
            <a:extLst>
              <a:ext uri="{FF2B5EF4-FFF2-40B4-BE49-F238E27FC236}">
                <a16:creationId xmlns:a16="http://schemas.microsoft.com/office/drawing/2014/main" id="{BD3AAD69-3BE4-5A54-B9AD-08FFA3DC412E}"/>
              </a:ext>
            </a:extLst>
          </p:cNvPr>
          <p:cNvSpPr txBox="1"/>
          <p:nvPr/>
        </p:nvSpPr>
        <p:spPr>
          <a:xfrm>
            <a:off x="10224655" y="6400800"/>
            <a:ext cx="1861407" cy="338554"/>
          </a:xfrm>
          <a:prstGeom prst="rect">
            <a:avLst/>
          </a:prstGeom>
          <a:noFill/>
        </p:spPr>
        <p:txBody>
          <a:bodyPr wrap="none" rtlCol="0">
            <a:spAutoFit/>
          </a:bodyPr>
          <a:lstStyle/>
          <a:p>
            <a:r>
              <a:rPr lang="de-DE" sz="1600" dirty="0">
                <a:solidFill>
                  <a:schemeClr val="bg1"/>
                </a:solidFill>
              </a:rPr>
              <a:t>Stand: 20.05.2025</a:t>
            </a:r>
          </a:p>
        </p:txBody>
      </p:sp>
    </p:spTree>
    <p:extLst>
      <p:ext uri="{BB962C8B-B14F-4D97-AF65-F5344CB8AC3E}">
        <p14:creationId xmlns:p14="http://schemas.microsoft.com/office/powerpoint/2010/main" val="290653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hink-cell data - do not delete" hidden="1">
            <a:extLst>
              <a:ext uri="{FF2B5EF4-FFF2-40B4-BE49-F238E27FC236}">
                <a16:creationId xmlns:a16="http://schemas.microsoft.com/office/drawing/2014/main" id="{85A48018-10D8-CD09-333A-D805899C8BD0}"/>
              </a:ext>
            </a:extLst>
          </p:cNvPr>
          <p:cNvGraphicFramePr>
            <a:graphicFrameLocks noChangeAspect="1"/>
          </p:cNvGraphicFramePr>
          <p:nvPr>
            <p:custDataLst>
              <p:tags r:id="rId1"/>
            </p:custDataLst>
            <p:extLst>
              <p:ext uri="{D42A27DB-BD31-4B8C-83A1-F6EECF244321}">
                <p14:modId xmlns:p14="http://schemas.microsoft.com/office/powerpoint/2010/main" val="42497195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3" progId="TCLayout.ActiveDocument.1">
                  <p:embed/>
                </p:oleObj>
              </mc:Choice>
              <mc:Fallback>
                <p:oleObj name="think-cell Slide" r:id="rId4" imgW="344" imgH="34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08D7B758-1192-43FD-A9F4-434BE8EAD929}"/>
              </a:ext>
            </a:extLst>
          </p:cNvPr>
          <p:cNvSpPr>
            <a:spLocks noGrp="1"/>
          </p:cNvSpPr>
          <p:nvPr>
            <p:ph type="body" sz="quarter" idx="10"/>
          </p:nvPr>
        </p:nvSpPr>
        <p:spPr>
          <a:xfrm>
            <a:off x="323130" y="407551"/>
            <a:ext cx="8862272" cy="480131"/>
          </a:xfrm>
        </p:spPr>
        <p:txBody>
          <a:bodyPr/>
          <a:lstStyle/>
          <a:p>
            <a:r>
              <a:rPr lang="de-DE" dirty="0">
                <a:sym typeface="Arial" panose="020B0604020202020204" pitchFamily="34" charset="0"/>
              </a:rPr>
              <a:t>WaSH-Projekt in Indien erfolgreich abgeschlossen!</a:t>
            </a:r>
          </a:p>
        </p:txBody>
      </p:sp>
      <p:sp>
        <p:nvSpPr>
          <p:cNvPr id="9" name="Rectangle: Rounded Corners 8">
            <a:extLst>
              <a:ext uri="{FF2B5EF4-FFF2-40B4-BE49-F238E27FC236}">
                <a16:creationId xmlns:a16="http://schemas.microsoft.com/office/drawing/2014/main" id="{AE009C8C-A2D0-FE32-23C0-91C38A0885C4}"/>
              </a:ext>
            </a:extLst>
          </p:cNvPr>
          <p:cNvSpPr/>
          <p:nvPr/>
        </p:nvSpPr>
        <p:spPr>
          <a:xfrm>
            <a:off x="3694848" y="1562100"/>
            <a:ext cx="4772144" cy="477715"/>
          </a:xfrm>
          <a:prstGeom prst="roundRect">
            <a:avLst>
              <a:gd name="adj" fmla="val 20575"/>
            </a:avLst>
          </a:prstGeom>
          <a:solidFill>
            <a:srgbClr val="EBB700"/>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ヒラギノ角ゴ Pro W3" pitchFamily="125" charset="-128"/>
            </a:endParaRPr>
          </a:p>
        </p:txBody>
      </p:sp>
      <p:sp>
        <p:nvSpPr>
          <p:cNvPr id="10" name="TextBox 9">
            <a:extLst>
              <a:ext uri="{FF2B5EF4-FFF2-40B4-BE49-F238E27FC236}">
                <a16:creationId xmlns:a16="http://schemas.microsoft.com/office/drawing/2014/main" id="{D6BDE06F-992E-9DD9-804E-56525F4C5416}"/>
              </a:ext>
            </a:extLst>
          </p:cNvPr>
          <p:cNvSpPr txBox="1"/>
          <p:nvPr/>
        </p:nvSpPr>
        <p:spPr>
          <a:xfrm>
            <a:off x="3795084" y="1616292"/>
            <a:ext cx="4500616" cy="369332"/>
          </a:xfrm>
          <a:prstGeom prst="rect">
            <a:avLst/>
          </a:prstGeom>
          <a:noFill/>
        </p:spPr>
        <p:txBody>
          <a:bodyPr wrap="square" rtlCol="0" anchor="ctr">
            <a:spAutoFit/>
          </a:bodyPr>
          <a:lstStyle/>
          <a:p>
            <a:pPr marL="0" lvl="1" algn="ctr" fontAlgn="b">
              <a:spcBef>
                <a:spcPct val="0"/>
              </a:spcBef>
              <a:spcAft>
                <a:spcPts val="600"/>
              </a:spcAft>
              <a:buClr>
                <a:srgbClr val="00338D"/>
              </a:buClr>
              <a:defRPr/>
            </a:pPr>
            <a:r>
              <a:rPr lang="de-DE" b="1" kern="0" dirty="0">
                <a:solidFill>
                  <a:srgbClr val="00338D"/>
                </a:solidFill>
                <a:ea typeface="ヒラギノ角ゴ Pro W3" pitchFamily="125" charset="-128"/>
                <a:sym typeface="Arial" panose="020B0604020202020204" pitchFamily="34" charset="0"/>
              </a:rPr>
              <a:t>Gesundheit durch Aufklärung</a:t>
            </a:r>
          </a:p>
        </p:txBody>
      </p:sp>
      <p:sp>
        <p:nvSpPr>
          <p:cNvPr id="11" name="Rectangle: Rounded Corners 10">
            <a:extLst>
              <a:ext uri="{FF2B5EF4-FFF2-40B4-BE49-F238E27FC236}">
                <a16:creationId xmlns:a16="http://schemas.microsoft.com/office/drawing/2014/main" id="{328B44B4-F8FC-2DA0-E4C5-077722065C99}"/>
              </a:ext>
            </a:extLst>
          </p:cNvPr>
          <p:cNvSpPr/>
          <p:nvPr/>
        </p:nvSpPr>
        <p:spPr>
          <a:xfrm>
            <a:off x="3694849" y="2139134"/>
            <a:ext cx="4772145" cy="4004491"/>
          </a:xfrm>
          <a:prstGeom prst="roundRect">
            <a:avLst>
              <a:gd name="adj" fmla="val 179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a:endParaRPr>
          </a:p>
        </p:txBody>
      </p:sp>
      <p:sp>
        <p:nvSpPr>
          <p:cNvPr id="32" name="TextBox 31">
            <a:extLst>
              <a:ext uri="{FF2B5EF4-FFF2-40B4-BE49-F238E27FC236}">
                <a16:creationId xmlns:a16="http://schemas.microsoft.com/office/drawing/2014/main" id="{846D9815-6411-1B0D-CE38-3AF9EA80F707}"/>
              </a:ext>
            </a:extLst>
          </p:cNvPr>
          <p:cNvSpPr txBox="1"/>
          <p:nvPr/>
        </p:nvSpPr>
        <p:spPr>
          <a:xfrm>
            <a:off x="3795082" y="2255041"/>
            <a:ext cx="4571676" cy="3818353"/>
          </a:xfrm>
          <a:prstGeom prst="rect">
            <a:avLst/>
          </a:prstGeom>
          <a:noFill/>
        </p:spPr>
        <p:txBody>
          <a:bodyPr wrap="square" rtlCol="0" anchor="t">
            <a:spAutoFit/>
          </a:bodyPr>
          <a:lstStyle/>
          <a:p>
            <a:pPr marL="171450" lvl="1" indent="-171450" defTabSz="422039" fontAlgn="b">
              <a:lnSpc>
                <a:spcPct val="120000"/>
              </a:lnSpc>
              <a:spcBef>
                <a:spcPct val="0"/>
              </a:spcBef>
              <a:spcAft>
                <a:spcPts val="600"/>
              </a:spcAft>
              <a:buClr>
                <a:srgbClr val="00B050"/>
              </a:buClr>
              <a:buFont typeface="Wingdings" panose="05000000000000000000" pitchFamily="2" charset="2"/>
              <a:buChar char="ü"/>
              <a:defRPr/>
            </a:pPr>
            <a:r>
              <a:rPr lang="de-DE" sz="1600" kern="0" dirty="0">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100.415 Menschen verfügen durch Hygiene-ausschüsse und Gesundheitscamps über breites Wissen zu Hygiene</a:t>
            </a:r>
          </a:p>
          <a:p>
            <a:pPr marL="171450" lvl="1" indent="-171450" defTabSz="422039" fontAlgn="b">
              <a:lnSpc>
                <a:spcPct val="120000"/>
              </a:lnSpc>
              <a:spcBef>
                <a:spcPct val="0"/>
              </a:spcBef>
              <a:spcAft>
                <a:spcPts val="600"/>
              </a:spcAft>
              <a:buClr>
                <a:srgbClr val="00B050"/>
              </a:buClr>
              <a:buFont typeface="Wingdings" panose="05000000000000000000" pitchFamily="2" charset="2"/>
              <a:buChar char="ü"/>
              <a:defRPr/>
            </a:pPr>
            <a:r>
              <a:rPr lang="de-DE" sz="1600" kern="0" dirty="0">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28.000 Menschen mit wasserbedingten Krankheiten (z.B. Lepra oder Augenkrankheiten) erhielten eine Behandlung</a:t>
            </a:r>
          </a:p>
          <a:p>
            <a:pPr marL="171450" lvl="1" indent="-171450" defTabSz="422039" fontAlgn="b">
              <a:lnSpc>
                <a:spcPct val="120000"/>
              </a:lnSpc>
              <a:spcBef>
                <a:spcPct val="0"/>
              </a:spcBef>
              <a:spcAft>
                <a:spcPts val="600"/>
              </a:spcAft>
              <a:buClr>
                <a:srgbClr val="00B050"/>
              </a:buClr>
              <a:buFont typeface="Wingdings" panose="05000000000000000000" pitchFamily="2" charset="2"/>
              <a:buChar char="ü"/>
              <a:defRPr/>
            </a:pPr>
            <a:r>
              <a:rPr lang="de-DE" sz="1600" kern="0" dirty="0">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511 Entscheidungsträger der Zivilgesellschaft, des Gesundheitswesens und Lehrer sind für WaSH sensibilisiert</a:t>
            </a:r>
          </a:p>
          <a:p>
            <a:pPr marL="171450" lvl="1" indent="-171450" defTabSz="422039" fontAlgn="b">
              <a:lnSpc>
                <a:spcPct val="120000"/>
              </a:lnSpc>
              <a:spcBef>
                <a:spcPct val="0"/>
              </a:spcBef>
              <a:spcAft>
                <a:spcPts val="600"/>
              </a:spcAft>
              <a:buClr>
                <a:srgbClr val="00B050"/>
              </a:buClr>
              <a:buFont typeface="Wingdings" panose="05000000000000000000" pitchFamily="2" charset="2"/>
              <a:buChar char="ü"/>
              <a:defRPr/>
            </a:pPr>
            <a:r>
              <a:rPr lang="de-DE" sz="1600" kern="0" dirty="0">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6 Dörfern haben selbst Gemeinschaftstoiletten und Wasserstellen errichtet und können diese langfristig instand halten</a:t>
            </a:r>
          </a:p>
        </p:txBody>
      </p:sp>
      <p:sp>
        <p:nvSpPr>
          <p:cNvPr id="5" name="Rectangle: Rounded Corners 4">
            <a:extLst>
              <a:ext uri="{FF2B5EF4-FFF2-40B4-BE49-F238E27FC236}">
                <a16:creationId xmlns:a16="http://schemas.microsoft.com/office/drawing/2014/main" id="{281B4D4C-3AF6-6BCA-CC84-D83512D17872}"/>
              </a:ext>
            </a:extLst>
          </p:cNvPr>
          <p:cNvSpPr/>
          <p:nvPr/>
        </p:nvSpPr>
        <p:spPr>
          <a:xfrm>
            <a:off x="407988" y="1562100"/>
            <a:ext cx="3161619" cy="4581525"/>
          </a:xfrm>
          <a:prstGeom prst="roundRect">
            <a:avLst>
              <a:gd name="adj" fmla="val 1975"/>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prstClr val="black"/>
              </a:solidFill>
              <a:latin typeface="Arial"/>
            </a:endParaRPr>
          </a:p>
        </p:txBody>
      </p:sp>
      <p:sp>
        <p:nvSpPr>
          <p:cNvPr id="7" name="Rectangle: Rounded Corners 6">
            <a:extLst>
              <a:ext uri="{FF2B5EF4-FFF2-40B4-BE49-F238E27FC236}">
                <a16:creationId xmlns:a16="http://schemas.microsoft.com/office/drawing/2014/main" id="{600D2FB6-350A-AE78-A513-A5AE91E72524}"/>
              </a:ext>
            </a:extLst>
          </p:cNvPr>
          <p:cNvSpPr/>
          <p:nvPr/>
        </p:nvSpPr>
        <p:spPr>
          <a:xfrm>
            <a:off x="8592231" y="1562100"/>
            <a:ext cx="3161619" cy="4581525"/>
          </a:xfrm>
          <a:prstGeom prst="roundRect">
            <a:avLst>
              <a:gd name="adj" fmla="val 1975"/>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prstClr val="black"/>
              </a:solidFill>
              <a:latin typeface="Arial"/>
            </a:endParaRPr>
          </a:p>
        </p:txBody>
      </p:sp>
      <p:pic>
        <p:nvPicPr>
          <p:cNvPr id="55" name="Picture 54" descr="Ein Bild, das draußen, Kleidung, Himmel, Schuhwerk enthält.&#10;&#10;Automatisch generierte Beschreibung">
            <a:extLst>
              <a:ext uri="{FF2B5EF4-FFF2-40B4-BE49-F238E27FC236}">
                <a16:creationId xmlns:a16="http://schemas.microsoft.com/office/drawing/2014/main" id="{B57C94B5-01BB-1322-A803-714AF6B47E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9541" y="1727200"/>
            <a:ext cx="2858514" cy="4251326"/>
          </a:xfrm>
          <a:custGeom>
            <a:avLst/>
            <a:gdLst>
              <a:gd name="connsiteX0" fmla="*/ 56456 w 2858514"/>
              <a:gd name="connsiteY0" fmla="*/ 0 h 4251326"/>
              <a:gd name="connsiteX1" fmla="*/ 2802058 w 2858514"/>
              <a:gd name="connsiteY1" fmla="*/ 0 h 4251326"/>
              <a:gd name="connsiteX2" fmla="*/ 2858514 w 2858514"/>
              <a:gd name="connsiteY2" fmla="*/ 56456 h 4251326"/>
              <a:gd name="connsiteX3" fmla="*/ 2858514 w 2858514"/>
              <a:gd name="connsiteY3" fmla="*/ 4194870 h 4251326"/>
              <a:gd name="connsiteX4" fmla="*/ 2802058 w 2858514"/>
              <a:gd name="connsiteY4" fmla="*/ 4251326 h 4251326"/>
              <a:gd name="connsiteX5" fmla="*/ 56456 w 2858514"/>
              <a:gd name="connsiteY5" fmla="*/ 4251326 h 4251326"/>
              <a:gd name="connsiteX6" fmla="*/ 0 w 2858514"/>
              <a:gd name="connsiteY6" fmla="*/ 4194870 h 4251326"/>
              <a:gd name="connsiteX7" fmla="*/ 0 w 2858514"/>
              <a:gd name="connsiteY7" fmla="*/ 56456 h 4251326"/>
              <a:gd name="connsiteX8" fmla="*/ 56456 w 2858514"/>
              <a:gd name="connsiteY8" fmla="*/ 0 h 425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514" h="4251326">
                <a:moveTo>
                  <a:pt x="56456" y="0"/>
                </a:moveTo>
                <a:lnTo>
                  <a:pt x="2802058" y="0"/>
                </a:lnTo>
                <a:cubicBezTo>
                  <a:pt x="2833238" y="0"/>
                  <a:pt x="2858514" y="25276"/>
                  <a:pt x="2858514" y="56456"/>
                </a:cubicBezTo>
                <a:lnTo>
                  <a:pt x="2858514" y="4194870"/>
                </a:lnTo>
                <a:cubicBezTo>
                  <a:pt x="2858514" y="4226050"/>
                  <a:pt x="2833238" y="4251326"/>
                  <a:pt x="2802058" y="4251326"/>
                </a:cubicBezTo>
                <a:lnTo>
                  <a:pt x="56456" y="4251326"/>
                </a:lnTo>
                <a:cubicBezTo>
                  <a:pt x="25276" y="4251326"/>
                  <a:pt x="0" y="4226050"/>
                  <a:pt x="0" y="4194870"/>
                </a:cubicBezTo>
                <a:lnTo>
                  <a:pt x="0" y="56456"/>
                </a:lnTo>
                <a:cubicBezTo>
                  <a:pt x="0" y="25276"/>
                  <a:pt x="25276" y="0"/>
                  <a:pt x="56456" y="0"/>
                </a:cubicBezTo>
                <a:close/>
              </a:path>
            </a:pathLst>
          </a:custGeom>
        </p:spPr>
      </p:pic>
      <p:pic>
        <p:nvPicPr>
          <p:cNvPr id="56" name="Picture 55" descr="Ein Bild, das Text, draußen, Kleidung, Baum enthält.&#10;&#10;Automatisch generierte Beschreibung">
            <a:extLst>
              <a:ext uri="{FF2B5EF4-FFF2-40B4-BE49-F238E27FC236}">
                <a16:creationId xmlns:a16="http://schemas.microsoft.com/office/drawing/2014/main" id="{99AA8488-1119-C101-DE21-AA92205B3D6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160"/>
          <a:stretch/>
        </p:blipFill>
        <p:spPr>
          <a:xfrm>
            <a:off x="8743784" y="1727200"/>
            <a:ext cx="2858514" cy="4251326"/>
          </a:xfrm>
          <a:custGeom>
            <a:avLst/>
            <a:gdLst>
              <a:gd name="connsiteX0" fmla="*/ 56456 w 2858514"/>
              <a:gd name="connsiteY0" fmla="*/ 0 h 4251326"/>
              <a:gd name="connsiteX1" fmla="*/ 2802058 w 2858514"/>
              <a:gd name="connsiteY1" fmla="*/ 0 h 4251326"/>
              <a:gd name="connsiteX2" fmla="*/ 2858514 w 2858514"/>
              <a:gd name="connsiteY2" fmla="*/ 56456 h 4251326"/>
              <a:gd name="connsiteX3" fmla="*/ 2858514 w 2858514"/>
              <a:gd name="connsiteY3" fmla="*/ 4194870 h 4251326"/>
              <a:gd name="connsiteX4" fmla="*/ 2802058 w 2858514"/>
              <a:gd name="connsiteY4" fmla="*/ 4251326 h 4251326"/>
              <a:gd name="connsiteX5" fmla="*/ 56456 w 2858514"/>
              <a:gd name="connsiteY5" fmla="*/ 4251326 h 4251326"/>
              <a:gd name="connsiteX6" fmla="*/ 0 w 2858514"/>
              <a:gd name="connsiteY6" fmla="*/ 4194870 h 4251326"/>
              <a:gd name="connsiteX7" fmla="*/ 0 w 2858514"/>
              <a:gd name="connsiteY7" fmla="*/ 56456 h 4251326"/>
              <a:gd name="connsiteX8" fmla="*/ 56456 w 2858514"/>
              <a:gd name="connsiteY8" fmla="*/ 0 h 425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514" h="4251326">
                <a:moveTo>
                  <a:pt x="56456" y="0"/>
                </a:moveTo>
                <a:lnTo>
                  <a:pt x="2802058" y="0"/>
                </a:lnTo>
                <a:cubicBezTo>
                  <a:pt x="2833238" y="0"/>
                  <a:pt x="2858514" y="25276"/>
                  <a:pt x="2858514" y="56456"/>
                </a:cubicBezTo>
                <a:lnTo>
                  <a:pt x="2858514" y="4194870"/>
                </a:lnTo>
                <a:cubicBezTo>
                  <a:pt x="2858514" y="4226050"/>
                  <a:pt x="2833238" y="4251326"/>
                  <a:pt x="2802058" y="4251326"/>
                </a:cubicBezTo>
                <a:lnTo>
                  <a:pt x="56456" y="4251326"/>
                </a:lnTo>
                <a:cubicBezTo>
                  <a:pt x="25276" y="4251326"/>
                  <a:pt x="0" y="4226050"/>
                  <a:pt x="0" y="4194870"/>
                </a:cubicBezTo>
                <a:lnTo>
                  <a:pt x="0" y="56456"/>
                </a:lnTo>
                <a:cubicBezTo>
                  <a:pt x="0" y="25276"/>
                  <a:pt x="25276" y="0"/>
                  <a:pt x="56456" y="0"/>
                </a:cubicBezTo>
                <a:close/>
              </a:path>
            </a:pathLst>
          </a:custGeom>
        </p:spPr>
      </p:pic>
      <p:sp>
        <p:nvSpPr>
          <p:cNvPr id="3" name="Fußzeilenplatzhalter 2">
            <a:extLst>
              <a:ext uri="{FF2B5EF4-FFF2-40B4-BE49-F238E27FC236}">
                <a16:creationId xmlns:a16="http://schemas.microsoft.com/office/drawing/2014/main" id="{52A0785D-DC2F-0ED6-1F48-9DAB04986820}"/>
              </a:ext>
            </a:extLst>
          </p:cNvPr>
          <p:cNvSpPr>
            <a:spLocks noGrp="1"/>
          </p:cNvSpPr>
          <p:nvPr>
            <p:ph type="ftr" sz="quarter" idx="3"/>
          </p:nvPr>
        </p:nvSpPr>
        <p:spPr/>
        <p:txBody>
          <a:bodyPr/>
          <a:lstStyle/>
          <a:p>
            <a:r>
              <a:rPr lang="de-DE"/>
              <a:t>Lions für WaSH - Wasser ist Leben</a:t>
            </a:r>
            <a:endParaRPr lang="de-DE" dirty="0"/>
          </a:p>
        </p:txBody>
      </p:sp>
      <p:sp>
        <p:nvSpPr>
          <p:cNvPr id="4" name="Textfeld 3">
            <a:extLst>
              <a:ext uri="{FF2B5EF4-FFF2-40B4-BE49-F238E27FC236}">
                <a16:creationId xmlns:a16="http://schemas.microsoft.com/office/drawing/2014/main" id="{1FF80216-2095-AAD9-1938-906F5A22FD65}"/>
              </a:ext>
            </a:extLst>
          </p:cNvPr>
          <p:cNvSpPr txBox="1"/>
          <p:nvPr/>
        </p:nvSpPr>
        <p:spPr>
          <a:xfrm>
            <a:off x="10822387" y="6143625"/>
            <a:ext cx="1056700" cy="261610"/>
          </a:xfrm>
          <a:prstGeom prst="rect">
            <a:avLst/>
          </a:prstGeom>
          <a:noFill/>
        </p:spPr>
        <p:txBody>
          <a:bodyPr wrap="none" rtlCol="0">
            <a:spAutoFit/>
          </a:bodyPr>
          <a:lstStyle/>
          <a:p>
            <a:r>
              <a:rPr lang="de-DE" sz="1050" dirty="0">
                <a:solidFill>
                  <a:schemeClr val="bg1">
                    <a:lumMod val="75000"/>
                  </a:schemeClr>
                </a:solidFill>
              </a:rPr>
              <a:t>Bilder: DAHW</a:t>
            </a:r>
          </a:p>
        </p:txBody>
      </p:sp>
      <p:pic>
        <p:nvPicPr>
          <p:cNvPr id="6" name="Grafik 5" descr="Stethoskop mit einfarbiger Füllung">
            <a:extLst>
              <a:ext uri="{FF2B5EF4-FFF2-40B4-BE49-F238E27FC236}">
                <a16:creationId xmlns:a16="http://schemas.microsoft.com/office/drawing/2014/main" id="{EA4C37B3-581F-2467-A425-10D10105D3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38049" y="1111794"/>
            <a:ext cx="894705" cy="894705"/>
          </a:xfrm>
          <a:prstGeom prst="rect">
            <a:avLst/>
          </a:prstGeom>
        </p:spPr>
      </p:pic>
      <p:pic>
        <p:nvPicPr>
          <p:cNvPr id="14" name="Picture 2">
            <a:extLst>
              <a:ext uri="{FF2B5EF4-FFF2-40B4-BE49-F238E27FC236}">
                <a16:creationId xmlns:a16="http://schemas.microsoft.com/office/drawing/2014/main" id="{CA49A4FF-A631-4020-9B2B-E5DA375D2C5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602298" y="321768"/>
            <a:ext cx="354522" cy="651695"/>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8">
            <a:extLst>
              <a:ext uri="{FF2B5EF4-FFF2-40B4-BE49-F238E27FC236}">
                <a16:creationId xmlns:a16="http://schemas.microsoft.com/office/drawing/2014/main" id="{1E464BC9-A2EB-01B5-4750-67BBC03CA4D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042643" y="407551"/>
            <a:ext cx="354770" cy="480131"/>
          </a:xfrm>
          <a:prstGeom prst="rect">
            <a:avLst/>
          </a:prstGeom>
        </p:spPr>
      </p:pic>
      <p:pic>
        <p:nvPicPr>
          <p:cNvPr id="16" name="Grafik 10" descr="Ein Bild, das Text, Schrift, Screenshot enthält.&#10;&#10;Automatisch generierte Beschreibung">
            <a:extLst>
              <a:ext uri="{FF2B5EF4-FFF2-40B4-BE49-F238E27FC236}">
                <a16:creationId xmlns:a16="http://schemas.microsoft.com/office/drawing/2014/main" id="{5F89DA1E-B21F-2BD5-B55C-39148F45864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465763" y="514639"/>
            <a:ext cx="966117" cy="321394"/>
          </a:xfrm>
          <a:prstGeom prst="rect">
            <a:avLst/>
          </a:prstGeom>
        </p:spPr>
      </p:pic>
    </p:spTree>
    <p:extLst>
      <p:ext uri="{BB962C8B-B14F-4D97-AF65-F5344CB8AC3E}">
        <p14:creationId xmlns:p14="http://schemas.microsoft.com/office/powerpoint/2010/main" val="2670592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4FFE1-194C-A487-9D78-CC676EA3D400}"/>
            </a:ext>
          </a:extLst>
        </p:cNvPr>
        <p:cNvGrpSpPr/>
        <p:nvPr/>
      </p:nvGrpSpPr>
      <p:grpSpPr>
        <a:xfrm>
          <a:off x="0" y="0"/>
          <a:ext cx="0" cy="0"/>
          <a:chOff x="0" y="0"/>
          <a:chExt cx="0" cy="0"/>
        </a:xfrm>
      </p:grpSpPr>
      <p:graphicFrame>
        <p:nvGraphicFramePr>
          <p:cNvPr id="52" name="think-cell data - do not delete" hidden="1">
            <a:extLst>
              <a:ext uri="{FF2B5EF4-FFF2-40B4-BE49-F238E27FC236}">
                <a16:creationId xmlns:a16="http://schemas.microsoft.com/office/drawing/2014/main" id="{58655CE3-791C-F119-3484-E46E2ACF4FFD}"/>
              </a:ext>
            </a:extLst>
          </p:cNvPr>
          <p:cNvGraphicFramePr>
            <a:graphicFrameLocks noChangeAspect="1"/>
          </p:cNvGraphicFramePr>
          <p:nvPr>
            <p:custDataLst>
              <p:tags r:id="rId1"/>
            </p:custDataLst>
            <p:extLst>
              <p:ext uri="{D42A27DB-BD31-4B8C-83A1-F6EECF244321}">
                <p14:modId xmlns:p14="http://schemas.microsoft.com/office/powerpoint/2010/main" val="15798758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3" progId="TCLayout.ActiveDocument.1">
                  <p:embed/>
                </p:oleObj>
              </mc:Choice>
              <mc:Fallback>
                <p:oleObj name="think-cell Slide" r:id="rId4" imgW="344" imgH="343" progId="TCLayout.ActiveDocument.1">
                  <p:embed/>
                  <p:pic>
                    <p:nvPicPr>
                      <p:cNvPr id="52" name="think-cell data - do not delete" hidden="1">
                        <a:extLst>
                          <a:ext uri="{FF2B5EF4-FFF2-40B4-BE49-F238E27FC236}">
                            <a16:creationId xmlns:a16="http://schemas.microsoft.com/office/drawing/2014/main" id="{58655CE3-791C-F119-3484-E46E2ACF4F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172F7261-C1FC-D458-C91F-419D50B35366}"/>
              </a:ext>
            </a:extLst>
          </p:cNvPr>
          <p:cNvSpPr>
            <a:spLocks noGrp="1"/>
          </p:cNvSpPr>
          <p:nvPr>
            <p:ph type="body" sz="quarter" idx="10"/>
          </p:nvPr>
        </p:nvSpPr>
        <p:spPr>
          <a:xfrm>
            <a:off x="323129" y="407551"/>
            <a:ext cx="10283909" cy="480131"/>
          </a:xfrm>
        </p:spPr>
        <p:txBody>
          <a:bodyPr/>
          <a:lstStyle/>
          <a:p>
            <a:r>
              <a:rPr lang="de-DE" cap="none" dirty="0">
                <a:latin typeface="Arial" panose="020B0604020202020204" pitchFamily="34" charset="0"/>
                <a:cs typeface="Arial" panose="020B0604020202020204" pitchFamily="34" charset="0"/>
                <a:sym typeface="Arial" panose="020B0604020202020204" pitchFamily="34" charset="0"/>
              </a:rPr>
              <a:t>Malawi: </a:t>
            </a:r>
            <a:r>
              <a:rPr lang="de-DE" dirty="0">
                <a:latin typeface="Arial" panose="020B0604020202020204" pitchFamily="34" charset="0"/>
                <a:cs typeface="Arial" panose="020B0604020202020204" pitchFamily="34" charset="0"/>
                <a:sym typeface="Arial" panose="020B0604020202020204" pitchFamily="34" charset="0"/>
              </a:rPr>
              <a:t>H</a:t>
            </a:r>
            <a:r>
              <a:rPr lang="de-DE" cap="none" dirty="0">
                <a:latin typeface="Arial" panose="020B0604020202020204" pitchFamily="34" charset="0"/>
                <a:cs typeface="Arial" panose="020B0604020202020204" pitchFamily="34" charset="0"/>
                <a:sym typeface="Arial" panose="020B0604020202020204" pitchFamily="34" charset="0"/>
              </a:rPr>
              <a:t>ilfe zur Selbsthilfe</a:t>
            </a:r>
            <a:endParaRPr lang="de-DE" dirty="0">
              <a:latin typeface="Arial" panose="020B0604020202020204" pitchFamily="34" charset="0"/>
              <a:cs typeface="Arial" panose="020B0604020202020204" pitchFamily="34" charset="0"/>
              <a:sym typeface="Arial" panose="020B0604020202020204" pitchFamily="34" charset="0"/>
            </a:endParaRPr>
          </a:p>
        </p:txBody>
      </p:sp>
      <p:sp>
        <p:nvSpPr>
          <p:cNvPr id="9" name="Rectangle: Rounded Corners 8">
            <a:extLst>
              <a:ext uri="{FF2B5EF4-FFF2-40B4-BE49-F238E27FC236}">
                <a16:creationId xmlns:a16="http://schemas.microsoft.com/office/drawing/2014/main" id="{E04A8BA1-667A-272C-F7EF-B5EFB35380EB}"/>
              </a:ext>
            </a:extLst>
          </p:cNvPr>
          <p:cNvSpPr/>
          <p:nvPr/>
        </p:nvSpPr>
        <p:spPr>
          <a:xfrm>
            <a:off x="3694848" y="1451930"/>
            <a:ext cx="4772144" cy="477715"/>
          </a:xfrm>
          <a:prstGeom prst="roundRect">
            <a:avLst>
              <a:gd name="adj" fmla="val 20575"/>
            </a:avLst>
          </a:prstGeom>
          <a:solidFill>
            <a:schemeClr val="accent1"/>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ヒラギノ角ゴ Pro W3" pitchFamily="125" charset="-128"/>
            </a:endParaRPr>
          </a:p>
        </p:txBody>
      </p:sp>
      <p:sp>
        <p:nvSpPr>
          <p:cNvPr id="10" name="TextBox 9">
            <a:extLst>
              <a:ext uri="{FF2B5EF4-FFF2-40B4-BE49-F238E27FC236}">
                <a16:creationId xmlns:a16="http://schemas.microsoft.com/office/drawing/2014/main" id="{4319268D-B092-84F8-6931-0B0121554D19}"/>
              </a:ext>
            </a:extLst>
          </p:cNvPr>
          <p:cNvSpPr txBox="1"/>
          <p:nvPr/>
        </p:nvSpPr>
        <p:spPr>
          <a:xfrm>
            <a:off x="4574078" y="1506122"/>
            <a:ext cx="3013684" cy="369332"/>
          </a:xfrm>
          <a:prstGeom prst="rect">
            <a:avLst/>
          </a:prstGeom>
          <a:noFill/>
        </p:spPr>
        <p:txBody>
          <a:bodyPr wrap="square" rtlCol="0" anchor="ctr">
            <a:spAutoFit/>
          </a:bodyPr>
          <a:lstStyle/>
          <a:p>
            <a:pPr marL="0" lvl="1" indent="0" algn="ctr" fontAlgn="b">
              <a:lnSpc>
                <a:spcPct val="100000"/>
              </a:lnSpc>
              <a:spcBef>
                <a:spcPct val="0"/>
              </a:spcBef>
              <a:spcAft>
                <a:spcPts val="600"/>
              </a:spcAft>
              <a:buClr>
                <a:srgbClr val="00338D"/>
              </a:buClr>
              <a:buNone/>
              <a:defRPr/>
            </a:pPr>
            <a:r>
              <a:rPr lang="de-DE" b="1" kern="0" dirty="0">
                <a:solidFill>
                  <a:schemeClr val="accent4"/>
                </a:solidFill>
                <a:ea typeface="ヒラギノ角ゴ Pro W3" pitchFamily="125" charset="-128"/>
                <a:sym typeface="Arial" panose="020B0604020202020204" pitchFamily="34" charset="0"/>
              </a:rPr>
              <a:t>Laufzeit: 2022-2026</a:t>
            </a:r>
          </a:p>
        </p:txBody>
      </p:sp>
      <p:sp>
        <p:nvSpPr>
          <p:cNvPr id="11" name="Rectangle: Rounded Corners 10">
            <a:extLst>
              <a:ext uri="{FF2B5EF4-FFF2-40B4-BE49-F238E27FC236}">
                <a16:creationId xmlns:a16="http://schemas.microsoft.com/office/drawing/2014/main" id="{41E71C86-611C-D804-F1CB-57FB018D5D0B}"/>
              </a:ext>
            </a:extLst>
          </p:cNvPr>
          <p:cNvSpPr/>
          <p:nvPr/>
        </p:nvSpPr>
        <p:spPr>
          <a:xfrm>
            <a:off x="3694849" y="2605998"/>
            <a:ext cx="4772145" cy="3427457"/>
          </a:xfrm>
          <a:prstGeom prst="roundRect">
            <a:avLst>
              <a:gd name="adj" fmla="val 1798"/>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latin typeface="Arial"/>
            </a:endParaRPr>
          </a:p>
        </p:txBody>
      </p:sp>
      <p:sp>
        <p:nvSpPr>
          <p:cNvPr id="32" name="TextBox 31">
            <a:extLst>
              <a:ext uri="{FF2B5EF4-FFF2-40B4-BE49-F238E27FC236}">
                <a16:creationId xmlns:a16="http://schemas.microsoft.com/office/drawing/2014/main" id="{BA41CD9C-0810-041C-AD7D-CF7CA2B55089}"/>
              </a:ext>
            </a:extLst>
          </p:cNvPr>
          <p:cNvSpPr txBox="1"/>
          <p:nvPr/>
        </p:nvSpPr>
        <p:spPr>
          <a:xfrm>
            <a:off x="3795084" y="2703113"/>
            <a:ext cx="4571676" cy="3381310"/>
          </a:xfrm>
          <a:prstGeom prst="rect">
            <a:avLst/>
          </a:prstGeom>
          <a:noFill/>
        </p:spPr>
        <p:txBody>
          <a:bodyPr wrap="square" rtlCol="0" anchor="t">
            <a:spAutoFit/>
          </a:bodyPr>
          <a:lstStyle/>
          <a:p>
            <a:pPr marL="285750" lvl="1" indent="-285750" defTabSz="422039" fontAlgn="b">
              <a:lnSpc>
                <a:spcPct val="120000"/>
              </a:lnSpc>
              <a:spcBef>
                <a:spcPct val="0"/>
              </a:spcBef>
              <a:spcAft>
                <a:spcPts val="600"/>
              </a:spcAft>
              <a:buClr>
                <a:srgbClr val="00B050"/>
              </a:buClr>
              <a:buFont typeface="Wingdings" panose="05000000000000000000" pitchFamily="2" charset="2"/>
              <a:buChar char="ü"/>
              <a:defRPr/>
            </a:pPr>
            <a:r>
              <a:rPr lang="de-DE" sz="1600" kern="0" dirty="0">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10 neue Brunnen gebaut, 20 saniert</a:t>
            </a:r>
          </a:p>
          <a:p>
            <a:pPr marL="285750" lvl="1" indent="-285750" defTabSz="422039" fontAlgn="b">
              <a:lnSpc>
                <a:spcPct val="120000"/>
              </a:lnSpc>
              <a:spcBef>
                <a:spcPct val="0"/>
              </a:spcBef>
              <a:spcAft>
                <a:spcPts val="600"/>
              </a:spcAft>
              <a:buClr>
                <a:srgbClr val="00B050"/>
              </a:buClr>
              <a:buFont typeface="Wingdings" panose="05000000000000000000" pitchFamily="2" charset="2"/>
              <a:buChar char="ü"/>
              <a:defRPr/>
            </a:pPr>
            <a:r>
              <a:rPr lang="de-DE" sz="1600" kern="0" dirty="0">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Schulungen der 30 Wasserkomitees, 7 Brunnenmechaniker, 10 Handwerker im Latrinenbau</a:t>
            </a:r>
          </a:p>
          <a:p>
            <a:pPr marL="285750" lvl="1" indent="-285750" defTabSz="422039" fontAlgn="b">
              <a:lnSpc>
                <a:spcPct val="120000"/>
              </a:lnSpc>
              <a:spcBef>
                <a:spcPct val="0"/>
              </a:spcBef>
              <a:spcAft>
                <a:spcPts val="600"/>
              </a:spcAft>
              <a:buClr>
                <a:srgbClr val="00B050"/>
              </a:buClr>
              <a:buFont typeface="Wingdings" panose="05000000000000000000" pitchFamily="2" charset="2"/>
              <a:buChar char="ü"/>
              <a:defRPr/>
            </a:pPr>
            <a:r>
              <a:rPr lang="de-DE" sz="1600" kern="0" dirty="0">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Region </a:t>
            </a:r>
            <a:r>
              <a:rPr lang="de-DE" sz="1600" kern="0" dirty="0" err="1">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Ngolongoliwa</a:t>
            </a:r>
            <a:r>
              <a:rPr lang="de-DE" sz="1600" kern="0" dirty="0">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 hat den ODF-Status (= frei von offener Defäkation)</a:t>
            </a:r>
          </a:p>
          <a:p>
            <a:pPr marL="285750" lvl="1" indent="-285750" defTabSz="422039" fontAlgn="b">
              <a:lnSpc>
                <a:spcPct val="120000"/>
              </a:lnSpc>
              <a:spcBef>
                <a:spcPct val="0"/>
              </a:spcBef>
              <a:spcAft>
                <a:spcPts val="600"/>
              </a:spcAft>
              <a:buClr>
                <a:srgbClr val="FFC000"/>
              </a:buClr>
              <a:buFont typeface="Arial" panose="020B0604020202020204" pitchFamily="34" charset="0"/>
              <a:buChar char="•"/>
              <a:defRPr/>
            </a:pPr>
            <a:r>
              <a:rPr lang="de-DE" sz="1600" kern="0" dirty="0">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82 von 180 Latrinen für bedürftige Familien</a:t>
            </a:r>
          </a:p>
          <a:p>
            <a:pPr marL="285750" lvl="1" indent="-285750" defTabSz="422039" fontAlgn="b">
              <a:lnSpc>
                <a:spcPct val="120000"/>
              </a:lnSpc>
              <a:spcBef>
                <a:spcPct val="0"/>
              </a:spcBef>
              <a:spcAft>
                <a:spcPts val="600"/>
              </a:spcAft>
              <a:buClr>
                <a:srgbClr val="FFC000"/>
              </a:buClr>
              <a:buFont typeface="Arial" panose="020B0604020202020204" pitchFamily="34" charset="0"/>
              <a:buChar char="•"/>
              <a:defRPr/>
            </a:pPr>
            <a:r>
              <a:rPr lang="de-DE" sz="1600" kern="0" dirty="0">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6 Koordinierungs-Meetings auf Distrikt-Ebene und 4 auf Gemeinde-Ebene</a:t>
            </a:r>
          </a:p>
          <a:p>
            <a:pPr marL="285750" lvl="1" indent="-285750" defTabSz="422039" fontAlgn="b">
              <a:lnSpc>
                <a:spcPct val="120000"/>
              </a:lnSpc>
              <a:spcBef>
                <a:spcPct val="0"/>
              </a:spcBef>
              <a:spcAft>
                <a:spcPts val="600"/>
              </a:spcAft>
              <a:buClr>
                <a:srgbClr val="FFC000"/>
              </a:buClr>
              <a:buFont typeface="Arial" panose="020B0604020202020204" pitchFamily="34" charset="0"/>
              <a:buChar char="•"/>
              <a:defRPr/>
            </a:pPr>
            <a:r>
              <a:rPr lang="de-DE" sz="1600" kern="0" dirty="0">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Community-</a:t>
            </a:r>
            <a:r>
              <a:rPr lang="de-DE" sz="1600" kern="0" dirty="0" err="1">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Based</a:t>
            </a:r>
            <a:r>
              <a:rPr lang="de-DE" sz="1600" kern="0" dirty="0">
                <a:latin typeface="Arial" panose="020B0604020202020204" pitchFamily="34" charset="0"/>
                <a:ea typeface="ヒラギノ角ゴ Pro W3" pitchFamily="125" charset="-128"/>
                <a:cs typeface="Arial" panose="020B0604020202020204" pitchFamily="34" charset="0"/>
                <a:sym typeface="Arial" panose="020B0604020202020204" pitchFamily="34" charset="0"/>
              </a:rPr>
              <a:t> Management Handbuch</a:t>
            </a:r>
          </a:p>
        </p:txBody>
      </p:sp>
      <p:sp>
        <p:nvSpPr>
          <p:cNvPr id="7" name="Rectangle: Rounded Corners 6">
            <a:extLst>
              <a:ext uri="{FF2B5EF4-FFF2-40B4-BE49-F238E27FC236}">
                <a16:creationId xmlns:a16="http://schemas.microsoft.com/office/drawing/2014/main" id="{1241029F-9C37-1AFF-5CF2-EC280C9EAEA2}"/>
              </a:ext>
            </a:extLst>
          </p:cNvPr>
          <p:cNvSpPr/>
          <p:nvPr/>
        </p:nvSpPr>
        <p:spPr>
          <a:xfrm>
            <a:off x="8592231" y="1451930"/>
            <a:ext cx="3161619" cy="4581525"/>
          </a:xfrm>
          <a:prstGeom prst="roundRect">
            <a:avLst>
              <a:gd name="adj" fmla="val 1975"/>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prstClr val="black"/>
              </a:solidFill>
              <a:latin typeface="Arial"/>
            </a:endParaRPr>
          </a:p>
        </p:txBody>
      </p:sp>
      <p:pic>
        <p:nvPicPr>
          <p:cNvPr id="4" name="Grafik 8">
            <a:extLst>
              <a:ext uri="{FF2B5EF4-FFF2-40B4-BE49-F238E27FC236}">
                <a16:creationId xmlns:a16="http://schemas.microsoft.com/office/drawing/2014/main" id="{12093F8A-20D1-A466-852D-3EDCB3C24D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425698" y="407551"/>
            <a:ext cx="354770" cy="480131"/>
          </a:xfrm>
          <a:prstGeom prst="rect">
            <a:avLst/>
          </a:prstGeom>
        </p:spPr>
      </p:pic>
      <p:pic>
        <p:nvPicPr>
          <p:cNvPr id="6" name="Grafik 10" descr="Ein Bild, das Text, Schrift, Screenshot enthält.&#10;&#10;Automatisch generierte Beschreibung">
            <a:extLst>
              <a:ext uri="{FF2B5EF4-FFF2-40B4-BE49-F238E27FC236}">
                <a16:creationId xmlns:a16="http://schemas.microsoft.com/office/drawing/2014/main" id="{FA79C8F7-FB90-6DA4-D468-7C12C7D070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48818" y="514639"/>
            <a:ext cx="966117" cy="321394"/>
          </a:xfrm>
          <a:prstGeom prst="rect">
            <a:avLst/>
          </a:prstGeom>
        </p:spPr>
      </p:pic>
      <p:pic>
        <p:nvPicPr>
          <p:cNvPr id="8" name="Picture 2">
            <a:extLst>
              <a:ext uri="{FF2B5EF4-FFF2-40B4-BE49-F238E27FC236}">
                <a16:creationId xmlns:a16="http://schemas.microsoft.com/office/drawing/2014/main" id="{C62484A0-D902-A8E4-4D90-EF7BBCB43208}"/>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0883285" y="526202"/>
            <a:ext cx="887413" cy="2982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640F40F-CFD6-2CCA-BC7A-B760EAD4BD43}"/>
              </a:ext>
            </a:extLst>
          </p:cNvPr>
          <p:cNvSpPr/>
          <p:nvPr/>
        </p:nvSpPr>
        <p:spPr>
          <a:xfrm>
            <a:off x="3694848" y="2028964"/>
            <a:ext cx="4772144" cy="477715"/>
          </a:xfrm>
          <a:prstGeom prst="roundRect">
            <a:avLst>
              <a:gd name="adj" fmla="val 20575"/>
            </a:avLst>
          </a:prstGeom>
          <a:solidFill>
            <a:schemeClr val="accent4"/>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ヒラギノ角ゴ Pro W3" pitchFamily="125" charset="-128"/>
            </a:endParaRPr>
          </a:p>
        </p:txBody>
      </p:sp>
      <p:sp>
        <p:nvSpPr>
          <p:cNvPr id="13" name="TextBox 12">
            <a:extLst>
              <a:ext uri="{FF2B5EF4-FFF2-40B4-BE49-F238E27FC236}">
                <a16:creationId xmlns:a16="http://schemas.microsoft.com/office/drawing/2014/main" id="{28F4D0B5-CD09-1383-82DA-8B284DBA5340}"/>
              </a:ext>
            </a:extLst>
          </p:cNvPr>
          <p:cNvSpPr txBox="1"/>
          <p:nvPr/>
        </p:nvSpPr>
        <p:spPr>
          <a:xfrm>
            <a:off x="4404680" y="2083156"/>
            <a:ext cx="3352480" cy="369332"/>
          </a:xfrm>
          <a:prstGeom prst="rect">
            <a:avLst/>
          </a:prstGeom>
          <a:noFill/>
        </p:spPr>
        <p:txBody>
          <a:bodyPr wrap="square" rtlCol="0" anchor="ctr">
            <a:spAutoFit/>
          </a:bodyPr>
          <a:lstStyle/>
          <a:p>
            <a:pPr marL="0" lvl="1" algn="ctr" fontAlgn="b">
              <a:spcBef>
                <a:spcPct val="0"/>
              </a:spcBef>
              <a:spcAft>
                <a:spcPts val="600"/>
              </a:spcAft>
              <a:buClr>
                <a:srgbClr val="00338D"/>
              </a:buClr>
              <a:defRPr/>
            </a:pPr>
            <a:r>
              <a:rPr lang="de-DE" b="1" kern="0" dirty="0">
                <a:solidFill>
                  <a:schemeClr val="accent1"/>
                </a:solidFill>
                <a:ea typeface="ヒラギノ角ゴ Pro W3" pitchFamily="125" charset="-128"/>
                <a:sym typeface="Arial" panose="020B0604020202020204" pitchFamily="34" charset="0"/>
              </a:rPr>
              <a:t>Projektfortschritte:</a:t>
            </a:r>
          </a:p>
        </p:txBody>
      </p:sp>
      <p:pic>
        <p:nvPicPr>
          <p:cNvPr id="20" name="Picture 19" descr="Ein Bild, das Kleidung, draußen, Person, Baum enthält.&#10;&#10;Automatisch generierte Beschreibung">
            <a:extLst>
              <a:ext uri="{FF2B5EF4-FFF2-40B4-BE49-F238E27FC236}">
                <a16:creationId xmlns:a16="http://schemas.microsoft.com/office/drawing/2014/main" id="{08CE4FDB-E959-5683-A933-4F357046270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743784" y="1617030"/>
            <a:ext cx="2858514" cy="4251326"/>
          </a:xfrm>
          <a:custGeom>
            <a:avLst/>
            <a:gdLst>
              <a:gd name="connsiteX0" fmla="*/ 56456 w 2858514"/>
              <a:gd name="connsiteY0" fmla="*/ 0 h 4251326"/>
              <a:gd name="connsiteX1" fmla="*/ 2802058 w 2858514"/>
              <a:gd name="connsiteY1" fmla="*/ 0 h 4251326"/>
              <a:gd name="connsiteX2" fmla="*/ 2858514 w 2858514"/>
              <a:gd name="connsiteY2" fmla="*/ 56456 h 4251326"/>
              <a:gd name="connsiteX3" fmla="*/ 2858514 w 2858514"/>
              <a:gd name="connsiteY3" fmla="*/ 4194870 h 4251326"/>
              <a:gd name="connsiteX4" fmla="*/ 2802058 w 2858514"/>
              <a:gd name="connsiteY4" fmla="*/ 4251326 h 4251326"/>
              <a:gd name="connsiteX5" fmla="*/ 56456 w 2858514"/>
              <a:gd name="connsiteY5" fmla="*/ 4251326 h 4251326"/>
              <a:gd name="connsiteX6" fmla="*/ 0 w 2858514"/>
              <a:gd name="connsiteY6" fmla="*/ 4194870 h 4251326"/>
              <a:gd name="connsiteX7" fmla="*/ 0 w 2858514"/>
              <a:gd name="connsiteY7" fmla="*/ 56456 h 4251326"/>
              <a:gd name="connsiteX8" fmla="*/ 56456 w 2858514"/>
              <a:gd name="connsiteY8" fmla="*/ 0 h 425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514" h="4251326">
                <a:moveTo>
                  <a:pt x="56456" y="0"/>
                </a:moveTo>
                <a:lnTo>
                  <a:pt x="2802058" y="0"/>
                </a:lnTo>
                <a:cubicBezTo>
                  <a:pt x="2833238" y="0"/>
                  <a:pt x="2858514" y="25276"/>
                  <a:pt x="2858514" y="56456"/>
                </a:cubicBezTo>
                <a:lnTo>
                  <a:pt x="2858514" y="4194870"/>
                </a:lnTo>
                <a:cubicBezTo>
                  <a:pt x="2858514" y="4226050"/>
                  <a:pt x="2833238" y="4251326"/>
                  <a:pt x="2802058" y="4251326"/>
                </a:cubicBezTo>
                <a:lnTo>
                  <a:pt x="56456" y="4251326"/>
                </a:lnTo>
                <a:cubicBezTo>
                  <a:pt x="25276" y="4251326"/>
                  <a:pt x="0" y="4226050"/>
                  <a:pt x="0" y="4194870"/>
                </a:cubicBezTo>
                <a:lnTo>
                  <a:pt x="0" y="56456"/>
                </a:lnTo>
                <a:cubicBezTo>
                  <a:pt x="0" y="25276"/>
                  <a:pt x="25276" y="0"/>
                  <a:pt x="56456" y="0"/>
                </a:cubicBezTo>
                <a:close/>
              </a:path>
            </a:pathLst>
          </a:custGeom>
        </p:spPr>
      </p:pic>
      <p:sp>
        <p:nvSpPr>
          <p:cNvPr id="3" name="Fußzeilenplatzhalter 2">
            <a:extLst>
              <a:ext uri="{FF2B5EF4-FFF2-40B4-BE49-F238E27FC236}">
                <a16:creationId xmlns:a16="http://schemas.microsoft.com/office/drawing/2014/main" id="{E01257C9-A207-0351-5C0C-CBA4299D37F0}"/>
              </a:ext>
            </a:extLst>
          </p:cNvPr>
          <p:cNvSpPr>
            <a:spLocks noGrp="1"/>
          </p:cNvSpPr>
          <p:nvPr>
            <p:ph type="ftr" sz="quarter" idx="3"/>
          </p:nvPr>
        </p:nvSpPr>
        <p:spPr/>
        <p:txBody>
          <a:bodyPr/>
          <a:lstStyle/>
          <a:p>
            <a:r>
              <a:rPr lang="de-DE"/>
              <a:t>Lions für WaSH - Wasser ist Leben</a:t>
            </a:r>
            <a:endParaRPr lang="de-DE" dirty="0"/>
          </a:p>
        </p:txBody>
      </p:sp>
      <p:sp>
        <p:nvSpPr>
          <p:cNvPr id="14" name="Textfeld 13">
            <a:extLst>
              <a:ext uri="{FF2B5EF4-FFF2-40B4-BE49-F238E27FC236}">
                <a16:creationId xmlns:a16="http://schemas.microsoft.com/office/drawing/2014/main" id="{27BE8D11-982A-2C78-2360-2A71B2CEA56F}"/>
              </a:ext>
            </a:extLst>
          </p:cNvPr>
          <p:cNvSpPr txBox="1"/>
          <p:nvPr/>
        </p:nvSpPr>
        <p:spPr>
          <a:xfrm>
            <a:off x="10002265" y="6062072"/>
            <a:ext cx="1768433" cy="253916"/>
          </a:xfrm>
          <a:prstGeom prst="rect">
            <a:avLst/>
          </a:prstGeom>
          <a:noFill/>
        </p:spPr>
        <p:txBody>
          <a:bodyPr wrap="none" rtlCol="0">
            <a:spAutoFit/>
          </a:bodyPr>
          <a:lstStyle/>
          <a:p>
            <a:r>
              <a:rPr lang="de-DE" sz="1050" dirty="0">
                <a:solidFill>
                  <a:schemeClr val="bg1">
                    <a:lumMod val="75000"/>
                  </a:schemeClr>
                </a:solidFill>
              </a:rPr>
              <a:t>Bilder: Johanna Kunz/SDL</a:t>
            </a:r>
          </a:p>
        </p:txBody>
      </p:sp>
      <p:grpSp>
        <p:nvGrpSpPr>
          <p:cNvPr id="15" name="Gruppieren 14">
            <a:extLst>
              <a:ext uri="{FF2B5EF4-FFF2-40B4-BE49-F238E27FC236}">
                <a16:creationId xmlns:a16="http://schemas.microsoft.com/office/drawing/2014/main" id="{A9325E40-7016-D052-FBE4-8DA0B3078B7E}"/>
              </a:ext>
            </a:extLst>
          </p:cNvPr>
          <p:cNvGrpSpPr/>
          <p:nvPr/>
        </p:nvGrpSpPr>
        <p:grpSpPr>
          <a:xfrm>
            <a:off x="61000" y="1451929"/>
            <a:ext cx="3533614" cy="4581525"/>
            <a:chOff x="4079765" y="1562099"/>
            <a:chExt cx="3161619" cy="4581525"/>
          </a:xfrm>
        </p:grpSpPr>
        <p:sp>
          <p:nvSpPr>
            <p:cNvPr id="16" name="Rectangle: Rounded Corners 4">
              <a:extLst>
                <a:ext uri="{FF2B5EF4-FFF2-40B4-BE49-F238E27FC236}">
                  <a16:creationId xmlns:a16="http://schemas.microsoft.com/office/drawing/2014/main" id="{D5AE0695-0F71-EEA9-FD23-AFDFCAE0F21D}"/>
                </a:ext>
              </a:extLst>
            </p:cNvPr>
            <p:cNvSpPr/>
            <p:nvPr/>
          </p:nvSpPr>
          <p:spPr>
            <a:xfrm>
              <a:off x="4079765" y="1562099"/>
              <a:ext cx="3161619" cy="4581525"/>
            </a:xfrm>
            <a:prstGeom prst="roundRect">
              <a:avLst>
                <a:gd name="adj" fmla="val 1975"/>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prstClr val="black"/>
                </a:solidFill>
                <a:latin typeface="Arial"/>
              </a:endParaRPr>
            </a:p>
          </p:txBody>
        </p:sp>
        <p:pic>
          <p:nvPicPr>
            <p:cNvPr id="17" name="Picture 17">
              <a:extLst>
                <a:ext uri="{FF2B5EF4-FFF2-40B4-BE49-F238E27FC236}">
                  <a16:creationId xmlns:a16="http://schemas.microsoft.com/office/drawing/2014/main" id="{AA13EB5F-5529-61E4-4A44-71C170B2C00B}"/>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rot="5400000">
              <a:off x="3532278" y="2423605"/>
              <a:ext cx="4251326" cy="2858514"/>
            </a:xfrm>
            <a:custGeom>
              <a:avLst/>
              <a:gdLst>
                <a:gd name="connsiteX0" fmla="*/ 56456 w 2858514"/>
                <a:gd name="connsiteY0" fmla="*/ 0 h 4251326"/>
                <a:gd name="connsiteX1" fmla="*/ 2802058 w 2858514"/>
                <a:gd name="connsiteY1" fmla="*/ 0 h 4251326"/>
                <a:gd name="connsiteX2" fmla="*/ 2858514 w 2858514"/>
                <a:gd name="connsiteY2" fmla="*/ 56456 h 4251326"/>
                <a:gd name="connsiteX3" fmla="*/ 2858514 w 2858514"/>
                <a:gd name="connsiteY3" fmla="*/ 4194870 h 4251326"/>
                <a:gd name="connsiteX4" fmla="*/ 2802058 w 2858514"/>
                <a:gd name="connsiteY4" fmla="*/ 4251326 h 4251326"/>
                <a:gd name="connsiteX5" fmla="*/ 56456 w 2858514"/>
                <a:gd name="connsiteY5" fmla="*/ 4251326 h 4251326"/>
                <a:gd name="connsiteX6" fmla="*/ 0 w 2858514"/>
                <a:gd name="connsiteY6" fmla="*/ 4194870 h 4251326"/>
                <a:gd name="connsiteX7" fmla="*/ 0 w 2858514"/>
                <a:gd name="connsiteY7" fmla="*/ 56456 h 4251326"/>
                <a:gd name="connsiteX8" fmla="*/ 56456 w 2858514"/>
                <a:gd name="connsiteY8" fmla="*/ 0 h 425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514" h="4251326">
                  <a:moveTo>
                    <a:pt x="56456" y="0"/>
                  </a:moveTo>
                  <a:lnTo>
                    <a:pt x="2802058" y="0"/>
                  </a:lnTo>
                  <a:cubicBezTo>
                    <a:pt x="2833238" y="0"/>
                    <a:pt x="2858514" y="25276"/>
                    <a:pt x="2858514" y="56456"/>
                  </a:cubicBezTo>
                  <a:lnTo>
                    <a:pt x="2858514" y="4194870"/>
                  </a:lnTo>
                  <a:cubicBezTo>
                    <a:pt x="2858514" y="4226050"/>
                    <a:pt x="2833238" y="4251326"/>
                    <a:pt x="2802058" y="4251326"/>
                  </a:cubicBezTo>
                  <a:lnTo>
                    <a:pt x="56456" y="4251326"/>
                  </a:lnTo>
                  <a:cubicBezTo>
                    <a:pt x="25276" y="4251326"/>
                    <a:pt x="0" y="4226050"/>
                    <a:pt x="0" y="4194870"/>
                  </a:cubicBezTo>
                  <a:lnTo>
                    <a:pt x="0" y="56456"/>
                  </a:lnTo>
                  <a:cubicBezTo>
                    <a:pt x="0" y="25276"/>
                    <a:pt x="25276" y="0"/>
                    <a:pt x="56456" y="0"/>
                  </a:cubicBezTo>
                  <a:close/>
                </a:path>
              </a:pathLst>
            </a:custGeom>
          </p:spPr>
        </p:pic>
      </p:grpSp>
      <p:pic>
        <p:nvPicPr>
          <p:cNvPr id="18" name="Grafik 17" descr="Münzen mit einfarbiger Füllung">
            <a:extLst>
              <a:ext uri="{FF2B5EF4-FFF2-40B4-BE49-F238E27FC236}">
                <a16:creationId xmlns:a16="http://schemas.microsoft.com/office/drawing/2014/main" id="{DD9AA01F-86E7-1F93-CB8A-824835E346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12278" y="336756"/>
            <a:ext cx="1150968" cy="1150968"/>
          </a:xfrm>
          <a:prstGeom prst="rect">
            <a:avLst/>
          </a:prstGeom>
        </p:spPr>
      </p:pic>
    </p:spTree>
    <p:extLst>
      <p:ext uri="{BB962C8B-B14F-4D97-AF65-F5344CB8AC3E}">
        <p14:creationId xmlns:p14="http://schemas.microsoft.com/office/powerpoint/2010/main" val="12431860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ustom 140">
      <a:dk1>
        <a:srgbClr val="000000"/>
      </a:dk1>
      <a:lt1>
        <a:srgbClr val="FFFFFF"/>
      </a:lt1>
      <a:dk2>
        <a:srgbClr val="000000"/>
      </a:dk2>
      <a:lt2>
        <a:srgbClr val="FFFFFF"/>
      </a:lt2>
      <a:accent1>
        <a:srgbClr val="00338D"/>
      </a:accent1>
      <a:accent2>
        <a:srgbClr val="7A2682"/>
      </a:accent2>
      <a:accent3>
        <a:srgbClr val="0D2240"/>
      </a:accent3>
      <a:accent4>
        <a:srgbClr val="EBB700"/>
      </a:accent4>
      <a:accent5>
        <a:srgbClr val="55565A"/>
      </a:accent5>
      <a:accent6>
        <a:srgbClr val="B3B2B1"/>
      </a:accent6>
      <a:hlink>
        <a:srgbClr val="17C8CB"/>
      </a:hlink>
      <a:folHlink>
        <a:srgbClr val="17C8CB"/>
      </a:folHlink>
    </a:clrScheme>
    <a:fontScheme name="Custom 1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3169</Words>
  <Application>Microsoft Office PowerPoint</Application>
  <PresentationFormat>Breitbild</PresentationFormat>
  <Paragraphs>266</Paragraphs>
  <Slides>23</Slides>
  <Notes>18</Notes>
  <HiddenSlides>0</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1</vt:i4>
      </vt:variant>
      <vt:variant>
        <vt:lpstr>Folientitel</vt:lpstr>
      </vt:variant>
      <vt:variant>
        <vt:i4>23</vt:i4>
      </vt:variant>
    </vt:vector>
  </HeadingPairs>
  <TitlesOfParts>
    <vt:vector size="33" baseType="lpstr">
      <vt:lpstr>Aptos</vt:lpstr>
      <vt:lpstr>Aptos Narrow</vt:lpstr>
      <vt:lpstr>Arial</vt:lpstr>
      <vt:lpstr>Calibri</vt:lpstr>
      <vt:lpstr>HelveticaNeue LT 45 Light</vt:lpstr>
      <vt:lpstr>Times New Roman</vt:lpstr>
      <vt:lpstr>Wingdings</vt:lpstr>
      <vt:lpstr>ヒラギノ角ゴ Pro W3</vt:lpstr>
      <vt:lpstr>1_Office Theme</vt:lpstr>
      <vt:lpstr>think-cell Slide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PG</dc:creator>
  <cp:lastModifiedBy>Johanna Kunz</cp:lastModifiedBy>
  <cp:revision>152</cp:revision>
  <dcterms:created xsi:type="dcterms:W3CDTF">2022-10-24T06:57:44Z</dcterms:created>
  <dcterms:modified xsi:type="dcterms:W3CDTF">2025-06-16T11:00:51Z</dcterms:modified>
</cp:coreProperties>
</file>