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2" r:id="rId4"/>
    <p:sldMasterId id="2147483736" r:id="rId5"/>
    <p:sldMasterId id="2147483754" r:id="rId6"/>
  </p:sldMasterIdLst>
  <p:notesMasterIdLst>
    <p:notesMasterId r:id="rId26"/>
  </p:notesMasterIdLst>
  <p:handoutMasterIdLst>
    <p:handoutMasterId r:id="rId27"/>
  </p:handoutMasterIdLst>
  <p:sldIdLst>
    <p:sldId id="1361" r:id="rId7"/>
    <p:sldId id="272" r:id="rId8"/>
    <p:sldId id="297" r:id="rId9"/>
    <p:sldId id="1318" r:id="rId10"/>
    <p:sldId id="336" r:id="rId11"/>
    <p:sldId id="349" r:id="rId12"/>
    <p:sldId id="1352" r:id="rId13"/>
    <p:sldId id="269" r:id="rId14"/>
    <p:sldId id="1363" r:id="rId15"/>
    <p:sldId id="1364" r:id="rId16"/>
    <p:sldId id="1365" r:id="rId17"/>
    <p:sldId id="323" r:id="rId18"/>
    <p:sldId id="286" r:id="rId19"/>
    <p:sldId id="1319" r:id="rId20"/>
    <p:sldId id="287" r:id="rId21"/>
    <p:sldId id="322" r:id="rId22"/>
    <p:sldId id="311" r:id="rId23"/>
    <p:sldId id="1362" r:id="rId24"/>
    <p:sldId id="321" r:id="rId25"/>
  </p:sldIdLst>
  <p:sldSz cx="12192000" cy="6858000"/>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lker Weyel" initials="VW" lastIdx="11" clrIdx="0">
    <p:extLst>
      <p:ext uri="{19B8F6BF-5375-455C-9EA6-DF929625EA0E}">
        <p15:presenceInfo xmlns:p15="http://schemas.microsoft.com/office/powerpoint/2012/main" userId="S::v.weyel@lions.de::35bea432-6830-4bc3-a282-8dc6475161d7" providerId="AD"/>
      </p:ext>
    </p:extLst>
  </p:cmAuthor>
  <p:cmAuthor id="2" name="Silke Grunow" initials="SG" lastIdx="10" clrIdx="1">
    <p:extLst>
      <p:ext uri="{19B8F6BF-5375-455C-9EA6-DF929625EA0E}">
        <p15:presenceInfo xmlns:p15="http://schemas.microsoft.com/office/powerpoint/2012/main" userId="S::s.grunow@lions.de::f79dc0b4-7c62-4d23-9ffb-25120990b78b" providerId="AD"/>
      </p:ext>
    </p:extLst>
  </p:cmAuthor>
  <p:cmAuthor id="3" name="Johanna Kunz" initials="JK" lastIdx="10" clrIdx="2">
    <p:extLst>
      <p:ext uri="{19B8F6BF-5375-455C-9EA6-DF929625EA0E}">
        <p15:presenceInfo xmlns:p15="http://schemas.microsoft.com/office/powerpoint/2012/main" userId="Johanna Kunz" providerId="None"/>
      </p:ext>
    </p:extLst>
  </p:cmAuthor>
  <p:cmAuthor id="4" name="Judith Arens" initials="JA" lastIdx="6" clrIdx="3">
    <p:extLst>
      <p:ext uri="{19B8F6BF-5375-455C-9EA6-DF929625EA0E}">
        <p15:presenceInfo xmlns:p15="http://schemas.microsoft.com/office/powerpoint/2012/main" userId="Judith Arens" providerId="None"/>
      </p:ext>
    </p:extLst>
  </p:cmAuthor>
  <p:cmAuthor id="5" name="Carola Lindner" initials="CL" lastIdx="6" clrIdx="4">
    <p:extLst>
      <p:ext uri="{19B8F6BF-5375-455C-9EA6-DF929625EA0E}">
        <p15:presenceInfo xmlns:p15="http://schemas.microsoft.com/office/powerpoint/2012/main" userId="S::c.lindner@lions.de::c470e2a4-b157-47e3-8777-257ee5f70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93CDDD"/>
    <a:srgbClr val="004A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74092" autoAdjust="0"/>
  </p:normalViewPr>
  <p:slideViewPr>
    <p:cSldViewPr snapToGrid="0">
      <p:cViewPr varScale="1">
        <p:scale>
          <a:sx n="62" d="100"/>
          <a:sy n="62" d="100"/>
        </p:scale>
        <p:origin x="1493" y="3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404F67A-CC71-4018-B648-AFD8A4C61846}"/>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de-DE">
              <a:latin typeface="Arial" panose="020B0604020202020204" pitchFamily="34" charset="0"/>
            </a:endParaRPr>
          </a:p>
        </p:txBody>
      </p:sp>
      <p:sp>
        <p:nvSpPr>
          <p:cNvPr id="3" name="Datumsplatzhalter 2">
            <a:extLst>
              <a:ext uri="{FF2B5EF4-FFF2-40B4-BE49-F238E27FC236}">
                <a16:creationId xmlns:a16="http://schemas.microsoft.com/office/drawing/2014/main" id="{35CCBB78-E851-40F4-B125-808001E94232}"/>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50559F61-7180-42DE-820C-F0685AF77542}" type="datetimeFigureOut">
              <a:rPr lang="de-DE" smtClean="0">
                <a:latin typeface="Arial" panose="020B0604020202020204" pitchFamily="34" charset="0"/>
              </a:rPr>
              <a:t>05.12.2024</a:t>
            </a:fld>
            <a:endParaRPr lang="de-DE">
              <a:latin typeface="Arial" panose="020B0604020202020204" pitchFamily="34" charset="0"/>
            </a:endParaRPr>
          </a:p>
        </p:txBody>
      </p:sp>
      <p:sp>
        <p:nvSpPr>
          <p:cNvPr id="4" name="Fußzeilenplatzhalter 3">
            <a:extLst>
              <a:ext uri="{FF2B5EF4-FFF2-40B4-BE49-F238E27FC236}">
                <a16:creationId xmlns:a16="http://schemas.microsoft.com/office/drawing/2014/main" id="{492B06D0-6237-4168-9F11-A1DE8C1B26D6}"/>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de-DE">
              <a:latin typeface="Arial" panose="020B0604020202020204" pitchFamily="34" charset="0"/>
            </a:endParaRPr>
          </a:p>
        </p:txBody>
      </p:sp>
      <p:sp>
        <p:nvSpPr>
          <p:cNvPr id="5" name="Foliennummernplatzhalter 4">
            <a:extLst>
              <a:ext uri="{FF2B5EF4-FFF2-40B4-BE49-F238E27FC236}">
                <a16:creationId xmlns:a16="http://schemas.microsoft.com/office/drawing/2014/main" id="{86018E41-EB0E-4A24-89A8-F54E7C36467A}"/>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5F8B0172-F09F-42C0-8258-5F93D84D399D}" type="slidenum">
              <a:rPr lang="de-DE" smtClean="0">
                <a:latin typeface="Arial" panose="020B0604020202020204" pitchFamily="34" charset="0"/>
              </a:rPr>
              <a:t>‹Nr.›</a:t>
            </a:fld>
            <a:endParaRPr lang="de-DE">
              <a:latin typeface="Arial" panose="020B0604020202020204" pitchFamily="34" charset="0"/>
            </a:endParaRPr>
          </a:p>
        </p:txBody>
      </p:sp>
    </p:spTree>
    <p:extLst>
      <p:ext uri="{BB962C8B-B14F-4D97-AF65-F5344CB8AC3E}">
        <p14:creationId xmlns:p14="http://schemas.microsoft.com/office/powerpoint/2010/main" val="3757408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atin typeface="Arial" panose="020B0604020202020204" pitchFamily="34" charset="0"/>
              </a:defRPr>
            </a:lvl1pPr>
          </a:lstStyle>
          <a:p>
            <a:endParaRPr lang="de-DE"/>
          </a:p>
        </p:txBody>
      </p:sp>
      <p:sp>
        <p:nvSpPr>
          <p:cNvPr id="3" name="Datumsplatzhalt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atin typeface="Arial" panose="020B0604020202020204" pitchFamily="34" charset="0"/>
              </a:defRPr>
            </a:lvl1pPr>
          </a:lstStyle>
          <a:p>
            <a:fld id="{328242A0-5330-4AA1-AA39-E6462421FCB6}" type="datetimeFigureOut">
              <a:rPr lang="de-DE" smtClean="0"/>
              <a:pPr/>
              <a:t>05.12.2024</a:t>
            </a:fld>
            <a:endParaRPr lang="de-DE"/>
          </a:p>
        </p:txBody>
      </p:sp>
      <p:sp>
        <p:nvSpPr>
          <p:cNvPr id="4" name="Folienbildplatzhalt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de-DE"/>
          </a:p>
        </p:txBody>
      </p:sp>
      <p:sp>
        <p:nvSpPr>
          <p:cNvPr id="5" name="Notizenplatzhalt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atin typeface="Arial" panose="020B0604020202020204" pitchFamily="34" charset="0"/>
              </a:defRPr>
            </a:lvl1pPr>
          </a:lstStyle>
          <a:p>
            <a:endParaRPr lang="de-DE"/>
          </a:p>
        </p:txBody>
      </p:sp>
      <p:sp>
        <p:nvSpPr>
          <p:cNvPr id="7" name="Foliennummernplatzhalt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atin typeface="Arial" panose="020B0604020202020204" pitchFamily="34" charset="0"/>
              </a:defRPr>
            </a:lvl1pPr>
          </a:lstStyle>
          <a:p>
            <a:fld id="{6BA05DA8-C72F-4E70-B8E5-22B7D26EA277}" type="slidenum">
              <a:rPr lang="de-DE" smtClean="0"/>
              <a:pPr/>
              <a:t>‹Nr.›</a:t>
            </a:fld>
            <a:endParaRPr lang="de-DE"/>
          </a:p>
        </p:txBody>
      </p:sp>
    </p:spTree>
    <p:extLst>
      <p:ext uri="{BB962C8B-B14F-4D97-AF65-F5344CB8AC3E}">
        <p14:creationId xmlns:p14="http://schemas.microsoft.com/office/powerpoint/2010/main" val="4113065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e.wikipedia.org/wiki/Bruttonationaleinkommen"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de.wikipedia.org/wiki/Ausbildung" TargetMode="External"/><Relationship Id="rId4" Type="http://schemas.openxmlformats.org/officeDocument/2006/relationships/hyperlink" Target="https://de.wikipedia.org/wiki/Lebenserwartun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752">
              <a:defRPr/>
            </a:pPr>
            <a:r>
              <a:rPr lang="de-DE" sz="1300" dirty="0"/>
              <a:t>Wasser ist unsere wichtigste Lebensgrundlage. Das Wohl der Menschen hängt unmittelbar davon ab, wie wir jetzt und zukünftig mit unseren Wasserressourcen umgehen. Ein guter Gewässerzustand trägt zum Erhalt der Gesundheit und zum Schutz von Lebensräumen bei. Wasser ist nicht nur essentiell für die unmittelbare Versorgung der Menschen mit Trinkwasser, sondern auch für landwirtschaftliche Produktion und industrielles Wachstum, wie auch für den Erhalt und die nachhaltige Nutzung naturnaher Ökosysteme wie z.B. den Wald. </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05DA8-C72F-4E70-B8E5-22B7D26EA277}" type="slidenum">
              <a:rPr kumimoji="0" lang="de-DE"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9403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t>2: Die Zielgemeinden haben Zugang zu nachhaltigen, klimaresistenten sanitären Einrichtungen und praktizieren ein angemessenes Hygieneverhalten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dirty="0"/>
              <a:t>In den Zielgemeinden werden Hygienekampagnen durchgeführt. Hygienekampagnen sind ein wesentlicher Bestandteil, um dauerhafte Veränderungen auf kommunaler und nationaler Ebene herbeizuführen. Die Hygienekampagnen werden für die folgenden Hygieneverhaltensweisen werben: Händewaschen mit Seife in kritischen Momenten; sicheres Wassermanagement (Aufbereitung und Lagerung im Haushalt); Fäkalienmanagement und -entsorgung ; Lebensmittelhygiene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dirty="0"/>
              <a:t>Um sicherzustellen, dass künftige Latrinen den Bedingungen in der Region standhalten und bei Überschwemmungen oder durch Einstürzen nicht zu einem Gesundheitsrisiko werden, werden die bisher verwendeten Latrinen-Modelle überarbeitet und angepasst.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dirty="0"/>
              <a:t>10 Maurer werden für den Bau dieser Konstruktionen und die dabei zu berücksichtigenden Faktoren (Boden, Grundwasserspiegel usw.) geschult.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dirty="0"/>
              <a:t>Die am stärksten gefährdeten Haushalte werden im Rahmen des Projekts mit einer katastrophenresistenten Latrine ausgestattet. Sie müssen ihre Arbeitskraft als Gegenleistung zur Verfügung stellen.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dirty="0"/>
              <a:t>Andere Haushalte werden durch Sensibilisierungs- und Aufklärungskampagnen dazu ermutigt, die neue Bauweise ebenfalls zu übernehmen. Sie werden die Möglichkeit haben, Kleinstkredite aus einem revolvierenden Fonds zu erhalten, um den Unterbau aus Ziegeln und Zement (für die Stabilität am wichtigsten) zu finanzieren, während der Oberbau mit kostengünstigeren Materialien gebaut werden kann.</a:t>
            </a:r>
            <a:endParaRPr lang="de-DE" b="0" dirty="0"/>
          </a:p>
        </p:txBody>
      </p:sp>
      <p:sp>
        <p:nvSpPr>
          <p:cNvPr id="4" name="Foliennummernplatzhalter 3"/>
          <p:cNvSpPr>
            <a:spLocks noGrp="1"/>
          </p:cNvSpPr>
          <p:nvPr>
            <p:ph type="sldNum" sz="quarter" idx="5"/>
          </p:nvPr>
        </p:nvSpPr>
        <p:spPr/>
        <p:txBody>
          <a:bodyPr/>
          <a:lstStyle/>
          <a:p>
            <a:fld id="{6BA05DA8-C72F-4E70-B8E5-22B7D26EA277}" type="slidenum">
              <a:rPr lang="de-DE" smtClean="0"/>
              <a:pPr/>
              <a:t>10</a:t>
            </a:fld>
            <a:endParaRPr lang="de-DE"/>
          </a:p>
        </p:txBody>
      </p:sp>
    </p:spTree>
    <p:extLst>
      <p:ext uri="{BB962C8B-B14F-4D97-AF65-F5344CB8AC3E}">
        <p14:creationId xmlns:p14="http://schemas.microsoft.com/office/powerpoint/2010/main" val="430057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Anpassung an den Klimawandel:</a:t>
            </a:r>
          </a:p>
          <a:p>
            <a:endParaRPr lang="de-DE" dirty="0"/>
          </a:p>
          <a:p>
            <a:pPr marL="171450" indent="-171450">
              <a:buFont typeface="Arial" panose="020B0604020202020204" pitchFamily="34" charset="0"/>
              <a:buChar char="•"/>
            </a:pPr>
            <a:r>
              <a:rPr lang="de-DE" dirty="0"/>
              <a:t>Um die finanzielle Kapazität der Familien für diese Investitionen in verbesserte Latrinen zu erhöhen und andererseits die Ernährungssicherheit zu fördern, werden Kleinbauern in klimagerechten, nachhaltigen Anbaumethoden geschult. Dazu könnten Ziegenhaltung (mit dem Dung als Dünger), Bienenzucht, Agroforstwirtschaft (mit Obstbäumen auf den Feldern) oder andere hochwertige Kulturen gehören, die für die neuen klimatischen Bedingungen geeignet sind. </a:t>
            </a:r>
          </a:p>
          <a:p>
            <a:pPr marL="171450" indent="-171450">
              <a:buFont typeface="Arial" panose="020B0604020202020204" pitchFamily="34" charset="0"/>
              <a:buChar char="•"/>
            </a:pPr>
            <a:r>
              <a:rPr lang="de-DE" dirty="0"/>
              <a:t>Um die Marktanbindung und die Preise zu verbessern, wird eine Genossenschaft zur Unterstützung der Landwirte aufgebaut. </a:t>
            </a:r>
          </a:p>
          <a:p>
            <a:pPr marL="171450" indent="-171450">
              <a:buFont typeface="Arial" panose="020B0604020202020204" pitchFamily="34" charset="0"/>
              <a:buChar char="•"/>
            </a:pPr>
            <a:r>
              <a:rPr lang="de-DE" dirty="0"/>
              <a:t>Außerdem werden Selbsthilfegruppen eingeführt, um das Village Banking zu erleichtern. Jedes Mitglied wird monatlich eine kleine Summe einzahlen, was es den Mitgliedern ermöglicht, kleine Kredite zu erhalten, um ihr Geschäft oder ihre Landwirtschaft zu verbessern. Die zusätzlichen finanziellen Mittel werden auch den Wiederaufbau nach einer Naturkatastrophe in Zukunft erleichtern.</a:t>
            </a:r>
          </a:p>
          <a:p>
            <a:pPr marL="171450" indent="-171450">
              <a:buFont typeface="Arial" panose="020B0604020202020204" pitchFamily="34" charset="0"/>
              <a:buChar char="•"/>
            </a:pPr>
            <a:r>
              <a:rPr lang="de-DE" dirty="0"/>
              <a:t>In Zusammenarbeit mit der Gemeinde werden Katastrophen-Risiko-Management-Komitees (DRMC) ausgebildet. Sie werden ihre potenziellen Risiken analysieren, aber auch Evakuierungsstrategien und Pläne zur Schadensbegrenzung werden entwickelt. </a:t>
            </a:r>
          </a:p>
          <a:p>
            <a:pPr marL="171450" indent="-171450">
              <a:buFont typeface="Arial" panose="020B0604020202020204" pitchFamily="34" charset="0"/>
              <a:buChar char="•"/>
            </a:pPr>
            <a:r>
              <a:rPr lang="de-DE" dirty="0"/>
              <a:t>Die DRMC werden verschiedene Abhilfemaßnahmen durchführen, z. B. Boden-/Wasserschutz, Baumpflanzungen, Ausheben von Drainagen usw. </a:t>
            </a:r>
          </a:p>
          <a:p>
            <a:pPr marL="171450" indent="-171450">
              <a:buFont typeface="Arial" panose="020B0604020202020204" pitchFamily="34" charset="0"/>
              <a:buChar char="•"/>
            </a:pPr>
            <a:r>
              <a:rPr lang="de-DE" dirty="0"/>
              <a:t>Sie werden in ihrer sozialen Verantwortung gestärkt, damit sie sich für die Bereitstellung von Haushaltsmitteln für die Katastrophenvorsorge auf Gemeindeebene einsetzen können.</a:t>
            </a:r>
          </a:p>
        </p:txBody>
      </p:sp>
      <p:sp>
        <p:nvSpPr>
          <p:cNvPr id="4" name="Foliennummernplatzhalter 3"/>
          <p:cNvSpPr>
            <a:spLocks noGrp="1"/>
          </p:cNvSpPr>
          <p:nvPr>
            <p:ph type="sldNum" sz="quarter" idx="5"/>
          </p:nvPr>
        </p:nvSpPr>
        <p:spPr/>
        <p:txBody>
          <a:bodyPr/>
          <a:lstStyle/>
          <a:p>
            <a:fld id="{6BA05DA8-C72F-4E70-B8E5-22B7D26EA277}" type="slidenum">
              <a:rPr lang="de-DE" smtClean="0"/>
              <a:pPr/>
              <a:t>11</a:t>
            </a:fld>
            <a:endParaRPr lang="de-DE"/>
          </a:p>
        </p:txBody>
      </p:sp>
    </p:spTree>
    <p:extLst>
      <p:ext uri="{BB962C8B-B14F-4D97-AF65-F5344CB8AC3E}">
        <p14:creationId xmlns:p14="http://schemas.microsoft.com/office/powerpoint/2010/main" val="180549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90752" rtl="0" eaLnBrk="1" fontAlgn="auto" latinLnBrk="0" hangingPunct="1">
              <a:lnSpc>
                <a:spcPct val="100000"/>
              </a:lnSpc>
              <a:spcBef>
                <a:spcPts val="0"/>
              </a:spcBef>
              <a:spcAft>
                <a:spcPts val="0"/>
              </a:spcAft>
              <a:buClrTx/>
              <a:buSzTx/>
              <a:buFontTx/>
              <a:buNone/>
              <a:tabLst/>
              <a:defRPr/>
            </a:pPr>
            <a:r>
              <a:rPr lang="de-DE" sz="1200" dirty="0"/>
              <a:t>Wir möchten mit diesem WaSH-Projekt in Malawi die Erfolgsgeschichte der Lions-WaSH-Projekte fortführen. </a:t>
            </a:r>
            <a:r>
              <a:rPr lang="de-DE" dirty="0"/>
              <a:t>Seit 2020 verbessern wir mit unseren WaSH-Projekten nach dem Prinzip „Hilfe zur Selbsthilfe“ mit umfassenden kapazitätsfördernden Maßnahmen sowie Infrastruktur jedes Jahr die Lebenssituation der Menschen in den jeweiligen Projektregionen. </a:t>
            </a:r>
          </a:p>
          <a:p>
            <a:pPr marL="0" marR="0" lvl="0" indent="0" algn="l" defTabSz="990752" rtl="0" eaLnBrk="1" fontAlgn="auto" latinLnBrk="0" hangingPunct="1">
              <a:lnSpc>
                <a:spcPct val="100000"/>
              </a:lnSpc>
              <a:spcBef>
                <a:spcPts val="0"/>
              </a:spcBef>
              <a:spcAft>
                <a:spcPts val="0"/>
              </a:spcAft>
              <a:buClrTx/>
              <a:buSzTx/>
              <a:buFontTx/>
              <a:buNone/>
              <a:tabLst/>
              <a:defRPr/>
            </a:pPr>
            <a:r>
              <a:rPr lang="de-DE" sz="1400" kern="100" dirty="0">
                <a:effectLst/>
                <a:latin typeface="Calibri" panose="020F0502020204030204" pitchFamily="34" charset="0"/>
                <a:ea typeface="Calibri" panose="020F0502020204030204" pitchFamily="34" charset="0"/>
                <a:cs typeface="Times New Roman" panose="02020603050405020304" pitchFamily="18" charset="0"/>
              </a:rPr>
              <a:t>WaSH-Projekte müssen an der Lage und den Bedürfnissen vor Ort ausgerichtet werden. Unsere Projekte haben deshalb je nach Land unterschiedliche Schwerpunkte.</a:t>
            </a:r>
          </a:p>
          <a:p>
            <a:pPr marL="0" marR="0" lvl="0" indent="0" algn="l" defTabSz="990752" rtl="0" eaLnBrk="1" fontAlgn="auto" latinLnBrk="0" hangingPunct="1">
              <a:lnSpc>
                <a:spcPct val="100000"/>
              </a:lnSpc>
              <a:spcBef>
                <a:spcPts val="0"/>
              </a:spcBef>
              <a:spcAft>
                <a:spcPts val="0"/>
              </a:spcAft>
              <a:buClrTx/>
              <a:buSzTx/>
              <a:buFontTx/>
              <a:buNone/>
              <a:tabLst/>
              <a:defRPr/>
            </a:pPr>
            <a:endParaRPr lang="de-DE"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9075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kern="100" dirty="0">
                <a:effectLst/>
                <a:latin typeface="Calibri" panose="020F0502020204030204" pitchFamily="34" charset="0"/>
                <a:ea typeface="Calibri" panose="020F0502020204030204" pitchFamily="34" charset="0"/>
                <a:cs typeface="Times New Roman" panose="02020603050405020304" pitchFamily="18" charset="0"/>
              </a:rPr>
              <a:t>Unser erstes WaSH-Projekt in </a:t>
            </a:r>
            <a:r>
              <a:rPr lang="de-DE" sz="1400" b="1" kern="100" dirty="0">
                <a:effectLst/>
                <a:latin typeface="Calibri" panose="020F0502020204030204" pitchFamily="34" charset="0"/>
                <a:ea typeface="Calibri" panose="020F0502020204030204" pitchFamily="34" charset="0"/>
                <a:cs typeface="Times New Roman" panose="02020603050405020304" pitchFamily="18" charset="0"/>
              </a:rPr>
              <a:t>Indien</a:t>
            </a:r>
            <a:r>
              <a:rPr lang="de-DE" sz="1400" kern="100" dirty="0">
                <a:effectLst/>
                <a:latin typeface="Calibri" panose="020F0502020204030204" pitchFamily="34" charset="0"/>
                <a:ea typeface="Calibri" panose="020F0502020204030204" pitchFamily="34" charset="0"/>
                <a:cs typeface="Times New Roman" panose="02020603050405020304" pitchFamily="18" charset="0"/>
              </a:rPr>
              <a:t> ist inzwischen erfolgreich abgeschlossen. Über 100.000 Menschen haben hier unter anderem von Aufklärung zu wichtigen Hygiene-Maßnahmen profitiert, um die dort noch stark vertretenen vernachlässigten Tropenkrankheiten wie Lepra oder die Augenkrankheit Trachom zu belkämpfen</a:t>
            </a:r>
          </a:p>
          <a:p>
            <a:pPr marL="285750" marR="0" lvl="0" indent="-285750" algn="l" defTabSz="99075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kern="100" dirty="0">
                <a:effectLst/>
                <a:latin typeface="Calibri" panose="020F0502020204030204" pitchFamily="34" charset="0"/>
                <a:ea typeface="Calibri" panose="020F0502020204030204" pitchFamily="34" charset="0"/>
                <a:cs typeface="Times New Roman" panose="02020603050405020304" pitchFamily="18" charset="0"/>
              </a:rPr>
              <a:t>In </a:t>
            </a:r>
            <a:r>
              <a:rPr lang="de-DE" sz="1400" b="1" kern="100" dirty="0">
                <a:effectLst/>
                <a:latin typeface="Calibri" panose="020F0502020204030204" pitchFamily="34" charset="0"/>
                <a:ea typeface="Calibri" panose="020F0502020204030204" pitchFamily="34" charset="0"/>
                <a:cs typeface="Times New Roman" panose="02020603050405020304" pitchFamily="18" charset="0"/>
              </a:rPr>
              <a:t>Malawi</a:t>
            </a:r>
            <a:r>
              <a:rPr lang="de-DE" sz="1400" kern="100" dirty="0">
                <a:effectLst/>
                <a:latin typeface="Calibri" panose="020F0502020204030204" pitchFamily="34" charset="0"/>
                <a:ea typeface="Calibri" panose="020F0502020204030204" pitchFamily="34" charset="0"/>
                <a:cs typeface="Times New Roman" panose="02020603050405020304" pitchFamily="18" charset="0"/>
              </a:rPr>
              <a:t> wurden inzwischen unter anderem 10 neue Brunnen gebaut und 20 repariert, sodass 30 Dörfer wieder zuverlässig Wasser haben. Dort ausgebildete Brunnenmechaniker sorgen dafür, dass alles weiterhin funktioniert.</a:t>
            </a:r>
          </a:p>
          <a:p>
            <a:pPr marL="285750" marR="0" lvl="0" indent="-285750" algn="l" defTabSz="99075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kern="100" dirty="0">
                <a:effectLst/>
                <a:latin typeface="Calibri" panose="020F0502020204030204" pitchFamily="34" charset="0"/>
                <a:ea typeface="Calibri" panose="020F0502020204030204" pitchFamily="34" charset="0"/>
                <a:cs typeface="Times New Roman" panose="02020603050405020304" pitchFamily="18" charset="0"/>
              </a:rPr>
              <a:t>In </a:t>
            </a:r>
            <a:r>
              <a:rPr lang="de-DE" sz="1400" b="1" kern="100" dirty="0">
                <a:effectLst/>
                <a:latin typeface="Calibri" panose="020F0502020204030204" pitchFamily="34" charset="0"/>
                <a:ea typeface="Calibri" panose="020F0502020204030204" pitchFamily="34" charset="0"/>
                <a:cs typeface="Times New Roman" panose="02020603050405020304" pitchFamily="18" charset="0"/>
              </a:rPr>
              <a:t>Kenia</a:t>
            </a:r>
            <a:r>
              <a:rPr lang="de-DE" sz="1400" kern="100" dirty="0">
                <a:effectLst/>
                <a:latin typeface="Calibri" panose="020F0502020204030204" pitchFamily="34" charset="0"/>
                <a:ea typeface="Calibri" panose="020F0502020204030204" pitchFamily="34" charset="0"/>
                <a:cs typeface="Times New Roman" panose="02020603050405020304" pitchFamily="18" charset="0"/>
              </a:rPr>
              <a:t> stehen wir noch am Anfang, hier werden derzeit 16 Frauengruppen ausgebildet, um mit wenig Wasser und hitzeresistenten Pflanzen nachhaltige, ertragreiche Landwirtschaft zu betreiben. Gemeinsam mit den lokalen Lions wurde aber schon ein Anfang gemacht, und gemeinsam mit einer örtlichen Schule viele kleine Baum-Setzlinge gepflanzt, um das Mikro-Klima zu verbessern!</a:t>
            </a:r>
          </a:p>
          <a:p>
            <a:pPr marL="285750" marR="0" lvl="0" indent="-285750" algn="l" defTabSz="99075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400" kern="100" dirty="0">
                <a:effectLst/>
                <a:latin typeface="Calibri" panose="020F0502020204030204" pitchFamily="34" charset="0"/>
                <a:ea typeface="Calibri" panose="020F0502020204030204" pitchFamily="34" charset="0"/>
                <a:cs typeface="Times New Roman" panose="02020603050405020304" pitchFamily="18" charset="0"/>
              </a:rPr>
              <a:t>Der Antrag für das WaSH-Projekt in </a:t>
            </a:r>
            <a:r>
              <a:rPr lang="de-DE" sz="1400" b="1" kern="100" dirty="0">
                <a:effectLst/>
                <a:latin typeface="Calibri" panose="020F0502020204030204" pitchFamily="34" charset="0"/>
                <a:ea typeface="Calibri" panose="020F0502020204030204" pitchFamily="34" charset="0"/>
                <a:cs typeface="Times New Roman" panose="02020603050405020304" pitchFamily="18" charset="0"/>
              </a:rPr>
              <a:t>Sambia</a:t>
            </a:r>
            <a:r>
              <a:rPr lang="de-DE" sz="1400" kern="100" dirty="0">
                <a:effectLst/>
                <a:latin typeface="Calibri" panose="020F0502020204030204" pitchFamily="34" charset="0"/>
                <a:ea typeface="Calibri" panose="020F0502020204030204" pitchFamily="34" charset="0"/>
                <a:cs typeface="Times New Roman" panose="02020603050405020304" pitchFamily="18" charset="0"/>
              </a:rPr>
              <a:t>, das insbesondere die Situation an Schulen verbessern wird, befindet sich in der letzten Abstimmung mit dem BMZ und wird im Herbst starten!</a:t>
            </a:r>
          </a:p>
          <a:p>
            <a:pPr marL="285750" marR="0" lvl="0" indent="-285750" algn="l" defTabSz="99075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9075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defTabSz="990752">
              <a:buFontTx/>
              <a:buNone/>
              <a:defRPr/>
            </a:pPr>
            <a:endParaRPr lang="de-DE" sz="1300" dirty="0"/>
          </a:p>
        </p:txBody>
      </p:sp>
      <p:sp>
        <p:nvSpPr>
          <p:cNvPr id="4" name="Foliennummernplatzhalter 3"/>
          <p:cNvSpPr>
            <a:spLocks noGrp="1"/>
          </p:cNvSpPr>
          <p:nvPr>
            <p:ph type="sldNum" sz="quarter" idx="5"/>
          </p:nvPr>
        </p:nvSpPr>
        <p:spPr/>
        <p:txBody>
          <a:bodyPr/>
          <a:lstStyle/>
          <a:p>
            <a:fld id="{6BA05DA8-C72F-4E70-B8E5-22B7D26EA277}" type="slidenum">
              <a:rPr lang="de-DE" smtClean="0"/>
              <a:pPr/>
              <a:t>12</a:t>
            </a:fld>
            <a:endParaRPr lang="de-DE"/>
          </a:p>
        </p:txBody>
      </p:sp>
    </p:spTree>
    <p:extLst>
      <p:ext uri="{BB962C8B-B14F-4D97-AF65-F5344CB8AC3E}">
        <p14:creationId xmlns:p14="http://schemas.microsoft.com/office/powerpoint/2010/main" val="595191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0" i="0" u="none" strike="noStrike" kern="100" baseline="0" dirty="0">
                <a:solidFill>
                  <a:prstClr val="black"/>
                </a:solidFill>
                <a:latin typeface="Times New Roman" panose="02020603050405020304" pitchFamily="18" charset="0"/>
              </a:rPr>
              <a:t>Mit dem Beschluss der MDV in Mannheim wurde das Engagement der Lions im wichtigen WaSH-Bereich festgeschrieben. WaSH-Projekte leisten immer einen Beitrag zur Nachhaltigkeit und zum Umweltschutz, </a:t>
            </a:r>
          </a:p>
          <a:p>
            <a:pPr marR="0" algn="l" rtl="0"/>
            <a:r>
              <a:rPr lang="de-DE" sz="1800" b="0" i="0" u="none" strike="noStrike" kern="100" baseline="0" dirty="0">
                <a:solidFill>
                  <a:prstClr val="black"/>
                </a:solidFill>
                <a:latin typeface="Times New Roman" panose="02020603050405020304" pitchFamily="18" charset="0"/>
              </a:rPr>
              <a:t>Auch LCIF unterstütz und befürwortet die WaSH-Projekte des MD. Die gesamte Projektsumme inkl. BMZ-Zuschuss wird als Beitrag der Deutschen Lions im internationalen Spenden-Ranking angerechnet. 2022 wurde das MOU auf dem KDL in Bonn feierlich erneuert.</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Alle bisherigen Projekte fanden auch die Zustimmung des Bundesministeriums für wirtschaftliche Entwicklung und Zusammenarbeit (BMZ), welches den Bereich WaSH als sehr wichtig erachtet und unsere Projekte bezuschusst.</a:t>
            </a:r>
          </a:p>
          <a:p>
            <a:endParaRPr lang="de-DE" dirty="0"/>
          </a:p>
        </p:txBody>
      </p:sp>
      <p:sp>
        <p:nvSpPr>
          <p:cNvPr id="4" name="Foliennummernplatzhalter 3"/>
          <p:cNvSpPr>
            <a:spLocks noGrp="1"/>
          </p:cNvSpPr>
          <p:nvPr>
            <p:ph type="sldNum" sz="quarter" idx="5"/>
          </p:nvPr>
        </p:nvSpPr>
        <p:spPr/>
        <p:txBody>
          <a:bodyPr/>
          <a:lstStyle/>
          <a:p>
            <a:fld id="{6BA05DA8-C72F-4E70-B8E5-22B7D26EA277}" type="slidenum">
              <a:rPr lang="de-DE" smtClean="0"/>
              <a:pPr/>
              <a:t>13</a:t>
            </a:fld>
            <a:endParaRPr lang="de-DE"/>
          </a:p>
        </p:txBody>
      </p:sp>
    </p:spTree>
    <p:extLst>
      <p:ext uri="{BB962C8B-B14F-4D97-AF65-F5344CB8AC3E}">
        <p14:creationId xmlns:p14="http://schemas.microsoft.com/office/powerpoint/2010/main" val="328289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DE" sz="1100" dirty="0">
                <a:effectLst/>
                <a:latin typeface="Calibri" panose="020F0502020204030204" pitchFamily="34" charset="0"/>
                <a:ea typeface="Calibri" panose="020F0502020204030204" pitchFamily="34" charset="0"/>
              </a:rPr>
              <a:t>Seit 2011 arbeiten wir mit Habitat for Humanity zusammen, anfänglich v.a. in der Katastrophenhilfe und dem Wiederaufbau. Insgesamt wurden bisher Projekte über 4 Mio. Euro gemeinsam umgesetzt. Immer gute und zeitnahe Berichte, gute Darstellung der Unterstützung von Lions vor Ort</a:t>
            </a:r>
          </a:p>
          <a:p>
            <a:pPr marL="171450" lvl="0" indent="-171450">
              <a:buFont typeface="Arial" panose="020B0604020202020204" pitchFamily="34" charset="0"/>
              <a:buChar char="•"/>
            </a:pPr>
            <a:r>
              <a:rPr lang="de-DE" sz="1100" dirty="0">
                <a:effectLst/>
                <a:latin typeface="Calibri" panose="020F0502020204030204" pitchFamily="34" charset="0"/>
                <a:ea typeface="Calibri" panose="020F0502020204030204" pitchFamily="34" charset="0"/>
              </a:rPr>
              <a:t>Habitat for Humanity hat sich mit einem Projektvorschlag an die Lions gewendet. Dieser wurde durch eine Anfrage auf Unterstützung der Regierung des </a:t>
            </a:r>
            <a:r>
              <a:rPr lang="de-DE" sz="1100" dirty="0" err="1">
                <a:effectLst/>
                <a:latin typeface="Calibri" panose="020F0502020204030204" pitchFamily="34" charset="0"/>
                <a:ea typeface="Calibri" panose="020F0502020204030204" pitchFamily="34" charset="0"/>
              </a:rPr>
              <a:t>Zomba</a:t>
            </a:r>
            <a:r>
              <a:rPr lang="de-DE" sz="1100" dirty="0">
                <a:effectLst/>
                <a:latin typeface="Calibri" panose="020F0502020204030204" pitchFamily="34" charset="0"/>
                <a:ea typeface="Calibri" panose="020F0502020204030204" pitchFamily="34" charset="0"/>
              </a:rPr>
              <a:t> Distrikts durch die lokalen Mitarbeiter ausgearbeitet. Dazu sind sie auch in die Region gefahren, haben sich die Sorgen und Nöte der Menschen sowie ihre Vorstellungen für eine Verbesserung angehört.</a:t>
            </a:r>
          </a:p>
          <a:p>
            <a:pPr marL="171450" lvl="0" indent="-171450">
              <a:buFont typeface="Arial" panose="020B0604020202020204" pitchFamily="34" charset="0"/>
              <a:buChar char="•"/>
            </a:pPr>
            <a:r>
              <a:rPr lang="de-DE" sz="1100" dirty="0">
                <a:effectLst/>
                <a:latin typeface="Calibri" panose="020F0502020204030204" pitchFamily="34" charset="0"/>
                <a:ea typeface="Calibri" panose="020F0502020204030204" pitchFamily="34" charset="0"/>
              </a:rPr>
              <a:t>Das BMZ hat das Projekt bei der Vor-Anmeldung im März 2024 mit A priorisiert. Das bedeutet, dass das BMZ das Projekt wichtig und unterstützenswert bewertet. Die</a:t>
            </a:r>
            <a:r>
              <a:rPr lang="de-DE" sz="1400" dirty="0">
                <a:effectLst/>
                <a:latin typeface="Calibri" panose="020F0502020204030204" pitchFamily="34" charset="0"/>
                <a:ea typeface="Calibri" panose="020F0502020204030204" pitchFamily="34" charset="0"/>
              </a:rPr>
              <a:t> Zuschusssumme ist in den Haushalt eingestellt und ist verfügbar, solange ein guter Antrag fristgerecht eingereicht wird. Bisher haben alle Projekte der Lions mit einer A-Priorisierung auch eine Bewilligung erhalten.</a:t>
            </a:r>
          </a:p>
          <a:p>
            <a:pPr marL="171450" lvl="0" indent="-171450">
              <a:buFont typeface="Arial" panose="020B0604020202020204" pitchFamily="34" charset="0"/>
              <a:buChar char="•"/>
            </a:pPr>
            <a:r>
              <a:rPr lang="de-DE" sz="1400" dirty="0">
                <a:effectLst/>
                <a:latin typeface="Calibri" panose="020F0502020204030204" pitchFamily="34" charset="0"/>
                <a:ea typeface="Calibri" panose="020F0502020204030204" pitchFamily="34" charset="0"/>
              </a:rPr>
              <a:t>Zur Detailplanung ist eine Mitarbeiterin der Stiftung im November nach Malawi gereist. Sie wird zusammen mit dem Team den aktuellen Vorschlag nochmal prüfen, fachlichen Input der </a:t>
            </a:r>
            <a:r>
              <a:rPr lang="de-DE" sz="1400" dirty="0" err="1">
                <a:effectLst/>
                <a:latin typeface="Calibri" panose="020F0502020204030204" pitchFamily="34" charset="0"/>
                <a:ea typeface="Calibri" panose="020F0502020204030204" pitchFamily="34" charset="0"/>
              </a:rPr>
              <a:t>KWaSH</a:t>
            </a:r>
            <a:r>
              <a:rPr lang="de-DE" sz="1400" dirty="0">
                <a:effectLst/>
                <a:latin typeface="Calibri" panose="020F0502020204030204" pitchFamily="34" charset="0"/>
                <a:ea typeface="Calibri" panose="020F0502020204030204" pitchFamily="34" charset="0"/>
              </a:rPr>
              <a:t> und WaSH-Experten der Lions mitbringen und auch die Ergebnisse der ersten Sondierung vor Ort verifizieren.</a:t>
            </a:r>
          </a:p>
          <a:p>
            <a:pPr marL="171450" lvl="0" indent="-171450">
              <a:buFont typeface="Arial" panose="020B0604020202020204" pitchFamily="34" charset="0"/>
              <a:buChar char="•"/>
            </a:pPr>
            <a:r>
              <a:rPr lang="de-DE" sz="1400" dirty="0">
                <a:effectLst/>
                <a:latin typeface="Calibri" panose="020F0502020204030204" pitchFamily="34" charset="0"/>
                <a:ea typeface="Calibri" panose="020F0502020204030204" pitchFamily="34" charset="0"/>
              </a:rPr>
              <a:t>Im März 2025 wird der Antrag dann dem BMZ vorgelegt. In mehreren Diskussionsschleifen werden letzte Details geklärt und auf eventuelle Änderungswünsche des BMZ reagiert. Dadurch können sich Projektbestandteile bis zur endgültigen Bewilligung durch das BMZ noch verändern. </a:t>
            </a:r>
          </a:p>
          <a:p>
            <a:pPr marL="171450" lvl="0" indent="-171450">
              <a:buFont typeface="Arial" panose="020B0604020202020204" pitchFamily="34" charset="0"/>
              <a:buChar char="•"/>
            </a:pPr>
            <a:r>
              <a:rPr lang="de-DE" sz="1400" dirty="0">
                <a:effectLst/>
                <a:latin typeface="Calibri" panose="020F0502020204030204" pitchFamily="34" charset="0"/>
                <a:ea typeface="Calibri" panose="020F0502020204030204" pitchFamily="34" charset="0"/>
              </a:rPr>
              <a:t>Start des Projektes soll dann im Herbst 2025 sein</a:t>
            </a:r>
          </a:p>
          <a:p>
            <a:pPr marL="171450" lvl="0" indent="-171450">
              <a:buFont typeface="Arial" panose="020B0604020202020204" pitchFamily="34" charset="0"/>
              <a:buChar char="•"/>
            </a:pPr>
            <a:endParaRPr lang="de-DE" sz="1400" dirty="0">
              <a:effectLst/>
              <a:latin typeface="Calibri" panose="020F0502020204030204" pitchFamily="34" charset="0"/>
              <a:ea typeface="Calibri" panose="020F0502020204030204" pitchFamily="34" charset="0"/>
            </a:endParaRPr>
          </a:p>
          <a:p>
            <a:pPr marL="185766" indent="-185766" defTabSz="990752">
              <a:buFontTx/>
              <a:buChar char="-"/>
              <a:defRPr/>
            </a:pPr>
            <a:endParaRPr lang="de-DE" sz="1300" dirty="0"/>
          </a:p>
        </p:txBody>
      </p:sp>
      <p:sp>
        <p:nvSpPr>
          <p:cNvPr id="4" name="Foliennummernplatzhalter 3"/>
          <p:cNvSpPr>
            <a:spLocks noGrp="1"/>
          </p:cNvSpPr>
          <p:nvPr>
            <p:ph type="sldNum" sz="quarter" idx="5"/>
          </p:nvPr>
        </p:nvSpPr>
        <p:spPr/>
        <p:txBody>
          <a:bodyPr/>
          <a:lstStyle/>
          <a:p>
            <a:fld id="{6BA05DA8-C72F-4E70-B8E5-22B7D26EA277}" type="slidenum">
              <a:rPr lang="de-DE" smtClean="0"/>
              <a:pPr/>
              <a:t>14</a:t>
            </a:fld>
            <a:endParaRPr lang="de-DE"/>
          </a:p>
        </p:txBody>
      </p:sp>
    </p:spTree>
    <p:extLst>
      <p:ext uri="{BB962C8B-B14F-4D97-AF65-F5344CB8AC3E}">
        <p14:creationId xmlns:p14="http://schemas.microsoft.com/office/powerpoint/2010/main" val="3539966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defTabSz="990752">
              <a:buFontTx/>
              <a:buChar char="-"/>
              <a:defRPr/>
            </a:pPr>
            <a:r>
              <a:rPr lang="de-DE" dirty="0">
                <a:effectLst/>
              </a:rPr>
              <a:t>Seit 2002 tragen wir das Siegel des </a:t>
            </a:r>
            <a:r>
              <a:rPr lang="de-DE" b="1" dirty="0">
                <a:effectLst/>
              </a:rPr>
              <a:t>Deutschen Zentralinstituts für soziale Fragen </a:t>
            </a:r>
          </a:p>
          <a:p>
            <a:pPr marL="628650" lvl="1" indent="-171450" defTabSz="990752">
              <a:buFontTx/>
              <a:buChar char="-"/>
              <a:defRPr/>
            </a:pPr>
            <a:r>
              <a:rPr lang="de-DE" dirty="0"/>
              <a:t>Das DZI Spenden-Siegel belegt, dass eine Organisation mit den ihr anvertrauten Geldern sorgfältig und verantwortungsvoll umgeht. Mehr noch: Siegel-Organisationen verpflichten sich freiwillig, die DZI-Standards zu erfüllen und damit höchsten Qualitätsansprüchen gerecht zu werden. Sie sind leistungsfähig, arbeiten transparent, wirtschaften sparsam, informieren sachlich und wahrhaftig und haben wirksame Kontroll- und Aufsichtsstrukturen. Auf diese Weise gewährleisten sie, dass die ihnen zufließenden Spenden den gemeinnützigen Zweck erfüllen.</a:t>
            </a:r>
          </a:p>
          <a:p>
            <a:pPr marL="628650" lvl="1" indent="-171450" defTabSz="990752">
              <a:buFontTx/>
              <a:buChar char="-"/>
              <a:defRPr/>
            </a:pPr>
            <a:r>
              <a:rPr lang="de-DE" dirty="0"/>
              <a:t>Die DZI Spendenberatung ist weder eine staatliche Einrichtung noch ein privatwirtschaftliches Unternehmen. Als Arbeitsbereich des DZI ist die Spendenberatung eine unabhängige wissenschaftliche Dokumentations- und Auskunftsstelle. Sie erfüllt mit dem Spenderschutz eine wichtige Aufgabe des Verbraucherschutzes und arbeitet in diesem Zusammenhang etwa mit den Verbraucherzentralen eng zusammen. Dieser Zweck ist auch in der Stiftungssatzung des DZI niedergelegt. Dem Vorstand der Stiftung DZI gehören Repräsentanten des Staates, der Wirtschaft und des gemeinnützigen Sektors an. Damit wird die Neutralität und Unabhängigkeit des DZI gesichert.</a:t>
            </a:r>
            <a:endParaRPr lang="de-DE" dirty="0">
              <a:effectLst/>
            </a:endParaRPr>
          </a:p>
          <a:p>
            <a:pPr marL="171450" indent="-171450" defTabSz="990752">
              <a:buFontTx/>
              <a:buChar char="-"/>
              <a:defRPr/>
            </a:pPr>
            <a:r>
              <a:rPr lang="de-DE" dirty="0">
                <a:effectLst/>
              </a:rPr>
              <a:t>Durch </a:t>
            </a:r>
            <a:r>
              <a:rPr lang="de-DE" b="1" dirty="0">
                <a:effectLst/>
              </a:rPr>
              <a:t>ein enges Monitoring der Stiftung </a:t>
            </a:r>
            <a:r>
              <a:rPr lang="de-DE" dirty="0">
                <a:effectLst/>
              </a:rPr>
              <a:t>und die transparente Berichterstattung des Partners wird sichergestellt, dass die Gelder verantwortungsvoll eingesetzt werden.</a:t>
            </a:r>
          </a:p>
          <a:p>
            <a:pPr marL="171450" indent="-171450" defTabSz="990752">
              <a:buFontTx/>
              <a:buChar char="-"/>
              <a:defRPr/>
            </a:pPr>
            <a:r>
              <a:rPr lang="de-DE" dirty="0"/>
              <a:t>Da das Projekt für eine Förderung durch das Bundesministerium für wirtschaftliche Zusammenarbeit und Entwicklung (BMZ) angemeldet ist, werden wir strenge Kriterien und Richtlinien für die Rechenschaftslegung erfüllen. Dazu gehört eine </a:t>
            </a:r>
            <a:r>
              <a:rPr lang="de-DE" b="1" dirty="0"/>
              <a:t>End-Evaluierung der Projekte nach den internationalen DAC-Kriterien</a:t>
            </a:r>
            <a:r>
              <a:rPr lang="de-DE" dirty="0"/>
              <a:t>, Diese wird von einem externen Prüfer durchgeführt und unsere Zielerreichung anhand im Antrag definierter Kriterien qualitativ und quantitativ nachvollzogen.</a:t>
            </a:r>
          </a:p>
          <a:p>
            <a:pPr marL="171450" indent="-171450" defTabSz="990752">
              <a:buFontTx/>
              <a:buChar char="-"/>
              <a:defRPr/>
            </a:pPr>
            <a:r>
              <a:rPr lang="de-DE" dirty="0"/>
              <a:t>Alle Projektausgaben werden von einem externen Buchprüfer verifiziert, der von der Handelskammer anerkannt sein muss</a:t>
            </a:r>
          </a:p>
          <a:p>
            <a:pPr marL="0" indent="0" defTabSz="990752">
              <a:buFontTx/>
              <a:buNone/>
              <a:defRPr/>
            </a:pPr>
            <a:endParaRPr lang="de-DE" dirty="0"/>
          </a:p>
        </p:txBody>
      </p:sp>
      <p:sp>
        <p:nvSpPr>
          <p:cNvPr id="4" name="Foliennummernplatzhalter 3"/>
          <p:cNvSpPr>
            <a:spLocks noGrp="1"/>
          </p:cNvSpPr>
          <p:nvPr>
            <p:ph type="sldNum" sz="quarter" idx="5"/>
          </p:nvPr>
        </p:nvSpPr>
        <p:spPr/>
        <p:txBody>
          <a:bodyPr/>
          <a:lstStyle/>
          <a:p>
            <a:fld id="{6BA05DA8-C72F-4E70-B8E5-22B7D26EA277}" type="slidenum">
              <a:rPr lang="de-DE" smtClean="0"/>
              <a:pPr/>
              <a:t>15</a:t>
            </a:fld>
            <a:endParaRPr lang="de-DE"/>
          </a:p>
        </p:txBody>
      </p:sp>
    </p:spTree>
    <p:extLst>
      <p:ext uri="{BB962C8B-B14F-4D97-AF65-F5344CB8AC3E}">
        <p14:creationId xmlns:p14="http://schemas.microsoft.com/office/powerpoint/2010/main" val="3701649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buFont typeface="Calibri" panose="020F0502020204030204" pitchFamily="34" charset="0"/>
              <a:buChar char="-"/>
            </a:pPr>
            <a:r>
              <a:rPr lang="de-DE" sz="1100" dirty="0">
                <a:effectLst/>
                <a:latin typeface="Calibri" panose="020F0502020204030204" pitchFamily="34" charset="0"/>
                <a:ea typeface="Times New Roman" panose="02020603050405020304" pitchFamily="18" charset="0"/>
              </a:rPr>
              <a:t>Durch die Mitfinanzierung  durch unseren lokalen Partner Habitat for Humanity Malawi  sowie einem noch zu stellenden Förderantrag an das BMZ können die Lions-Mittel wieder vervielfacht werden</a:t>
            </a:r>
          </a:p>
          <a:p>
            <a:pPr marL="342900" lvl="0" indent="-342900">
              <a:buFont typeface="Calibri" panose="020F0502020204030204" pitchFamily="34" charset="0"/>
              <a:buChar char="-"/>
            </a:pPr>
            <a:r>
              <a:rPr lang="de-DE" sz="1100" dirty="0">
                <a:effectLst/>
                <a:latin typeface="Calibri" panose="020F0502020204030204" pitchFamily="34" charset="0"/>
                <a:ea typeface="Times New Roman" panose="02020603050405020304" pitchFamily="18" charset="0"/>
              </a:rPr>
              <a:t>Das Gesamtvolumen für dieses nachhaltige Projekt beträgt 1,08 </a:t>
            </a:r>
            <a:r>
              <a:rPr lang="de-DE" sz="1100" dirty="0" err="1">
                <a:effectLst/>
                <a:latin typeface="Calibri" panose="020F0502020204030204" pitchFamily="34" charset="0"/>
                <a:ea typeface="Times New Roman" panose="02020603050405020304" pitchFamily="18" charset="0"/>
              </a:rPr>
              <a:t>Mio</a:t>
            </a:r>
            <a:r>
              <a:rPr lang="de-DE" sz="1100" dirty="0">
                <a:effectLst/>
                <a:latin typeface="Calibri" panose="020F0502020204030204" pitchFamily="34" charset="0"/>
                <a:ea typeface="Times New Roman" panose="02020603050405020304" pitchFamily="18" charset="0"/>
              </a:rPr>
              <a:t> Euro</a:t>
            </a:r>
          </a:p>
          <a:p>
            <a:pPr marL="342900" lvl="0" indent="-342900">
              <a:buFont typeface="Calibri" panose="020F0502020204030204" pitchFamily="34" charset="0"/>
              <a:buChar char="-"/>
            </a:pPr>
            <a:r>
              <a:rPr lang="de-DE" sz="1100" dirty="0">
                <a:effectLst/>
                <a:latin typeface="Calibri" panose="020F0502020204030204" pitchFamily="34" charset="0"/>
                <a:ea typeface="Times New Roman" panose="02020603050405020304" pitchFamily="18" charset="0"/>
              </a:rPr>
              <a:t>Alle diese Gelder werden für die Erfüllung des </a:t>
            </a:r>
            <a:r>
              <a:rPr lang="de-DE" sz="1100" dirty="0" err="1">
                <a:effectLst/>
                <a:latin typeface="Calibri" panose="020F0502020204030204" pitchFamily="34" charset="0"/>
                <a:ea typeface="Times New Roman" panose="02020603050405020304" pitchFamily="18" charset="0"/>
              </a:rPr>
              <a:t>MoU</a:t>
            </a:r>
            <a:r>
              <a:rPr lang="de-DE" sz="1100" dirty="0">
                <a:effectLst/>
                <a:latin typeface="Calibri" panose="020F0502020204030204" pitchFamily="34" charset="0"/>
                <a:ea typeface="Times New Roman" panose="02020603050405020304" pitchFamily="18" charset="0"/>
              </a:rPr>
              <a:t> mit LCIF angerechnet und benötigt</a:t>
            </a:r>
          </a:p>
        </p:txBody>
      </p:sp>
      <p:sp>
        <p:nvSpPr>
          <p:cNvPr id="4" name="Foliennummernplatzhalter 3"/>
          <p:cNvSpPr>
            <a:spLocks noGrp="1"/>
          </p:cNvSpPr>
          <p:nvPr>
            <p:ph type="sldNum" sz="quarter" idx="5"/>
          </p:nvPr>
        </p:nvSpPr>
        <p:spPr/>
        <p:txBody>
          <a:bodyPr/>
          <a:lstStyle/>
          <a:p>
            <a:fld id="{6BA05DA8-C72F-4E70-B8E5-22B7D26EA277}" type="slidenum">
              <a:rPr lang="de-DE" smtClean="0"/>
              <a:pPr/>
              <a:t>16</a:t>
            </a:fld>
            <a:endParaRPr lang="de-DE"/>
          </a:p>
        </p:txBody>
      </p:sp>
    </p:spTree>
    <p:extLst>
      <p:ext uri="{BB962C8B-B14F-4D97-AF65-F5344CB8AC3E}">
        <p14:creationId xmlns:p14="http://schemas.microsoft.com/office/powerpoint/2010/main" val="3625732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spcAft>
                <a:spcPts val="800"/>
              </a:spcAft>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WaSH ist wichtig, für uns hier und für die Menschen weltweit, und die deutschen Lions haben sich diesem Thema verpflichtet.</a:t>
            </a:r>
          </a:p>
          <a:p>
            <a:pPr marL="285750" indent="-285750">
              <a:lnSpc>
                <a:spcPct val="115000"/>
              </a:lnSpc>
              <a:spcAft>
                <a:spcPts val="800"/>
              </a:spcAft>
              <a:buFont typeface="Arial" panose="020B0604020202020204" pitchFamily="34" charset="0"/>
              <a:buChar char="•"/>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Reservieren Sie deshalb Ihre </a:t>
            </a:r>
            <a:r>
              <a:rPr lang="de-DE" sz="1800" b="1" kern="100" dirty="0">
                <a:effectLst/>
                <a:latin typeface="Aptos" panose="020B0004020202020204" pitchFamily="34" charset="0"/>
                <a:ea typeface="Aptos" panose="020B0004020202020204" pitchFamily="34" charset="0"/>
                <a:cs typeface="Times New Roman" panose="02020603050405020304" pitchFamily="18" charset="0"/>
              </a:rPr>
              <a:t>persönliche Weihnachtsspende</a:t>
            </a:r>
            <a:r>
              <a:rPr lang="de-DE" sz="1800" kern="100" dirty="0">
                <a:effectLst/>
                <a:latin typeface="Aptos" panose="020B0004020202020204" pitchFamily="34" charset="0"/>
                <a:ea typeface="Aptos" panose="020B0004020202020204" pitchFamily="34" charset="0"/>
                <a:cs typeface="Times New Roman" panose="02020603050405020304" pitchFamily="18" charset="0"/>
              </a:rPr>
              <a:t> für das WaSH-Projekt in Malawi, für das sich der </a:t>
            </a:r>
            <a:r>
              <a:rPr lang="de-DE" sz="1800" kern="100" dirty="0" err="1">
                <a:effectLst/>
                <a:latin typeface="Aptos" panose="020B0004020202020204" pitchFamily="34" charset="0"/>
                <a:ea typeface="Aptos" panose="020B0004020202020204" pitchFamily="34" charset="0"/>
                <a:cs typeface="Times New Roman" panose="02020603050405020304" pitchFamily="18" charset="0"/>
              </a:rPr>
              <a:t>Governorrat</a:t>
            </a:r>
            <a:r>
              <a:rPr lang="de-DE" sz="1800" kern="100" dirty="0">
                <a:effectLst/>
                <a:latin typeface="Aptos" panose="020B0004020202020204" pitchFamily="34" charset="0"/>
                <a:ea typeface="Aptos" panose="020B0004020202020204" pitchFamily="34" charset="0"/>
                <a:cs typeface="Times New Roman" panose="02020603050405020304" pitchFamily="18" charset="0"/>
              </a:rPr>
              <a:t> ausgesprochen hat. In inzwischen guter Tradition wird der GRV in seinem Weihnachtsbrief Anfang Dezember jeden Lion persönlich dazu aufrufen, für dieses Lions-Großprojekt zu spenden. Jeder Euro zählt!</a:t>
            </a:r>
          </a:p>
          <a:p>
            <a:pPr marL="285750" indent="-285750">
              <a:lnSpc>
                <a:spcPct val="115000"/>
              </a:lnSpc>
              <a:spcAft>
                <a:spcPts val="800"/>
              </a:spcAft>
              <a:buFont typeface="Arial" panose="020B0604020202020204" pitchFamily="34" charset="0"/>
              <a:buChar char="•"/>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Auch über zusätzliches Engagement Ihres Clubs freuen wir uns!  Überzeugen Sie ihren Club, dem Projekt eine Activity zu widmen oder generell ein Budget für die WaSH-Projekte der Lions einzuplanen.</a:t>
            </a:r>
          </a:p>
          <a:p>
            <a:pPr marL="285750" indent="-285750">
              <a:lnSpc>
                <a:spcPct val="115000"/>
              </a:lnSpc>
              <a:spcAft>
                <a:spcPts val="800"/>
              </a:spcAft>
              <a:buFont typeface="Arial" panose="020B0604020202020204" pitchFamily="34" charset="0"/>
              <a:buChar char="•"/>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Auch mit einer Anlassspende können Sie helfen: Mit Spenden statt Geschenken bei Geburtstagen, Jubiläen oder auch Trauerfeiern tun Sie Gutes und ihre Freunde bekommen neben der Spendenbescheinigung einen durch Sie personalisierten Dankbrief.</a:t>
            </a:r>
          </a:p>
        </p:txBody>
      </p:sp>
      <p:sp>
        <p:nvSpPr>
          <p:cNvPr id="4" name="Foliennummernplatzhalter 3"/>
          <p:cNvSpPr>
            <a:spLocks noGrp="1"/>
          </p:cNvSpPr>
          <p:nvPr>
            <p:ph type="sldNum" sz="quarter" idx="10"/>
          </p:nvPr>
        </p:nvSpPr>
        <p:spPr/>
        <p:txBody>
          <a:bodyPr/>
          <a:lstStyle/>
          <a:p>
            <a:fld id="{6BA05DA8-C72F-4E70-B8E5-22B7D26EA277}" type="slidenum">
              <a:rPr lang="de-DE" smtClean="0"/>
              <a:pPr/>
              <a:t>17</a:t>
            </a:fld>
            <a:endParaRPr lang="de-DE" dirty="0"/>
          </a:p>
        </p:txBody>
      </p:sp>
    </p:spTree>
    <p:extLst>
      <p:ext uri="{BB962C8B-B14F-4D97-AF65-F5344CB8AC3E}">
        <p14:creationId xmlns:p14="http://schemas.microsoft.com/office/powerpoint/2010/main" val="601952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90752" rtl="0" eaLnBrk="1" fontAlgn="auto" latinLnBrk="0" hangingPunct="1">
              <a:lnSpc>
                <a:spcPct val="100000"/>
              </a:lnSpc>
              <a:spcBef>
                <a:spcPts val="0"/>
              </a:spcBef>
              <a:spcAft>
                <a:spcPts val="0"/>
              </a:spcAft>
              <a:buClrTx/>
              <a:buSzTx/>
              <a:buFontTx/>
              <a:buNone/>
              <a:tabLst/>
              <a:defRPr/>
            </a:pPr>
            <a:r>
              <a:rPr lang="de-DE" sz="1400" noProof="0" dirty="0">
                <a:effectLst/>
                <a:latin typeface="Arial" panose="020B0604020202020204" pitchFamily="34" charset="0"/>
              </a:rPr>
              <a:t>Die Ergebnisse und die Dankbarkeit der Menschen aus unserem ersten WaSH-Projekt in Malawi von 2021/22 zeigen, dass Ihre Hilfe ankommt!</a:t>
            </a:r>
          </a:p>
        </p:txBody>
      </p:sp>
      <p:sp>
        <p:nvSpPr>
          <p:cNvPr id="4" name="Foliennummernplatzhalter 3"/>
          <p:cNvSpPr>
            <a:spLocks noGrp="1"/>
          </p:cNvSpPr>
          <p:nvPr>
            <p:ph type="sldNum" sz="quarter" idx="5"/>
          </p:nvPr>
        </p:nvSpPr>
        <p:spPr/>
        <p:txBody>
          <a:bodyPr/>
          <a:lstStyle/>
          <a:p>
            <a:fld id="{6BA05DA8-C72F-4E70-B8E5-22B7D26EA277}" type="slidenum">
              <a:rPr lang="de-DE" smtClean="0"/>
              <a:pPr/>
              <a:t>18</a:t>
            </a:fld>
            <a:endParaRPr lang="de-DE"/>
          </a:p>
        </p:txBody>
      </p:sp>
    </p:spTree>
    <p:extLst>
      <p:ext uri="{BB962C8B-B14F-4D97-AF65-F5344CB8AC3E}">
        <p14:creationId xmlns:p14="http://schemas.microsoft.com/office/powerpoint/2010/main" val="2841415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90752" rtl="0" eaLnBrk="1" fontAlgn="auto" latinLnBrk="0" hangingPunct="1">
              <a:lnSpc>
                <a:spcPct val="100000"/>
              </a:lnSpc>
              <a:spcBef>
                <a:spcPts val="0"/>
              </a:spcBef>
              <a:spcAft>
                <a:spcPts val="0"/>
              </a:spcAft>
              <a:buClrTx/>
              <a:buSzTx/>
              <a:buFontTx/>
              <a:buNone/>
              <a:tabLst/>
              <a:defRPr/>
            </a:pPr>
            <a:r>
              <a:rPr lang="de-DE" sz="1400" noProof="0" dirty="0">
                <a:effectLst/>
                <a:latin typeface="Arial" panose="020B0604020202020204" pitchFamily="34" charset="0"/>
              </a:rPr>
              <a:t>Die Ergebnisse und die Dankbarkeit der Menschen aus unserem ersten WaSH-Projekt in Malawi von 2021/22 zeigen, dass Ihre Hilfe ankommt!</a:t>
            </a:r>
          </a:p>
        </p:txBody>
      </p:sp>
      <p:sp>
        <p:nvSpPr>
          <p:cNvPr id="4" name="Foliennummernplatzhalter 3"/>
          <p:cNvSpPr>
            <a:spLocks noGrp="1"/>
          </p:cNvSpPr>
          <p:nvPr>
            <p:ph type="sldNum" sz="quarter" idx="5"/>
          </p:nvPr>
        </p:nvSpPr>
        <p:spPr/>
        <p:txBody>
          <a:bodyPr/>
          <a:lstStyle/>
          <a:p>
            <a:fld id="{6BA05DA8-C72F-4E70-B8E5-22B7D26EA277}" type="slidenum">
              <a:rPr lang="de-DE" smtClean="0"/>
              <a:pPr/>
              <a:t>19</a:t>
            </a:fld>
            <a:endParaRPr lang="de-DE"/>
          </a:p>
        </p:txBody>
      </p:sp>
    </p:spTree>
    <p:extLst>
      <p:ext uri="{BB962C8B-B14F-4D97-AF65-F5344CB8AC3E}">
        <p14:creationId xmlns:p14="http://schemas.microsoft.com/office/powerpoint/2010/main" val="1010895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tx1"/>
                </a:solidFill>
                <a:effectLst/>
                <a:latin typeface="Arial" panose="020B0604020202020204" pitchFamily="34" charset="0"/>
                <a:ea typeface="+mn-ea"/>
                <a:cs typeface="+mn-cs"/>
              </a:rPr>
              <a:t>Die Verfügbarkeit von Wasser für alle Nutzungen – insbesondere zum Trinken, für die Hygiene, und für die Herstellung und Verarbeitung von Nahrungsmitteln – kann über Wohlstand oder Gesundheit entscheiden. </a:t>
            </a:r>
            <a:endParaRPr lang="de-DE" sz="1800" dirty="0"/>
          </a:p>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dirty="0">
                <a:solidFill>
                  <a:schemeClr val="tx1"/>
                </a:solidFill>
                <a:effectLst/>
                <a:latin typeface="Arial" panose="020B0604020202020204" pitchFamily="34" charset="0"/>
                <a:ea typeface="+mn-ea"/>
                <a:cs typeface="+mn-cs"/>
              </a:rPr>
              <a:t>Das Konsumverhalten und die Einstellung zum Umgang mit der knappen Ressource Wasser beeinflussen deren Verfügbarkeit, die regional höchst verschieden ist. Wassermangel, Überflutungen und eine zunehmende Niederschlagsschwankungen durch den Klimawandel beeinträchtigen die Lebensgrundlagen vieler Menschen weltweit</a:t>
            </a:r>
            <a:r>
              <a:rPr lang="de-DE" sz="1800" baseline="0" dirty="0"/>
              <a:t>. Das trägt auch </a:t>
            </a:r>
            <a:r>
              <a:rPr lang="de-DE" sz="1800" kern="1200" dirty="0">
                <a:solidFill>
                  <a:schemeClr val="tx1"/>
                </a:solidFill>
                <a:effectLst/>
                <a:latin typeface="Arial" panose="020B0604020202020204" pitchFamily="34" charset="0"/>
                <a:ea typeface="+mn-ea"/>
                <a:cs typeface="+mn-cs"/>
              </a:rPr>
              <a:t>zu Konflikten und Fluchtbewegungen bei. </a:t>
            </a:r>
            <a:endParaRPr lang="de-DE" sz="1800" dirty="0"/>
          </a:p>
          <a:p>
            <a:pPr marL="285750" indent="-285750">
              <a:lnSpc>
                <a:spcPct val="107000"/>
              </a:lnSpc>
              <a:spcAft>
                <a:spcPts val="800"/>
              </a:spcAft>
              <a:buFontTx/>
              <a:buChar char="-"/>
            </a:pP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Tx/>
              <a:buChar char="-"/>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Derzeit leben ca. 8 Milliarden Menschen auf unserem Globus</a:t>
            </a:r>
          </a:p>
          <a:p>
            <a:pPr marL="285750" indent="-285750">
              <a:lnSpc>
                <a:spcPct val="107000"/>
              </a:lnSpc>
              <a:spcAft>
                <a:spcPts val="800"/>
              </a:spcAft>
              <a:buFontTx/>
              <a:buChar char="-"/>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2,2 Milliarden Menschen haben keinen Zugang zu bzw. nur Zugang zu kontaminiertem Wasser</a:t>
            </a:r>
          </a:p>
          <a:p>
            <a:pPr marL="285750" indent="-285750">
              <a:lnSpc>
                <a:spcPct val="107000"/>
              </a:lnSpc>
              <a:spcAft>
                <a:spcPts val="800"/>
              </a:spcAft>
              <a:buFontTx/>
              <a:buChar char="-"/>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3,4 Milliarden haben keinen Zugang zu sicheren Sanitäranlagen, offene Defäkation ist an der Tagesordnung. Die Mehrzahl der einfachen Toiletten bestehen aus in den Boden gegrabene Löcher, die oft Brutstätten für Fliegen und Bakterien sind und damit ihre Umwelt kontaminieren und gefährden. </a:t>
            </a:r>
          </a:p>
          <a:p>
            <a:pPr marL="285750" indent="-285750">
              <a:lnSpc>
                <a:spcPct val="107000"/>
              </a:lnSpc>
              <a:spcAft>
                <a:spcPts val="800"/>
              </a:spcAft>
              <a:buFontTx/>
              <a:buChar char="-"/>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Täglich sterben über 1.000 Kinder unter 5 Jahren an durch kontaminiertes Wasser verursachten Krankheiten, vor allem Durchfall und dadurch Mangelernährung. Das sind nur die Todesfälle, zudem werden durch die Fehlzeiten in der Schule sowie unzureichende Menstruationshygiene für Mädchen viele Kinder ihrer Chance auf Bildung und ein selbstbestimmtes Leben beraubt</a:t>
            </a:r>
          </a:p>
          <a:p>
            <a:endParaRPr lang="de-DE" dirty="0"/>
          </a:p>
        </p:txBody>
      </p:sp>
      <p:sp>
        <p:nvSpPr>
          <p:cNvPr id="4" name="Foliennummernplatzhalter 3"/>
          <p:cNvSpPr>
            <a:spLocks noGrp="1"/>
          </p:cNvSpPr>
          <p:nvPr>
            <p:ph type="sldNum" sz="quarter" idx="10"/>
          </p:nvPr>
        </p:nvSpPr>
        <p:spPr/>
        <p:txBody>
          <a:bodyPr/>
          <a:lstStyle/>
          <a:p>
            <a:fld id="{6BA05DA8-C72F-4E70-B8E5-22B7D26EA277}" type="slidenum">
              <a:rPr lang="de-DE" smtClean="0"/>
              <a:pPr/>
              <a:t>2</a:t>
            </a:fld>
            <a:endParaRPr lang="de-DE" dirty="0"/>
          </a:p>
        </p:txBody>
      </p:sp>
    </p:spTree>
    <p:extLst>
      <p:ext uri="{BB962C8B-B14F-4D97-AF65-F5344CB8AC3E}">
        <p14:creationId xmlns:p14="http://schemas.microsoft.com/office/powerpoint/2010/main" val="1318111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nSpc>
                <a:spcPct val="107000"/>
              </a:lnSpc>
              <a:spcAft>
                <a:spcPts val="800"/>
              </a:spcAft>
              <a:buFontTx/>
              <a:buChar char="-"/>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Da all die genannten Faktoren zusammenhängen, führen Lions keine reinen Wasser-Projekte, sondern WaSH-Projekte durch</a:t>
            </a:r>
          </a:p>
          <a:p>
            <a:pPr marL="285750" indent="-285750">
              <a:lnSpc>
                <a:spcPct val="107000"/>
              </a:lnSpc>
              <a:spcAft>
                <a:spcPts val="800"/>
              </a:spcAft>
              <a:buFontTx/>
              <a:buChar char="-"/>
            </a:pP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Wa</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=Bereitstellung von Infrastruktur zur Wasserversorgung durch Brunnenbau oder Sammeln von Regenwasser. Bei Erfordernis gehören auch Anlagen zur Aufbereitung kontaminierten Wassers dazu, sowie Bemühungen, den Grundwasserspiegel langfristig zu erhalten und damit auch die Umwelt zu schützen</a:t>
            </a:r>
          </a:p>
          <a:p>
            <a:pPr marL="285750" indent="-285750">
              <a:lnSpc>
                <a:spcPct val="107000"/>
              </a:lnSpc>
              <a:spcAft>
                <a:spcPts val="800"/>
              </a:spcAft>
              <a:buFontTx/>
              <a:buChar char="-"/>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S=Die Bereitstellung menschenwürdiger Sanitäranlagen, hierzu gehört auch eine umweltgerechte Entsorgung von Fäkalien und Schmutzwasser durch biologischen Abbau, Kläranlagen, Biogasanlagen </a:t>
            </a:r>
          </a:p>
          <a:p>
            <a:pPr marL="285750" indent="-285750">
              <a:lnSpc>
                <a:spcPct val="107000"/>
              </a:lnSpc>
              <a:spcAft>
                <a:spcPts val="800"/>
              </a:spcAft>
              <a:buFontTx/>
              <a:buChar char="-"/>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H=Bereitstellung von Hygiene Infrastruktur (Handwaschgelegenheiten, Seife…) und Vermittlung von Wissen über die Wichtigkeit der individuellen und gemeinschaftlichen Hygiene im Zusammenhang mit Krankheiten und Umweltverschmutzung</a:t>
            </a:r>
          </a:p>
          <a:p>
            <a:pPr marL="285750" indent="-285750">
              <a:lnSpc>
                <a:spcPct val="107000"/>
              </a:lnSpc>
              <a:spcAft>
                <a:spcPts val="800"/>
              </a:spcAft>
              <a:buFontTx/>
              <a:buChar char="-"/>
            </a:pP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CB= </a:t>
            </a:r>
            <a:r>
              <a:rPr lang="de-DE" sz="1800" kern="100" dirty="0" err="1">
                <a:effectLst/>
                <a:latin typeface="Calibri" panose="020F0502020204030204" pitchFamily="34" charset="0"/>
                <a:ea typeface="Calibri" panose="020F0502020204030204" pitchFamily="34" charset="0"/>
                <a:cs typeface="Times New Roman" panose="02020603050405020304" pitchFamily="18" charset="0"/>
              </a:rPr>
              <a:t>Capacity</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Building – Aufbau von Wissen, um Projektergebnisse langfristig aufrecht zu erhalten sowie Strukturen und organisierten Gruppen, die über ihre Rechte informiert sind und diese von den Verantwortlichen einfordern</a:t>
            </a:r>
          </a:p>
        </p:txBody>
      </p:sp>
      <p:sp>
        <p:nvSpPr>
          <p:cNvPr id="4" name="Foliennummernplatzhalter 3"/>
          <p:cNvSpPr>
            <a:spLocks noGrp="1"/>
          </p:cNvSpPr>
          <p:nvPr>
            <p:ph type="sldNum" sz="quarter" idx="10"/>
          </p:nvPr>
        </p:nvSpPr>
        <p:spPr/>
        <p:txBody>
          <a:bodyPr/>
          <a:lstStyle/>
          <a:p>
            <a:fld id="{6BA05DA8-C72F-4E70-B8E5-22B7D26EA277}" type="slidenum">
              <a:rPr lang="de-DE" smtClean="0"/>
              <a:pPr/>
              <a:t>3</a:t>
            </a:fld>
            <a:endParaRPr lang="de-DE" dirty="0"/>
          </a:p>
        </p:txBody>
      </p:sp>
    </p:spTree>
    <p:extLst>
      <p:ext uri="{BB962C8B-B14F-4D97-AF65-F5344CB8AC3E}">
        <p14:creationId xmlns:p14="http://schemas.microsoft.com/office/powerpoint/2010/main" val="1165640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Wir sind in diesem Jahr wieder in Malawi. Unser erstes großes </a:t>
            </a:r>
            <a:r>
              <a:rPr lang="de-DE" sz="1200" dirty="0" err="1"/>
              <a:t>WaSH</a:t>
            </a:r>
            <a:r>
              <a:rPr lang="de-DE" sz="1200" dirty="0"/>
              <a:t>-Projekt aus dem Lions-Jahr 2021/2022 ist inzwischen gut angelaufen und hat schon einige Erfolge vorzuweisen. Diese positive Entwicklung möchten wir mit unserer Partnerorganisation Habitat </a:t>
            </a:r>
            <a:r>
              <a:rPr lang="de-DE" sz="1200" dirty="0" err="1"/>
              <a:t>for</a:t>
            </a:r>
            <a:r>
              <a:rPr lang="de-DE" sz="1200" dirty="0"/>
              <a:t> </a:t>
            </a:r>
            <a:r>
              <a:rPr lang="de-DE" sz="1200" dirty="0" err="1"/>
              <a:t>Humanity</a:t>
            </a:r>
            <a:r>
              <a:rPr lang="de-DE" sz="1200" dirty="0"/>
              <a:t> weiter vertiefen.</a:t>
            </a:r>
          </a:p>
          <a:p>
            <a:endParaRPr lang="de-DE" dirty="0"/>
          </a:p>
        </p:txBody>
      </p:sp>
      <p:sp>
        <p:nvSpPr>
          <p:cNvPr id="4" name="Foliennummernplatzhalter 3"/>
          <p:cNvSpPr>
            <a:spLocks noGrp="1"/>
          </p:cNvSpPr>
          <p:nvPr>
            <p:ph type="sldNum" sz="quarter" idx="5"/>
          </p:nvPr>
        </p:nvSpPr>
        <p:spPr/>
        <p:txBody>
          <a:bodyPr/>
          <a:lstStyle/>
          <a:p>
            <a:fld id="{6BA05DA8-C72F-4E70-B8E5-22B7D26EA277}" type="slidenum">
              <a:rPr lang="de-DE" smtClean="0"/>
              <a:pPr/>
              <a:t>4</a:t>
            </a:fld>
            <a:endParaRPr lang="de-DE"/>
          </a:p>
        </p:txBody>
      </p:sp>
    </p:spTree>
    <p:extLst>
      <p:ext uri="{BB962C8B-B14F-4D97-AF65-F5344CB8AC3E}">
        <p14:creationId xmlns:p14="http://schemas.microsoft.com/office/powerpoint/2010/main" val="3204932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90752" rtl="0" eaLnBrk="1" fontAlgn="auto" latinLnBrk="0" hangingPunct="1">
              <a:lnSpc>
                <a:spcPct val="100000"/>
              </a:lnSpc>
              <a:spcBef>
                <a:spcPts val="0"/>
              </a:spcBef>
              <a:spcAft>
                <a:spcPts val="0"/>
              </a:spcAft>
              <a:buClrTx/>
              <a:buSzTx/>
              <a:buFontTx/>
              <a:buNone/>
              <a:tabLst/>
              <a:defRPr/>
            </a:pPr>
            <a:r>
              <a:rPr lang="de-DE" sz="2000" dirty="0"/>
              <a:t>Malawi, das langgestreckte Binnenland im südlichen Afrika, ist ein Ort von atemberaubender Schönheit und herzlicher Gastfreundschaft. Der drittgrößte See Afrikas, der Malawi-See, grenzt an dieses Land und ist ein einzigartiges Ökosystem. Malawi wird oft als das „warme Herz Afrikas“ bezeichnet, denn die Menschen dort sind bekannt für ihre Freundlichkeit, selbst inmitten ihrer oft schweren Lebenssituation. </a:t>
            </a:r>
          </a:p>
          <a:p>
            <a:pPr marL="0" marR="0" lvl="0" indent="0" algn="l" defTabSz="990752" rtl="0" eaLnBrk="1" fontAlgn="auto" latinLnBrk="0" hangingPunct="1">
              <a:lnSpc>
                <a:spcPct val="100000"/>
              </a:lnSpc>
              <a:spcBef>
                <a:spcPts val="0"/>
              </a:spcBef>
              <a:spcAft>
                <a:spcPts val="0"/>
              </a:spcAft>
              <a:buClrTx/>
              <a:buSzTx/>
              <a:buFontTx/>
              <a:buNone/>
              <a:tabLst/>
              <a:defRPr/>
            </a:pPr>
            <a:r>
              <a:rPr lang="de-DE" sz="2000" dirty="0">
                <a:effectLst/>
                <a:latin typeface="Arial" panose="020B0604020202020204" pitchFamily="34" charset="0"/>
                <a:ea typeface="Aptos" panose="020B0004020202020204" pitchFamily="34" charset="0"/>
              </a:rPr>
              <a:t>Denn </a:t>
            </a:r>
            <a:r>
              <a:rPr lang="de-DE" sz="1400" dirty="0">
                <a:effectLst/>
                <a:latin typeface="Arial" panose="020B0604020202020204" pitchFamily="34" charset="0"/>
                <a:ea typeface="Aptos" panose="020B0004020202020204" pitchFamily="34" charset="0"/>
              </a:rPr>
              <a:t>Malawi ist auch eines der ärmsten Länder der Welt, 70% der Menschen leben unterhalb der absoluten Armutsgrenze und ernähren sich und ihre Familie dürftig über Subsistenz-Landwirtschaft (Anbau zum Eigenverbrauch)</a:t>
            </a:r>
          </a:p>
          <a:p>
            <a:pPr marL="0" marR="0" lvl="0" indent="0" algn="l" defTabSz="990752" rtl="0" eaLnBrk="1" fontAlgn="auto" latinLnBrk="0" hangingPunct="1">
              <a:lnSpc>
                <a:spcPct val="100000"/>
              </a:lnSpc>
              <a:spcBef>
                <a:spcPts val="0"/>
              </a:spcBef>
              <a:spcAft>
                <a:spcPts val="0"/>
              </a:spcAft>
              <a:buClrTx/>
              <a:buSzTx/>
              <a:buFontTx/>
              <a:buNone/>
              <a:tabLst/>
              <a:defRPr/>
            </a:pPr>
            <a:endParaRPr lang="de-DE" sz="1400" dirty="0"/>
          </a:p>
          <a:p>
            <a:pPr marL="0" indent="0" defTabSz="990752">
              <a:buFontTx/>
              <a:buNone/>
              <a:defRPr/>
            </a:pPr>
            <a:endParaRPr lang="de-DE" sz="1300" dirty="0"/>
          </a:p>
          <a:p>
            <a:pPr marL="0" indent="0" defTabSz="990752">
              <a:buFontTx/>
              <a:buNone/>
              <a:defRPr/>
            </a:pPr>
            <a:r>
              <a:rPr lang="de-DE" sz="1300" dirty="0"/>
              <a:t>Wohlstandsindex: </a:t>
            </a:r>
          </a:p>
          <a:p>
            <a:pPr marL="285750" indent="-285750" defTabSz="990752">
              <a:buFont typeface="Arial" panose="020B0604020202020204" pitchFamily="34" charset="0"/>
              <a:buChar char="•"/>
              <a:defRPr/>
            </a:pPr>
            <a:r>
              <a:rPr lang="de-DE" sz="1300" dirty="0"/>
              <a:t>Index der menschlichen Entwicklung, veröffentlicht von der UN, setzt sich zusammen </a:t>
            </a:r>
            <a:r>
              <a:rPr lang="de-DE" sz="1300" u="none" dirty="0">
                <a:solidFill>
                  <a:schemeClr val="bg1">
                    <a:lumMod val="50000"/>
                  </a:schemeClr>
                </a:solidFill>
              </a:rPr>
              <a:t>aus</a:t>
            </a:r>
            <a:r>
              <a:rPr lang="de-DE" sz="2000" u="none" dirty="0">
                <a:solidFill>
                  <a:schemeClr val="bg1">
                    <a:lumMod val="50000"/>
                  </a:schemeClr>
                </a:solidFill>
              </a:rPr>
              <a:t> </a:t>
            </a:r>
            <a:r>
              <a:rPr lang="de-DE" sz="2000" u="none" dirty="0">
                <a:solidFill>
                  <a:schemeClr val="bg1">
                    <a:lumMod val="50000"/>
                  </a:schemeClr>
                </a:solidFill>
                <a:hlinkClick r:id="rId3" tooltip="Bruttonationaleinkommen">
                  <a:extLst>
                    <a:ext uri="{A12FA001-AC4F-418D-AE19-62706E023703}">
                      <ahyp:hlinkClr xmlns:ahyp="http://schemas.microsoft.com/office/drawing/2018/hyperlinkcolor" val="tx"/>
                    </a:ext>
                  </a:extLst>
                </a:hlinkClick>
              </a:rPr>
              <a:t>Bruttonationaleinkommen</a:t>
            </a:r>
            <a:r>
              <a:rPr lang="de-DE" sz="2000" u="none" dirty="0">
                <a:solidFill>
                  <a:schemeClr val="bg1">
                    <a:lumMod val="50000"/>
                  </a:schemeClr>
                </a:solidFill>
              </a:rPr>
              <a:t> pro Kopf,  </a:t>
            </a:r>
            <a:r>
              <a:rPr lang="de-DE" sz="2000" u="none" dirty="0">
                <a:solidFill>
                  <a:schemeClr val="bg1">
                    <a:lumMod val="50000"/>
                  </a:schemeClr>
                </a:solidFill>
                <a:hlinkClick r:id="rId4" tooltip="Lebenserwartung">
                  <a:extLst>
                    <a:ext uri="{A12FA001-AC4F-418D-AE19-62706E023703}">
                      <ahyp:hlinkClr xmlns:ahyp="http://schemas.microsoft.com/office/drawing/2018/hyperlinkcolor" val="tx"/>
                    </a:ext>
                  </a:extLst>
                </a:hlinkClick>
              </a:rPr>
              <a:t>Lebenserwartung</a:t>
            </a:r>
            <a:r>
              <a:rPr lang="de-DE" sz="2000" u="none" dirty="0">
                <a:solidFill>
                  <a:schemeClr val="bg1">
                    <a:lumMod val="50000"/>
                  </a:schemeClr>
                </a:solidFill>
              </a:rPr>
              <a:t>, und Dauer der </a:t>
            </a:r>
            <a:r>
              <a:rPr lang="de-DE" sz="2000" u="none" dirty="0">
                <a:solidFill>
                  <a:schemeClr val="bg1">
                    <a:lumMod val="50000"/>
                  </a:schemeClr>
                </a:solidFill>
                <a:hlinkClick r:id="rId5" tooltip="Ausbildung">
                  <a:extLst>
                    <a:ext uri="{A12FA001-AC4F-418D-AE19-62706E023703}">
                      <ahyp:hlinkClr xmlns:ahyp="http://schemas.microsoft.com/office/drawing/2018/hyperlinkcolor" val="tx"/>
                    </a:ext>
                  </a:extLst>
                </a:hlinkClick>
              </a:rPr>
              <a:t>Ausbildung</a:t>
            </a:r>
            <a:r>
              <a:rPr lang="de-DE" sz="2000" u="none" dirty="0">
                <a:solidFill>
                  <a:schemeClr val="bg1">
                    <a:lumMod val="50000"/>
                  </a:schemeClr>
                </a:solidFill>
              </a:rPr>
              <a:t> anhand </a:t>
            </a:r>
            <a:r>
              <a:rPr lang="de-DE" sz="2000" dirty="0"/>
              <a:t>der Anzahl an Schuljahren, die eine 25-jährige Person absolviert hat, sowie die voraussichtliche Dauer der Ausbildung eines Kindes im Einschulungsalter. </a:t>
            </a:r>
          </a:p>
          <a:p>
            <a:pPr marL="285750" indent="-285750" defTabSz="990752">
              <a:buFont typeface="Arial" panose="020B0604020202020204" pitchFamily="34" charset="0"/>
              <a:buChar char="•"/>
              <a:defRPr/>
            </a:pPr>
            <a:r>
              <a:rPr lang="de-DE" sz="1800" kern="100" dirty="0">
                <a:effectLst/>
                <a:latin typeface="Aptos" panose="020B0004020202020204" pitchFamily="34" charset="0"/>
                <a:ea typeface="Aptos" panose="020B0004020202020204" pitchFamily="34" charset="0"/>
                <a:cs typeface="Times New Roman" panose="02020603050405020304" pitchFamily="18" charset="0"/>
              </a:rPr>
              <a:t>Der Faktor der Lebenserwartung gilt als Indikator für Gesundheits­fürsorge, Ernährung und Hygiene; das Bildungs­niveau steht, ebenso wie das Einkommen, für erworbene Kenntnisse und die Teilhabe am öffentlichen und politischen Leben für einen angemessenen Lebensstandard. </a:t>
            </a:r>
          </a:p>
        </p:txBody>
      </p:sp>
      <p:sp>
        <p:nvSpPr>
          <p:cNvPr id="4" name="Foliennummernplatzhalter 3"/>
          <p:cNvSpPr>
            <a:spLocks noGrp="1"/>
          </p:cNvSpPr>
          <p:nvPr>
            <p:ph type="sldNum" sz="quarter" idx="5"/>
          </p:nvPr>
        </p:nvSpPr>
        <p:spPr/>
        <p:txBody>
          <a:bodyPr/>
          <a:lstStyle/>
          <a:p>
            <a:fld id="{6BA05DA8-C72F-4E70-B8E5-22B7D26EA277}" type="slidenum">
              <a:rPr lang="de-DE" smtClean="0"/>
              <a:pPr/>
              <a:t>5</a:t>
            </a:fld>
            <a:endParaRPr lang="de-DE"/>
          </a:p>
        </p:txBody>
      </p:sp>
    </p:spTree>
    <p:extLst>
      <p:ext uri="{BB962C8B-B14F-4D97-AF65-F5344CB8AC3E}">
        <p14:creationId xmlns:p14="http://schemas.microsoft.com/office/powerpoint/2010/main" val="1767824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5766" marR="0" lvl="0" indent="-185766" algn="l" defTabSz="990752" rtl="0" eaLnBrk="1" fontAlgn="auto" latinLnBrk="0" hangingPunct="1">
              <a:lnSpc>
                <a:spcPct val="100000"/>
              </a:lnSpc>
              <a:spcBef>
                <a:spcPts val="0"/>
              </a:spcBef>
              <a:spcAft>
                <a:spcPts val="0"/>
              </a:spcAft>
              <a:buClrTx/>
              <a:buSzTx/>
              <a:buFontTx/>
              <a:buChar char="-"/>
              <a:tabLst/>
              <a:defRPr/>
            </a:pPr>
            <a:r>
              <a:rPr lang="de-DE" sz="1800" dirty="0">
                <a:effectLst/>
                <a:latin typeface="Arial" panose="020B0604020202020204" pitchFamily="34" charset="0"/>
                <a:ea typeface="Aptos" panose="020B0004020202020204" pitchFamily="34" charset="0"/>
              </a:rPr>
              <a:t>Im </a:t>
            </a:r>
            <a:r>
              <a:rPr lang="de-DE" sz="1800" dirty="0" err="1">
                <a:effectLst/>
                <a:latin typeface="Arial" panose="020B0604020202020204" pitchFamily="34" charset="0"/>
                <a:ea typeface="Aptos" panose="020B0004020202020204" pitchFamily="34" charset="0"/>
              </a:rPr>
              <a:t>Zomba</a:t>
            </a:r>
            <a:r>
              <a:rPr lang="de-DE" sz="1800" dirty="0">
                <a:effectLst/>
                <a:latin typeface="Arial" panose="020B0604020202020204" pitchFamily="34" charset="0"/>
                <a:ea typeface="Aptos" panose="020B0004020202020204" pitchFamily="34" charset="0"/>
              </a:rPr>
              <a:t> </a:t>
            </a:r>
            <a:r>
              <a:rPr lang="de-DE" sz="1800" dirty="0" err="1">
                <a:effectLst/>
                <a:latin typeface="Arial" panose="020B0604020202020204" pitchFamily="34" charset="0"/>
                <a:ea typeface="Aptos" panose="020B0004020202020204" pitchFamily="34" charset="0"/>
              </a:rPr>
              <a:t>District</a:t>
            </a:r>
            <a:r>
              <a:rPr lang="de-DE" sz="1800" dirty="0">
                <a:effectLst/>
                <a:latin typeface="Arial" panose="020B0604020202020204" pitchFamily="34" charset="0"/>
                <a:ea typeface="Aptos" panose="020B0004020202020204" pitchFamily="34" charset="0"/>
              </a:rPr>
              <a:t> im Südosten Malawis haben 35% der Menschen keinen Zugang zu sicherem Trinkwasser. Das liegt </a:t>
            </a:r>
            <a:r>
              <a:rPr lang="de-DE" sz="1800" dirty="0" err="1">
                <a:effectLst/>
                <a:latin typeface="Arial" panose="020B0604020202020204" pitchFamily="34" charset="0"/>
                <a:ea typeface="Aptos" panose="020B0004020202020204" pitchFamily="34" charset="0"/>
              </a:rPr>
              <a:t>zB</a:t>
            </a:r>
            <a:r>
              <a:rPr lang="de-DE" sz="1800" dirty="0">
                <a:effectLst/>
                <a:latin typeface="Arial" panose="020B0604020202020204" pitchFamily="34" charset="0"/>
                <a:ea typeface="Aptos" panose="020B0004020202020204" pitchFamily="34" charset="0"/>
              </a:rPr>
              <a:t> daran, dass in Malawi nur etwa 77% aller Brunnen funktionsfähig sind. </a:t>
            </a:r>
          </a:p>
          <a:p>
            <a:pPr marL="185766" marR="0" lvl="0" indent="-185766" algn="l" defTabSz="990752" rtl="0" eaLnBrk="1" fontAlgn="auto" latinLnBrk="0" hangingPunct="1">
              <a:lnSpc>
                <a:spcPct val="100000"/>
              </a:lnSpc>
              <a:spcBef>
                <a:spcPts val="0"/>
              </a:spcBef>
              <a:spcAft>
                <a:spcPts val="0"/>
              </a:spcAft>
              <a:buClrTx/>
              <a:buSzTx/>
              <a:buFontTx/>
              <a:buChar char="-"/>
              <a:tabLst/>
              <a:defRPr/>
            </a:pPr>
            <a:r>
              <a:rPr lang="de-DE" sz="1800" dirty="0">
                <a:effectLst/>
                <a:latin typeface="Arial" panose="020B0604020202020204" pitchFamily="34" charset="0"/>
                <a:ea typeface="Aptos" panose="020B0004020202020204" pitchFamily="34" charset="0"/>
              </a:rPr>
              <a:t>50 % der Menschen haben keinen Zugang zu sicheren Sanitäranlagen. In der Regenzeit stürzen viele der handgegrabenen Latrinen ein und werden zum Risiko für die Benutzer und auch zur Gesundheitsgefahr.</a:t>
            </a:r>
          </a:p>
          <a:p>
            <a:pPr marL="185766" marR="0" lvl="0" indent="-185766" algn="l" defTabSz="990752" rtl="0" eaLnBrk="1" fontAlgn="auto" latinLnBrk="0" hangingPunct="1">
              <a:lnSpc>
                <a:spcPct val="100000"/>
              </a:lnSpc>
              <a:spcBef>
                <a:spcPts val="0"/>
              </a:spcBef>
              <a:spcAft>
                <a:spcPts val="0"/>
              </a:spcAft>
              <a:buClrTx/>
              <a:buSzTx/>
              <a:buFontTx/>
              <a:buChar char="-"/>
              <a:tabLst/>
              <a:defRPr/>
            </a:pPr>
            <a:r>
              <a:rPr lang="de-DE" sz="1800" dirty="0">
                <a:effectLst/>
                <a:latin typeface="Arial" panose="020B0604020202020204" pitchFamily="34" charset="0"/>
                <a:ea typeface="Aptos" panose="020B0004020202020204" pitchFamily="34" charset="0"/>
              </a:rPr>
              <a:t>95% der Menschen haben keine Möglichkeit, sich die Hände zuhause mit Wasser und Seife zu waschen und damit eine grundlegende Hygienepraktik auszuüben und sich vor Krankheiten zu schützen. </a:t>
            </a:r>
          </a:p>
          <a:p>
            <a:pPr marL="185766" marR="0" lvl="0" indent="-185766" algn="l" defTabSz="990752" rtl="0" eaLnBrk="1" fontAlgn="auto" latinLnBrk="0" hangingPunct="1">
              <a:lnSpc>
                <a:spcPct val="100000"/>
              </a:lnSpc>
              <a:spcBef>
                <a:spcPts val="0"/>
              </a:spcBef>
              <a:spcAft>
                <a:spcPts val="0"/>
              </a:spcAft>
              <a:buClrTx/>
              <a:buSzTx/>
              <a:buFontTx/>
              <a:buChar char="-"/>
              <a:tabLst/>
              <a:defRPr/>
            </a:pPr>
            <a:r>
              <a:rPr lang="de-DE" sz="1800" dirty="0">
                <a:effectLst/>
                <a:latin typeface="Arial" panose="020B0604020202020204" pitchFamily="34" charset="0"/>
                <a:ea typeface="Aptos" panose="020B0004020202020204" pitchFamily="34" charset="0"/>
              </a:rPr>
              <a:t>All diese Faktoren begünstigen Krankheiten wie Cholera und weitere Durchfallerkrankungen, die auch tödlich enden können, insbesondere für Kinder.</a:t>
            </a:r>
          </a:p>
        </p:txBody>
      </p:sp>
      <p:sp>
        <p:nvSpPr>
          <p:cNvPr id="4" name="Foliennummernplatzhalter 3"/>
          <p:cNvSpPr>
            <a:spLocks noGrp="1"/>
          </p:cNvSpPr>
          <p:nvPr>
            <p:ph type="sldNum" sz="quarter" idx="5"/>
          </p:nvPr>
        </p:nvSpPr>
        <p:spPr/>
        <p:txBody>
          <a:bodyPr/>
          <a:lstStyle/>
          <a:p>
            <a:fld id="{6BA05DA8-C72F-4E70-B8E5-22B7D26EA277}" type="slidenum">
              <a:rPr lang="de-DE" smtClean="0"/>
              <a:pPr/>
              <a:t>6</a:t>
            </a:fld>
            <a:endParaRPr lang="de-DE"/>
          </a:p>
        </p:txBody>
      </p:sp>
    </p:spTree>
    <p:extLst>
      <p:ext uri="{BB962C8B-B14F-4D97-AF65-F5344CB8AC3E}">
        <p14:creationId xmlns:p14="http://schemas.microsoft.com/office/powerpoint/2010/main" val="1377338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5766" marR="0" lvl="0" indent="-185766" algn="l" defTabSz="990752" rtl="0" eaLnBrk="1" fontAlgn="auto" latinLnBrk="0" hangingPunct="1">
              <a:lnSpc>
                <a:spcPct val="100000"/>
              </a:lnSpc>
              <a:spcBef>
                <a:spcPts val="0"/>
              </a:spcBef>
              <a:spcAft>
                <a:spcPts val="0"/>
              </a:spcAft>
              <a:buClrTx/>
              <a:buSzTx/>
              <a:buFontTx/>
              <a:buChar char="-"/>
              <a:tabLst/>
              <a:defRPr/>
            </a:pPr>
            <a:r>
              <a:rPr lang="de-DE" sz="1800" dirty="0">
                <a:effectLst/>
                <a:latin typeface="Times New Roman" panose="02020603050405020304" pitchFamily="18" charset="0"/>
                <a:ea typeface="Times New Roman" panose="02020603050405020304" pitchFamily="18" charset="0"/>
              </a:rPr>
              <a:t>Der Klimawandel trifft Malawi zusätzlich besonders hart. In den letzten Jahren haben mehrere Zyklone – darunter </a:t>
            </a:r>
            <a:r>
              <a:rPr lang="de-DE" sz="1800" dirty="0" err="1">
                <a:effectLst/>
                <a:latin typeface="Times New Roman" panose="02020603050405020304" pitchFamily="18" charset="0"/>
                <a:ea typeface="Times New Roman" panose="02020603050405020304" pitchFamily="18" charset="0"/>
              </a:rPr>
              <a:t>Idai</a:t>
            </a:r>
            <a:r>
              <a:rPr lang="de-DE" sz="1800" dirty="0">
                <a:effectLst/>
                <a:latin typeface="Times New Roman" panose="02020603050405020304" pitchFamily="18" charset="0"/>
                <a:ea typeface="Times New Roman" panose="02020603050405020304" pitchFamily="18" charset="0"/>
              </a:rPr>
              <a:t> (2019), Ana (2022) und Freddy (2023) – zahlreiche Häuser zerstört, Ernten vernichtet und Menschenleben gefordert.</a:t>
            </a:r>
          </a:p>
          <a:p>
            <a:pPr marL="185766" marR="0" lvl="0" indent="-185766" algn="l" defTabSz="990752" rtl="0" eaLnBrk="1" fontAlgn="auto" latinLnBrk="0" hangingPunct="1">
              <a:lnSpc>
                <a:spcPct val="100000"/>
              </a:lnSpc>
              <a:spcBef>
                <a:spcPts val="0"/>
              </a:spcBef>
              <a:spcAft>
                <a:spcPts val="0"/>
              </a:spcAft>
              <a:buClrTx/>
              <a:buSzTx/>
              <a:buFontTx/>
              <a:buChar char="-"/>
              <a:tabLst/>
              <a:defRPr/>
            </a:pPr>
            <a:r>
              <a:rPr lang="de-DE" sz="1800" dirty="0">
                <a:effectLst/>
                <a:latin typeface="Times New Roman" panose="02020603050405020304" pitchFamily="18" charset="0"/>
                <a:ea typeface="Times New Roman" panose="02020603050405020304" pitchFamily="18" charset="0"/>
              </a:rPr>
              <a:t>Vor allem die schon anfällige Infrastruktur zu WaSH, also Brunnen und Toiletten, wurden durch die extremen Regenmengen in Mitleidenschaft gezogen und zerstört. </a:t>
            </a:r>
          </a:p>
          <a:p>
            <a:pPr marL="185766" marR="0" lvl="0" indent="-185766" algn="l" defTabSz="990752" rtl="0" eaLnBrk="1" fontAlgn="auto" latinLnBrk="0" hangingPunct="1">
              <a:lnSpc>
                <a:spcPct val="100000"/>
              </a:lnSpc>
              <a:spcBef>
                <a:spcPts val="0"/>
              </a:spcBef>
              <a:spcAft>
                <a:spcPts val="0"/>
              </a:spcAft>
              <a:buClrTx/>
              <a:buSzTx/>
              <a:buFontTx/>
              <a:buChar char="-"/>
              <a:tabLst/>
              <a:defRPr/>
            </a:pPr>
            <a:r>
              <a:rPr lang="de-DE" sz="1800" dirty="0">
                <a:effectLst/>
                <a:latin typeface="Aptos" panose="020B0004020202020204" pitchFamily="34" charset="0"/>
                <a:ea typeface="Aptos" panose="020B0004020202020204" pitchFamily="34" charset="0"/>
                <a:cs typeface="Times New Roman" panose="02020603050405020304" pitchFamily="18" charset="0"/>
              </a:rPr>
              <a:t>Im Frühjahr 2024 traf Malawi dann eine heftige Dürre. Die Temperaturen zwischen Ende Januar und Anfang März lagen durchschnittlich fünf Grad höher als in den Vorjahren. Das Land rief den nationalen Katastrophenzustand aus. </a:t>
            </a:r>
          </a:p>
          <a:p>
            <a:pPr marL="185766" marR="0" lvl="0" indent="-185766" algn="l" defTabSz="990752" rtl="0" eaLnBrk="1" fontAlgn="auto" latinLnBrk="0" hangingPunct="1">
              <a:lnSpc>
                <a:spcPct val="100000"/>
              </a:lnSpc>
              <a:spcBef>
                <a:spcPts val="0"/>
              </a:spcBef>
              <a:spcAft>
                <a:spcPts val="0"/>
              </a:spcAft>
              <a:buClrTx/>
              <a:buSzTx/>
              <a:buFontTx/>
              <a:buChar char="-"/>
              <a:tabLst/>
              <a:defRPr/>
            </a:pPr>
            <a:r>
              <a:rPr lang="de-DE" sz="1800" dirty="0">
                <a:effectLst/>
                <a:latin typeface="Aptos" panose="020B0004020202020204" pitchFamily="34" charset="0"/>
                <a:ea typeface="Times New Roman" panose="02020603050405020304" pitchFamily="18" charset="0"/>
                <a:cs typeface="Times New Roman" panose="02020603050405020304" pitchFamily="18" charset="0"/>
              </a:rPr>
              <a:t>Die Abholzung sorgt nun dafür, dass es bei Starkregen zu schweren Überschwemmungen kommt, und dass das Wasser oberflächlich abfließt und damit für die Region verloren ist. Langfristig sinkt der Grundwasserspiegel dramatisch. Dadurch hat WaSH auch immer mit Umweltschutz zu tun.</a:t>
            </a:r>
          </a:p>
          <a:p>
            <a:pPr marL="185766" marR="0" lvl="0" indent="-185766" algn="l" defTabSz="990752" rtl="0" eaLnBrk="1" fontAlgn="auto" latinLnBrk="0" hangingPunct="1">
              <a:lnSpc>
                <a:spcPct val="100000"/>
              </a:lnSpc>
              <a:spcBef>
                <a:spcPts val="0"/>
              </a:spcBef>
              <a:spcAft>
                <a:spcPts val="0"/>
              </a:spcAft>
              <a:buClrTx/>
              <a:buSzTx/>
              <a:buFontTx/>
              <a:buChar char="-"/>
              <a:tabLst/>
              <a:defRPr/>
            </a:pPr>
            <a:endParaRPr lang="de-DE"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185766" marR="0" lvl="0" indent="-185766" algn="l" defTabSz="990752" rtl="0" eaLnBrk="1" fontAlgn="auto" latinLnBrk="0" hangingPunct="1">
              <a:lnSpc>
                <a:spcPct val="100000"/>
              </a:lnSpc>
              <a:spcBef>
                <a:spcPts val="0"/>
              </a:spcBef>
              <a:spcAft>
                <a:spcPts val="0"/>
              </a:spcAft>
              <a:buClrTx/>
              <a:buSzTx/>
              <a:buFontTx/>
              <a:buChar char="-"/>
              <a:tabLst/>
              <a:defRPr/>
            </a:pPr>
            <a:r>
              <a:rPr lang="de-DE" sz="1050" dirty="0">
                <a:effectLst/>
                <a:latin typeface="Times New Roman" panose="02020603050405020304" pitchFamily="18" charset="0"/>
                <a:ea typeface="Times New Roman" panose="02020603050405020304" pitchFamily="18" charset="0"/>
              </a:rPr>
              <a:t>Doch es gibt Hoffnung: Nach Zyklon </a:t>
            </a:r>
            <a:r>
              <a:rPr lang="de-DE" sz="1050" dirty="0" err="1">
                <a:effectLst/>
                <a:latin typeface="Times New Roman" panose="02020603050405020304" pitchFamily="18" charset="0"/>
                <a:ea typeface="Times New Roman" panose="02020603050405020304" pitchFamily="18" charset="0"/>
              </a:rPr>
              <a:t>Idai</a:t>
            </a:r>
            <a:r>
              <a:rPr lang="de-DE" sz="1050" dirty="0">
                <a:effectLst/>
                <a:latin typeface="Times New Roman" panose="02020603050405020304" pitchFamily="18" charset="0"/>
                <a:ea typeface="Times New Roman" panose="02020603050405020304" pitchFamily="18" charset="0"/>
              </a:rPr>
              <a:t> haben die Lions schon einmal gemeinsam mit Habitat for Humanity geholfen und 300 katastrophensichere Häuser gebaut. Alle Häuser hielten den Stürmen bisher stand und boten vielen vertriebenen Menschen Schutz. </a:t>
            </a:r>
          </a:p>
          <a:p>
            <a:pPr marL="185766" marR="0" lvl="0" indent="-185766" algn="l" defTabSz="990752" rtl="0" eaLnBrk="1" fontAlgn="auto" latinLnBrk="0" hangingPunct="1">
              <a:lnSpc>
                <a:spcPct val="100000"/>
              </a:lnSpc>
              <a:spcBef>
                <a:spcPts val="0"/>
              </a:spcBef>
              <a:spcAft>
                <a:spcPts val="0"/>
              </a:spcAft>
              <a:buClrTx/>
              <a:buSzTx/>
              <a:buFontTx/>
              <a:buChar char="-"/>
              <a:tabLst/>
              <a:defRPr/>
            </a:pPr>
            <a:r>
              <a:rPr lang="de-DE" sz="1050" dirty="0">
                <a:effectLst/>
                <a:latin typeface="Times New Roman" panose="02020603050405020304" pitchFamily="18" charset="0"/>
                <a:ea typeface="Calibri" panose="020F0502020204030204" pitchFamily="34" charset="0"/>
              </a:rPr>
              <a:t>Das bringt uns zu unseren Zielen für das Projekt im </a:t>
            </a:r>
            <a:r>
              <a:rPr lang="de-DE" sz="1050" dirty="0" err="1">
                <a:effectLst/>
                <a:latin typeface="Times New Roman" panose="02020603050405020304" pitchFamily="18" charset="0"/>
                <a:ea typeface="Calibri" panose="020F0502020204030204" pitchFamily="34" charset="0"/>
              </a:rPr>
              <a:t>Zomba</a:t>
            </a:r>
            <a:r>
              <a:rPr lang="de-DE" sz="1050" dirty="0">
                <a:effectLst/>
                <a:latin typeface="Times New Roman" panose="02020603050405020304" pitchFamily="18" charset="0"/>
                <a:ea typeface="Calibri" panose="020F0502020204030204" pitchFamily="34" charset="0"/>
              </a:rPr>
              <a:t> Distrikt, das durch die Zyklone, insbesondere Freddy im Jahr 2024 besonders getroffen wurde</a:t>
            </a:r>
            <a:endParaRPr lang="de-DE" sz="1050" dirty="0">
              <a:effectLst/>
              <a:latin typeface="Calibri" panose="020F0502020204030204" pitchFamily="34" charset="0"/>
              <a:ea typeface="Calibri" panose="020F0502020204030204" pitchFamily="34" charset="0"/>
            </a:endParaRPr>
          </a:p>
        </p:txBody>
      </p:sp>
      <p:sp>
        <p:nvSpPr>
          <p:cNvPr id="4" name="Foliennummernplatzhalter 3"/>
          <p:cNvSpPr>
            <a:spLocks noGrp="1"/>
          </p:cNvSpPr>
          <p:nvPr>
            <p:ph type="sldNum" sz="quarter" idx="5"/>
          </p:nvPr>
        </p:nvSpPr>
        <p:spPr/>
        <p:txBody>
          <a:bodyPr/>
          <a:lstStyle/>
          <a:p>
            <a:fld id="{6BA05DA8-C72F-4E70-B8E5-22B7D26EA277}" type="slidenum">
              <a:rPr lang="de-DE" smtClean="0"/>
              <a:pPr/>
              <a:t>7</a:t>
            </a:fld>
            <a:endParaRPr lang="de-DE"/>
          </a:p>
        </p:txBody>
      </p:sp>
    </p:spTree>
    <p:extLst>
      <p:ext uri="{BB962C8B-B14F-4D97-AF65-F5344CB8AC3E}">
        <p14:creationId xmlns:p14="http://schemas.microsoft.com/office/powerpoint/2010/main" val="3796281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a:t>Gemeinsam mit unserem Partner vor Ort, Habitat for Humanity Malawi, und der lokalen Bevölkerung im </a:t>
            </a:r>
            <a:r>
              <a:rPr lang="de-DE" sz="2000" dirty="0" err="1"/>
              <a:t>Zomba</a:t>
            </a:r>
            <a:r>
              <a:rPr lang="de-DE" sz="2000" dirty="0"/>
              <a:t> Distrikt setzen wir uns für die Widerstandsfähigkeit der Gemeinden und ihrer Wasserversorgung, sanitären Einrichtungen und Hygiene (WaSH) gegenüber dem Klimawandel und Naturkatastrophen ein: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000" b="1" dirty="0"/>
              <a:t>Sauberes Wasser: </a:t>
            </a:r>
            <a:r>
              <a:rPr lang="de-DE" sz="2000" dirty="0"/>
              <a:t>Wir stellen katastrophensichere Brunnen und Sanitäranlagen bereit.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000" b="1" dirty="0"/>
              <a:t>Schulungen:</a:t>
            </a:r>
            <a:r>
              <a:rPr lang="de-DE" sz="2000" dirty="0"/>
              <a:t> Wir fördern im Besonderen die Schulung von Frauen und Jugendlichen, damit diese wichtige Hygiene-Praktiken wie das Händewaschen mit Seife, das sie nun durch den Zugang zu Wasser befolgen </a:t>
            </a:r>
            <a:r>
              <a:rPr lang="de-DE" sz="2000" dirty="0" err="1"/>
              <a:t>können</a:t>
            </a:r>
            <a:r>
              <a:rPr lang="de-DE" sz="2000" b="1" dirty="0" err="1"/>
              <a:t>Anpassung</a:t>
            </a:r>
            <a:r>
              <a:rPr lang="de-DE" sz="2000" b="1" dirty="0"/>
              <a:t> an den Klimawandel: </a:t>
            </a:r>
            <a:r>
              <a:rPr lang="de-DE" sz="2000" b="0" dirty="0"/>
              <a:t>Auch bei Maßnahmen zur Anpassung an den Klimawandel wird die lokale Bevölkerung mit einbezogen, damit diese klimaresistente WaSH-Praktiken verstehen und anwenden können</a:t>
            </a:r>
            <a:endParaRPr lang="de-DE" sz="1300" dirty="0"/>
          </a:p>
        </p:txBody>
      </p:sp>
      <p:sp>
        <p:nvSpPr>
          <p:cNvPr id="4" name="Foliennummernplatzhalter 3"/>
          <p:cNvSpPr>
            <a:spLocks noGrp="1"/>
          </p:cNvSpPr>
          <p:nvPr>
            <p:ph type="sldNum" sz="quarter" idx="5"/>
          </p:nvPr>
        </p:nvSpPr>
        <p:spPr/>
        <p:txBody>
          <a:bodyPr/>
          <a:lstStyle/>
          <a:p>
            <a:fld id="{6BA05DA8-C72F-4E70-B8E5-22B7D26EA277}" type="slidenum">
              <a:rPr lang="de-DE" smtClean="0"/>
              <a:pPr/>
              <a:t>8</a:t>
            </a:fld>
            <a:endParaRPr lang="de-DE"/>
          </a:p>
        </p:txBody>
      </p:sp>
    </p:spTree>
    <p:extLst>
      <p:ext uri="{BB962C8B-B14F-4D97-AF65-F5344CB8AC3E}">
        <p14:creationId xmlns:p14="http://schemas.microsoft.com/office/powerpoint/2010/main" val="1767824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dirty="0"/>
              <a:t>1: Die Menschen in den Zielgemeinden haben das ganze Jahr über nachhaltigen Zugang zu sicherem und erschwinglichem Trinkwasser.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dirty="0"/>
              <a:t>Wir werden Brunnen sanieren und verbessern, um sie katastrophenresistenter zu machen, z. B. durch Anhebung und Ummauerung der Pumpe gegen Überschwemmungen oder Gewährleistung einer guten Tiefe des Bohrlochs gegen Dürreperioden.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dirty="0"/>
              <a:t>Ein Brunnen mit guter Ergiebigkeit wird auf Solarenergie umgerüstet, und es wird ein Netzsystem installiert, um die Wasserversorgung der umliegenden Gemeinden sicherzustellen.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dirty="0"/>
              <a:t>Brunnenmechaniker und Komitees für Brunnen und Wasserstellen werden in der Wartung geschult und legen einen nachhaltigen Tarif fest, der von den Nutzern für das Wasser zu zahlen ist (inzwischen auch oft  über transparentes Online-Banking), aber auch Kontakte zu Mechanikern und zuständigen Behörden. Dadurch wird sichergestellt, dass die Brunnen repariert werden können, wenn schnell verschleißende Teile ersetzt werden müssen oder in Zukunft Schäden auftreten.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dirty="0"/>
              <a:t>Jährlich werden Wassertests durchgeführt, um sicherzustellen, dass das Wasser nicht verunreinigt 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dirty="0"/>
              <a:t>Die Wasserbeschaffung ist in vielen afrikanischen Länder Aufgabe der Frauen, deshalbsollen sie mit mind. 30% auch in den Wasserkomitees vertreten sein.</a:t>
            </a:r>
          </a:p>
          <a:p>
            <a:endParaRPr lang="de-DE" dirty="0"/>
          </a:p>
        </p:txBody>
      </p:sp>
      <p:sp>
        <p:nvSpPr>
          <p:cNvPr id="4" name="Foliennummernplatzhalter 3"/>
          <p:cNvSpPr>
            <a:spLocks noGrp="1"/>
          </p:cNvSpPr>
          <p:nvPr>
            <p:ph type="sldNum" sz="quarter" idx="5"/>
          </p:nvPr>
        </p:nvSpPr>
        <p:spPr/>
        <p:txBody>
          <a:bodyPr/>
          <a:lstStyle/>
          <a:p>
            <a:fld id="{6BA05DA8-C72F-4E70-B8E5-22B7D26EA277}" type="slidenum">
              <a:rPr lang="de-DE" smtClean="0"/>
              <a:pPr/>
              <a:t>9</a:t>
            </a:fld>
            <a:endParaRPr lang="de-DE"/>
          </a:p>
        </p:txBody>
      </p:sp>
    </p:spTree>
    <p:extLst>
      <p:ext uri="{BB962C8B-B14F-4D97-AF65-F5344CB8AC3E}">
        <p14:creationId xmlns:p14="http://schemas.microsoft.com/office/powerpoint/2010/main" val="4059394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F4B584C-E008-4953-A99B-BEAEB8D9A9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2897" y="357755"/>
            <a:ext cx="3092450" cy="740105"/>
          </a:xfrm>
          <a:prstGeom prst="rect">
            <a:avLst/>
          </a:prstGeom>
        </p:spPr>
      </p:pic>
      <p:pic>
        <p:nvPicPr>
          <p:cNvPr id="9" name="Grafik 8">
            <a:extLst>
              <a:ext uri="{FF2B5EF4-FFF2-40B4-BE49-F238E27FC236}">
                <a16:creationId xmlns:a16="http://schemas.microsoft.com/office/drawing/2014/main" id="{ADBB452C-DA87-4545-8DF8-34C45F639AA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156616" y="101602"/>
            <a:ext cx="7044349" cy="6761704"/>
          </a:xfrm>
          <a:prstGeom prst="rect">
            <a:avLst/>
          </a:prstGeom>
        </p:spPr>
      </p:pic>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p:spPr>
        <p:txBody>
          <a:bodyPr wrap="square" anchor="b"/>
          <a:lstStyle>
            <a:lvl1pPr algn="l">
              <a:defRPr sz="4400" b="1">
                <a:solidFill>
                  <a:schemeClr val="accent3">
                    <a:lumMod val="75000"/>
                  </a:schemeClr>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accent3">
                    <a:lumMod val="7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3336BFB5-ECA2-4A03-A6A4-2C15AC5BFFC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88509" y="265716"/>
            <a:ext cx="3092444" cy="740104"/>
          </a:xfrm>
          <a:prstGeom prst="rect">
            <a:avLst/>
          </a:prstGeom>
        </p:spPr>
      </p:pic>
    </p:spTree>
    <p:extLst>
      <p:ext uri="{BB962C8B-B14F-4D97-AF65-F5344CB8AC3E}">
        <p14:creationId xmlns:p14="http://schemas.microsoft.com/office/powerpoint/2010/main" val="3794640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orstellung_2_Pers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F846CF-CC0C-40D3-A7D0-BAC2823B4424}"/>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9DA866E9-C678-432F-8BF8-B6777D1D194A}"/>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2B80AE85-CDD5-4AEE-9110-9BF52227FDCF}"/>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Bildplatzhalter 5">
            <a:extLst>
              <a:ext uri="{FF2B5EF4-FFF2-40B4-BE49-F238E27FC236}">
                <a16:creationId xmlns:a16="http://schemas.microsoft.com/office/drawing/2014/main" id="{4DFC7BA7-9000-457C-B566-563981F9BF21}"/>
              </a:ext>
            </a:extLst>
          </p:cNvPr>
          <p:cNvSpPr>
            <a:spLocks noGrp="1"/>
          </p:cNvSpPr>
          <p:nvPr>
            <p:ph type="pic" sz="quarter" idx="12"/>
          </p:nvPr>
        </p:nvSpPr>
        <p:spPr>
          <a:xfrm>
            <a:off x="1024729" y="1855102"/>
            <a:ext cx="4608512" cy="2865997"/>
          </a:xfrm>
        </p:spPr>
        <p:txBody>
          <a:bodyPr/>
          <a:lstStyle/>
          <a:p>
            <a:endParaRPr lang="de-DE"/>
          </a:p>
        </p:txBody>
      </p:sp>
      <p:sp>
        <p:nvSpPr>
          <p:cNvPr id="13" name="Bildplatzhalter 5">
            <a:extLst>
              <a:ext uri="{FF2B5EF4-FFF2-40B4-BE49-F238E27FC236}">
                <a16:creationId xmlns:a16="http://schemas.microsoft.com/office/drawing/2014/main" id="{42C1D59B-F3CB-4362-8174-F4442F1AE8EF}"/>
              </a:ext>
            </a:extLst>
          </p:cNvPr>
          <p:cNvSpPr>
            <a:spLocks noGrp="1"/>
          </p:cNvSpPr>
          <p:nvPr>
            <p:ph type="pic" sz="quarter" idx="16"/>
          </p:nvPr>
        </p:nvSpPr>
        <p:spPr>
          <a:xfrm>
            <a:off x="6573439" y="1855102"/>
            <a:ext cx="4593832" cy="2865997"/>
          </a:xfrm>
        </p:spPr>
        <p:txBody>
          <a:bodyPr/>
          <a:lstStyle/>
          <a:p>
            <a:endParaRPr lang="de-DE"/>
          </a:p>
        </p:txBody>
      </p:sp>
      <p:sp>
        <p:nvSpPr>
          <p:cNvPr id="8" name="Textplatzhalter 8">
            <a:extLst>
              <a:ext uri="{FF2B5EF4-FFF2-40B4-BE49-F238E27FC236}">
                <a16:creationId xmlns:a16="http://schemas.microsoft.com/office/drawing/2014/main" id="{77A8BD2C-5FF0-4ADF-834D-87DC0D51E54E}"/>
              </a:ext>
            </a:extLst>
          </p:cNvPr>
          <p:cNvSpPr>
            <a:spLocks noGrp="1"/>
          </p:cNvSpPr>
          <p:nvPr>
            <p:ph type="body" sz="quarter" idx="13" hasCustomPrompt="1"/>
          </p:nvPr>
        </p:nvSpPr>
        <p:spPr>
          <a:xfrm>
            <a:off x="1200149" y="5028214"/>
            <a:ext cx="4257675" cy="461963"/>
          </a:xfrm>
        </p:spPr>
        <p:txBody>
          <a:bodyPr anchor="ctr" anchorCtr="0"/>
          <a:lstStyle>
            <a:lvl1pPr>
              <a:defRPr>
                <a:solidFill>
                  <a:schemeClr val="bg1"/>
                </a:solidFill>
              </a:defRPr>
            </a:lvl1pPr>
            <a:lvl2pPr>
              <a:defRPr>
                <a:solidFill>
                  <a:schemeClr val="bg1"/>
                </a:solidFill>
              </a:defRPr>
            </a:lvl2pPr>
            <a:lvl3pPr marL="0" indent="0" algn="ctr">
              <a:buFontTx/>
              <a:buNone/>
              <a:defRPr sz="2400" b="1">
                <a:solidFill>
                  <a:schemeClr val="accent3">
                    <a:lumMod val="75000"/>
                  </a:schemeClr>
                </a:solidFill>
              </a:defRPr>
            </a:lvl3pPr>
            <a:lvl4pPr>
              <a:defRPr>
                <a:solidFill>
                  <a:schemeClr val="bg1"/>
                </a:solidFill>
              </a:defRPr>
            </a:lvl4pPr>
            <a:lvl5pPr>
              <a:defRPr>
                <a:solidFill>
                  <a:schemeClr val="bg1"/>
                </a:solidFill>
              </a:defRPr>
            </a:lvl5pPr>
          </a:lstStyle>
          <a:p>
            <a:pPr lvl="2"/>
            <a:r>
              <a:rPr lang="de-DE"/>
              <a:t>Vorname Nachname</a:t>
            </a:r>
          </a:p>
        </p:txBody>
      </p:sp>
      <p:sp>
        <p:nvSpPr>
          <p:cNvPr id="9" name="Textplatzhalter 8">
            <a:extLst>
              <a:ext uri="{FF2B5EF4-FFF2-40B4-BE49-F238E27FC236}">
                <a16:creationId xmlns:a16="http://schemas.microsoft.com/office/drawing/2014/main" id="{E2530DFC-8B0E-4B6F-9BFC-409F37268CCC}"/>
              </a:ext>
            </a:extLst>
          </p:cNvPr>
          <p:cNvSpPr>
            <a:spLocks noGrp="1"/>
          </p:cNvSpPr>
          <p:nvPr>
            <p:ph type="body" sz="quarter" idx="14" hasCustomPrompt="1"/>
          </p:nvPr>
        </p:nvSpPr>
        <p:spPr>
          <a:xfrm>
            <a:off x="1200150" y="5509404"/>
            <a:ext cx="4257675" cy="461963"/>
          </a:xfrm>
        </p:spPr>
        <p:txBody>
          <a:bodyPr anchor="ctr" anchorCtr="0"/>
          <a:lstStyle>
            <a:lvl1pPr>
              <a:defRPr>
                <a:solidFill>
                  <a:schemeClr val="bg1"/>
                </a:solidFill>
              </a:defRPr>
            </a:lvl1pPr>
            <a:lvl2pPr>
              <a:defRPr>
                <a:solidFill>
                  <a:schemeClr val="bg1"/>
                </a:solidFill>
              </a:defRPr>
            </a:lvl2pPr>
            <a:lvl3pPr marL="0" indent="0" algn="ctr">
              <a:buClr>
                <a:schemeClr val="accent1"/>
              </a:buClr>
              <a:buFontTx/>
              <a:buNone/>
              <a:defRPr>
                <a:solidFill>
                  <a:schemeClr val="accent3">
                    <a:lumMod val="75000"/>
                  </a:schemeClr>
                </a:solidFill>
              </a:defRPr>
            </a:lvl3pPr>
            <a:lvl4pPr>
              <a:defRPr>
                <a:solidFill>
                  <a:schemeClr val="bg1"/>
                </a:solidFill>
              </a:defRPr>
            </a:lvl4pPr>
            <a:lvl5pPr>
              <a:defRPr>
                <a:solidFill>
                  <a:schemeClr val="bg1"/>
                </a:solidFill>
              </a:defRPr>
            </a:lvl5pPr>
          </a:lstStyle>
          <a:p>
            <a:pPr lvl="2"/>
            <a:r>
              <a:rPr lang="de-DE"/>
              <a:t>Information Bearbeiten</a:t>
            </a:r>
          </a:p>
        </p:txBody>
      </p:sp>
      <p:sp>
        <p:nvSpPr>
          <p:cNvPr id="14" name="Textplatzhalter 8">
            <a:extLst>
              <a:ext uri="{FF2B5EF4-FFF2-40B4-BE49-F238E27FC236}">
                <a16:creationId xmlns:a16="http://schemas.microsoft.com/office/drawing/2014/main" id="{84602A02-BFCC-4219-AB10-03F3F2E2FE16}"/>
              </a:ext>
            </a:extLst>
          </p:cNvPr>
          <p:cNvSpPr>
            <a:spLocks noGrp="1"/>
          </p:cNvSpPr>
          <p:nvPr>
            <p:ph type="body" sz="quarter" idx="17" hasCustomPrompt="1"/>
          </p:nvPr>
        </p:nvSpPr>
        <p:spPr>
          <a:xfrm>
            <a:off x="6734175" y="5028214"/>
            <a:ext cx="4257675" cy="461963"/>
          </a:xfrm>
        </p:spPr>
        <p:txBody>
          <a:bodyPr anchor="ctr" anchorCtr="0"/>
          <a:lstStyle>
            <a:lvl1pPr>
              <a:defRPr>
                <a:solidFill>
                  <a:schemeClr val="bg1"/>
                </a:solidFill>
              </a:defRPr>
            </a:lvl1pPr>
            <a:lvl2pPr>
              <a:defRPr>
                <a:solidFill>
                  <a:schemeClr val="bg1"/>
                </a:solidFill>
              </a:defRPr>
            </a:lvl2pPr>
            <a:lvl3pPr marL="0" indent="0" algn="ctr">
              <a:buFontTx/>
              <a:buNone/>
              <a:defRPr sz="2400" b="1">
                <a:solidFill>
                  <a:schemeClr val="accent3">
                    <a:lumMod val="75000"/>
                  </a:schemeClr>
                </a:solidFill>
              </a:defRPr>
            </a:lvl3pPr>
            <a:lvl4pPr>
              <a:defRPr>
                <a:solidFill>
                  <a:schemeClr val="bg1"/>
                </a:solidFill>
              </a:defRPr>
            </a:lvl4pPr>
            <a:lvl5pPr>
              <a:defRPr>
                <a:solidFill>
                  <a:schemeClr val="bg1"/>
                </a:solidFill>
              </a:defRPr>
            </a:lvl5pPr>
          </a:lstStyle>
          <a:p>
            <a:pPr lvl="2"/>
            <a:r>
              <a:rPr lang="de-DE"/>
              <a:t>Vorname Nachname</a:t>
            </a:r>
          </a:p>
        </p:txBody>
      </p:sp>
      <p:sp>
        <p:nvSpPr>
          <p:cNvPr id="15" name="Textplatzhalter 8">
            <a:extLst>
              <a:ext uri="{FF2B5EF4-FFF2-40B4-BE49-F238E27FC236}">
                <a16:creationId xmlns:a16="http://schemas.microsoft.com/office/drawing/2014/main" id="{B28450CB-1B51-4875-80CA-E68DE4DD93A2}"/>
              </a:ext>
            </a:extLst>
          </p:cNvPr>
          <p:cNvSpPr>
            <a:spLocks noGrp="1"/>
          </p:cNvSpPr>
          <p:nvPr>
            <p:ph type="body" sz="quarter" idx="18" hasCustomPrompt="1"/>
          </p:nvPr>
        </p:nvSpPr>
        <p:spPr>
          <a:xfrm>
            <a:off x="6734176" y="5509404"/>
            <a:ext cx="4257675" cy="461963"/>
          </a:xfrm>
        </p:spPr>
        <p:txBody>
          <a:bodyPr anchor="ctr" anchorCtr="0"/>
          <a:lstStyle>
            <a:lvl1pPr>
              <a:defRPr>
                <a:solidFill>
                  <a:schemeClr val="bg1"/>
                </a:solidFill>
              </a:defRPr>
            </a:lvl1pPr>
            <a:lvl2pPr>
              <a:defRPr>
                <a:solidFill>
                  <a:schemeClr val="bg1"/>
                </a:solidFill>
              </a:defRPr>
            </a:lvl2pPr>
            <a:lvl3pPr marL="0" indent="0" algn="ctr">
              <a:buClr>
                <a:schemeClr val="accent1"/>
              </a:buClr>
              <a:buFontTx/>
              <a:buNone/>
              <a:defRPr>
                <a:solidFill>
                  <a:schemeClr val="accent3">
                    <a:lumMod val="75000"/>
                  </a:schemeClr>
                </a:solidFill>
              </a:defRPr>
            </a:lvl3pPr>
            <a:lvl4pPr>
              <a:defRPr>
                <a:solidFill>
                  <a:schemeClr val="bg1"/>
                </a:solidFill>
              </a:defRPr>
            </a:lvl4pPr>
            <a:lvl5pPr>
              <a:defRPr>
                <a:solidFill>
                  <a:schemeClr val="bg1"/>
                </a:solidFill>
              </a:defRPr>
            </a:lvl5pPr>
          </a:lstStyle>
          <a:p>
            <a:pPr lvl="2"/>
            <a:r>
              <a:rPr lang="de-DE"/>
              <a:t>Information Bearbeiten</a:t>
            </a:r>
          </a:p>
        </p:txBody>
      </p:sp>
    </p:spTree>
    <p:extLst>
      <p:ext uri="{BB962C8B-B14F-4D97-AF65-F5344CB8AC3E}">
        <p14:creationId xmlns:p14="http://schemas.microsoft.com/office/powerpoint/2010/main" val="2198887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orstellung_Gru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5AEAC7-C672-4BFA-A2B6-0FB95563B5DD}"/>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EFBEE46D-CA90-41AC-B2EC-A19EFC0C4D74}"/>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6069806C-9E44-4BF2-B37A-1E9CFA8D0375}"/>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Bildplatzhalter 5">
            <a:extLst>
              <a:ext uri="{FF2B5EF4-FFF2-40B4-BE49-F238E27FC236}">
                <a16:creationId xmlns:a16="http://schemas.microsoft.com/office/drawing/2014/main" id="{31105367-C54E-49CA-A616-1B28CB089C7C}"/>
              </a:ext>
            </a:extLst>
          </p:cNvPr>
          <p:cNvSpPr>
            <a:spLocks noGrp="1"/>
          </p:cNvSpPr>
          <p:nvPr>
            <p:ph type="pic" sz="quarter" idx="12"/>
          </p:nvPr>
        </p:nvSpPr>
        <p:spPr>
          <a:xfrm>
            <a:off x="1077913" y="1844675"/>
            <a:ext cx="1239907" cy="1584325"/>
          </a:xfrm>
        </p:spPr>
        <p:txBody>
          <a:bodyPr/>
          <a:lstStyle/>
          <a:p>
            <a:endParaRPr lang="de-DE"/>
          </a:p>
        </p:txBody>
      </p:sp>
      <p:sp>
        <p:nvSpPr>
          <p:cNvPr id="7" name="Bildplatzhalter 5">
            <a:extLst>
              <a:ext uri="{FF2B5EF4-FFF2-40B4-BE49-F238E27FC236}">
                <a16:creationId xmlns:a16="http://schemas.microsoft.com/office/drawing/2014/main" id="{8346A284-3FDD-49C7-B375-4A91616A5B21}"/>
              </a:ext>
            </a:extLst>
          </p:cNvPr>
          <p:cNvSpPr>
            <a:spLocks noGrp="1"/>
          </p:cNvSpPr>
          <p:nvPr>
            <p:ph type="pic" sz="quarter" idx="13"/>
          </p:nvPr>
        </p:nvSpPr>
        <p:spPr>
          <a:xfrm>
            <a:off x="2802876" y="1844675"/>
            <a:ext cx="1239907" cy="1584325"/>
          </a:xfrm>
        </p:spPr>
        <p:txBody>
          <a:bodyPr/>
          <a:lstStyle/>
          <a:p>
            <a:endParaRPr lang="de-DE"/>
          </a:p>
        </p:txBody>
      </p:sp>
      <p:sp>
        <p:nvSpPr>
          <p:cNvPr id="8" name="Bildplatzhalter 5">
            <a:extLst>
              <a:ext uri="{FF2B5EF4-FFF2-40B4-BE49-F238E27FC236}">
                <a16:creationId xmlns:a16="http://schemas.microsoft.com/office/drawing/2014/main" id="{C6650BCF-4F6E-439F-82FD-6620C3199618}"/>
              </a:ext>
            </a:extLst>
          </p:cNvPr>
          <p:cNvSpPr>
            <a:spLocks noGrp="1"/>
          </p:cNvSpPr>
          <p:nvPr>
            <p:ph type="pic" sz="quarter" idx="14"/>
          </p:nvPr>
        </p:nvSpPr>
        <p:spPr>
          <a:xfrm>
            <a:off x="4527839" y="1844675"/>
            <a:ext cx="1239907" cy="1584325"/>
          </a:xfrm>
        </p:spPr>
        <p:txBody>
          <a:bodyPr/>
          <a:lstStyle/>
          <a:p>
            <a:endParaRPr lang="de-DE"/>
          </a:p>
        </p:txBody>
      </p:sp>
      <p:sp>
        <p:nvSpPr>
          <p:cNvPr id="9" name="Bildplatzhalter 5">
            <a:extLst>
              <a:ext uri="{FF2B5EF4-FFF2-40B4-BE49-F238E27FC236}">
                <a16:creationId xmlns:a16="http://schemas.microsoft.com/office/drawing/2014/main" id="{0A0A5E49-7787-417D-8694-F374C5B5940E}"/>
              </a:ext>
            </a:extLst>
          </p:cNvPr>
          <p:cNvSpPr>
            <a:spLocks noGrp="1"/>
          </p:cNvSpPr>
          <p:nvPr>
            <p:ph type="pic" sz="quarter" idx="15"/>
          </p:nvPr>
        </p:nvSpPr>
        <p:spPr>
          <a:xfrm>
            <a:off x="6252802" y="1844675"/>
            <a:ext cx="1239907" cy="1584325"/>
          </a:xfrm>
        </p:spPr>
        <p:txBody>
          <a:bodyPr/>
          <a:lstStyle/>
          <a:p>
            <a:endParaRPr lang="de-DE"/>
          </a:p>
        </p:txBody>
      </p:sp>
      <p:sp>
        <p:nvSpPr>
          <p:cNvPr id="10" name="Bildplatzhalter 5">
            <a:extLst>
              <a:ext uri="{FF2B5EF4-FFF2-40B4-BE49-F238E27FC236}">
                <a16:creationId xmlns:a16="http://schemas.microsoft.com/office/drawing/2014/main" id="{8744029D-DFF4-43F6-874A-86C314431501}"/>
              </a:ext>
            </a:extLst>
          </p:cNvPr>
          <p:cNvSpPr>
            <a:spLocks noGrp="1"/>
          </p:cNvSpPr>
          <p:nvPr>
            <p:ph type="pic" sz="quarter" idx="16"/>
          </p:nvPr>
        </p:nvSpPr>
        <p:spPr>
          <a:xfrm>
            <a:off x="7977765" y="1844675"/>
            <a:ext cx="1239907" cy="1584325"/>
          </a:xfrm>
        </p:spPr>
        <p:txBody>
          <a:bodyPr/>
          <a:lstStyle/>
          <a:p>
            <a:endParaRPr lang="de-DE"/>
          </a:p>
        </p:txBody>
      </p:sp>
      <p:sp>
        <p:nvSpPr>
          <p:cNvPr id="11" name="Bildplatzhalter 5">
            <a:extLst>
              <a:ext uri="{FF2B5EF4-FFF2-40B4-BE49-F238E27FC236}">
                <a16:creationId xmlns:a16="http://schemas.microsoft.com/office/drawing/2014/main" id="{647F6598-4D13-4E68-A503-99EAEC6BA834}"/>
              </a:ext>
            </a:extLst>
          </p:cNvPr>
          <p:cNvSpPr>
            <a:spLocks noGrp="1"/>
          </p:cNvSpPr>
          <p:nvPr>
            <p:ph type="pic" sz="quarter" idx="17"/>
          </p:nvPr>
        </p:nvSpPr>
        <p:spPr>
          <a:xfrm>
            <a:off x="9702730" y="1844675"/>
            <a:ext cx="1239907" cy="1584325"/>
          </a:xfrm>
        </p:spPr>
        <p:txBody>
          <a:bodyPr/>
          <a:lstStyle/>
          <a:p>
            <a:endParaRPr lang="de-DE"/>
          </a:p>
        </p:txBody>
      </p:sp>
      <p:sp>
        <p:nvSpPr>
          <p:cNvPr id="12" name="Bildplatzhalter 5">
            <a:extLst>
              <a:ext uri="{FF2B5EF4-FFF2-40B4-BE49-F238E27FC236}">
                <a16:creationId xmlns:a16="http://schemas.microsoft.com/office/drawing/2014/main" id="{992EC88A-5DE2-41C1-815C-B48DD8A25020}"/>
              </a:ext>
            </a:extLst>
          </p:cNvPr>
          <p:cNvSpPr>
            <a:spLocks noGrp="1"/>
          </p:cNvSpPr>
          <p:nvPr>
            <p:ph type="pic" sz="quarter" idx="18"/>
          </p:nvPr>
        </p:nvSpPr>
        <p:spPr>
          <a:xfrm>
            <a:off x="1077913" y="4006850"/>
            <a:ext cx="1239907" cy="1584325"/>
          </a:xfrm>
        </p:spPr>
        <p:txBody>
          <a:bodyPr/>
          <a:lstStyle/>
          <a:p>
            <a:endParaRPr lang="de-DE"/>
          </a:p>
        </p:txBody>
      </p:sp>
      <p:sp>
        <p:nvSpPr>
          <p:cNvPr id="13" name="Bildplatzhalter 5">
            <a:extLst>
              <a:ext uri="{FF2B5EF4-FFF2-40B4-BE49-F238E27FC236}">
                <a16:creationId xmlns:a16="http://schemas.microsoft.com/office/drawing/2014/main" id="{6F540F4A-78C1-443E-98F4-41F6D5377FA0}"/>
              </a:ext>
            </a:extLst>
          </p:cNvPr>
          <p:cNvSpPr>
            <a:spLocks noGrp="1"/>
          </p:cNvSpPr>
          <p:nvPr>
            <p:ph type="pic" sz="quarter" idx="19"/>
          </p:nvPr>
        </p:nvSpPr>
        <p:spPr>
          <a:xfrm>
            <a:off x="2802876" y="4006850"/>
            <a:ext cx="1239907" cy="1584325"/>
          </a:xfrm>
        </p:spPr>
        <p:txBody>
          <a:bodyPr/>
          <a:lstStyle/>
          <a:p>
            <a:endParaRPr lang="de-DE"/>
          </a:p>
        </p:txBody>
      </p:sp>
      <p:sp>
        <p:nvSpPr>
          <p:cNvPr id="14" name="Bildplatzhalter 5">
            <a:extLst>
              <a:ext uri="{FF2B5EF4-FFF2-40B4-BE49-F238E27FC236}">
                <a16:creationId xmlns:a16="http://schemas.microsoft.com/office/drawing/2014/main" id="{94354AF7-511E-44C8-BAF7-10F3F4643389}"/>
              </a:ext>
            </a:extLst>
          </p:cNvPr>
          <p:cNvSpPr>
            <a:spLocks noGrp="1"/>
          </p:cNvSpPr>
          <p:nvPr>
            <p:ph type="pic" sz="quarter" idx="20"/>
          </p:nvPr>
        </p:nvSpPr>
        <p:spPr>
          <a:xfrm>
            <a:off x="4527839" y="4006850"/>
            <a:ext cx="1239907" cy="1584325"/>
          </a:xfrm>
        </p:spPr>
        <p:txBody>
          <a:bodyPr/>
          <a:lstStyle/>
          <a:p>
            <a:endParaRPr lang="de-DE"/>
          </a:p>
        </p:txBody>
      </p:sp>
      <p:sp>
        <p:nvSpPr>
          <p:cNvPr id="15" name="Bildplatzhalter 5">
            <a:extLst>
              <a:ext uri="{FF2B5EF4-FFF2-40B4-BE49-F238E27FC236}">
                <a16:creationId xmlns:a16="http://schemas.microsoft.com/office/drawing/2014/main" id="{00AB7A4B-133D-4455-A4DC-A7ED2BB4A369}"/>
              </a:ext>
            </a:extLst>
          </p:cNvPr>
          <p:cNvSpPr>
            <a:spLocks noGrp="1"/>
          </p:cNvSpPr>
          <p:nvPr>
            <p:ph type="pic" sz="quarter" idx="21"/>
          </p:nvPr>
        </p:nvSpPr>
        <p:spPr>
          <a:xfrm>
            <a:off x="6252802" y="4006850"/>
            <a:ext cx="1239907" cy="1584325"/>
          </a:xfrm>
        </p:spPr>
        <p:txBody>
          <a:bodyPr/>
          <a:lstStyle/>
          <a:p>
            <a:endParaRPr lang="de-DE"/>
          </a:p>
        </p:txBody>
      </p:sp>
      <p:sp>
        <p:nvSpPr>
          <p:cNvPr id="16" name="Bildplatzhalter 5">
            <a:extLst>
              <a:ext uri="{FF2B5EF4-FFF2-40B4-BE49-F238E27FC236}">
                <a16:creationId xmlns:a16="http://schemas.microsoft.com/office/drawing/2014/main" id="{41D03B26-6A34-4732-B3B7-26B365C70721}"/>
              </a:ext>
            </a:extLst>
          </p:cNvPr>
          <p:cNvSpPr>
            <a:spLocks noGrp="1"/>
          </p:cNvSpPr>
          <p:nvPr>
            <p:ph type="pic" sz="quarter" idx="22"/>
          </p:nvPr>
        </p:nvSpPr>
        <p:spPr>
          <a:xfrm>
            <a:off x="7977765" y="4006850"/>
            <a:ext cx="1239907" cy="1584325"/>
          </a:xfrm>
        </p:spPr>
        <p:txBody>
          <a:bodyPr/>
          <a:lstStyle/>
          <a:p>
            <a:endParaRPr lang="de-DE"/>
          </a:p>
        </p:txBody>
      </p:sp>
      <p:sp>
        <p:nvSpPr>
          <p:cNvPr id="17" name="Bildplatzhalter 5">
            <a:extLst>
              <a:ext uri="{FF2B5EF4-FFF2-40B4-BE49-F238E27FC236}">
                <a16:creationId xmlns:a16="http://schemas.microsoft.com/office/drawing/2014/main" id="{6DBFFEB1-0014-4EDB-B1E5-74F8CD1C5DFC}"/>
              </a:ext>
            </a:extLst>
          </p:cNvPr>
          <p:cNvSpPr>
            <a:spLocks noGrp="1"/>
          </p:cNvSpPr>
          <p:nvPr>
            <p:ph type="pic" sz="quarter" idx="23"/>
          </p:nvPr>
        </p:nvSpPr>
        <p:spPr>
          <a:xfrm>
            <a:off x="9702730" y="4006850"/>
            <a:ext cx="1239907" cy="1584325"/>
          </a:xfrm>
        </p:spPr>
        <p:txBody>
          <a:bodyPr/>
          <a:lstStyle/>
          <a:p>
            <a:endParaRPr lang="de-DE"/>
          </a:p>
        </p:txBody>
      </p:sp>
      <p:sp>
        <p:nvSpPr>
          <p:cNvPr id="19" name="Textplatzhalter 18">
            <a:extLst>
              <a:ext uri="{FF2B5EF4-FFF2-40B4-BE49-F238E27FC236}">
                <a16:creationId xmlns:a16="http://schemas.microsoft.com/office/drawing/2014/main" id="{98BBBAEC-F423-48D5-85F6-EE5263ECD460}"/>
              </a:ext>
            </a:extLst>
          </p:cNvPr>
          <p:cNvSpPr>
            <a:spLocks noGrp="1"/>
          </p:cNvSpPr>
          <p:nvPr>
            <p:ph type="body" sz="quarter" idx="24" hasCustomPrompt="1"/>
          </p:nvPr>
        </p:nvSpPr>
        <p:spPr>
          <a:xfrm>
            <a:off x="843032"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0" name="Textplatzhalter 18">
            <a:extLst>
              <a:ext uri="{FF2B5EF4-FFF2-40B4-BE49-F238E27FC236}">
                <a16:creationId xmlns:a16="http://schemas.microsoft.com/office/drawing/2014/main" id="{C723C531-B5BD-4F84-B750-106905D53B66}"/>
              </a:ext>
            </a:extLst>
          </p:cNvPr>
          <p:cNvSpPr>
            <a:spLocks noGrp="1"/>
          </p:cNvSpPr>
          <p:nvPr>
            <p:ph type="body" sz="quarter" idx="25" hasCustomPrompt="1"/>
          </p:nvPr>
        </p:nvSpPr>
        <p:spPr>
          <a:xfrm>
            <a:off x="2567995"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1" name="Textplatzhalter 18">
            <a:extLst>
              <a:ext uri="{FF2B5EF4-FFF2-40B4-BE49-F238E27FC236}">
                <a16:creationId xmlns:a16="http://schemas.microsoft.com/office/drawing/2014/main" id="{74F7489F-46EE-4056-8E23-40392B588F2E}"/>
              </a:ext>
            </a:extLst>
          </p:cNvPr>
          <p:cNvSpPr>
            <a:spLocks noGrp="1"/>
          </p:cNvSpPr>
          <p:nvPr>
            <p:ph type="body" sz="quarter" idx="26" hasCustomPrompt="1"/>
          </p:nvPr>
        </p:nvSpPr>
        <p:spPr>
          <a:xfrm>
            <a:off x="4292958"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2" name="Textplatzhalter 18">
            <a:extLst>
              <a:ext uri="{FF2B5EF4-FFF2-40B4-BE49-F238E27FC236}">
                <a16:creationId xmlns:a16="http://schemas.microsoft.com/office/drawing/2014/main" id="{0373492B-0456-4C0B-AAE9-5312A6E35FF8}"/>
              </a:ext>
            </a:extLst>
          </p:cNvPr>
          <p:cNvSpPr>
            <a:spLocks noGrp="1"/>
          </p:cNvSpPr>
          <p:nvPr>
            <p:ph type="body" sz="quarter" idx="27" hasCustomPrompt="1"/>
          </p:nvPr>
        </p:nvSpPr>
        <p:spPr>
          <a:xfrm>
            <a:off x="6017921"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3" name="Textplatzhalter 18">
            <a:extLst>
              <a:ext uri="{FF2B5EF4-FFF2-40B4-BE49-F238E27FC236}">
                <a16:creationId xmlns:a16="http://schemas.microsoft.com/office/drawing/2014/main" id="{9F19561D-A9C4-4949-BE39-D2B34391E02D}"/>
              </a:ext>
            </a:extLst>
          </p:cNvPr>
          <p:cNvSpPr>
            <a:spLocks noGrp="1"/>
          </p:cNvSpPr>
          <p:nvPr>
            <p:ph type="body" sz="quarter" idx="28" hasCustomPrompt="1"/>
          </p:nvPr>
        </p:nvSpPr>
        <p:spPr>
          <a:xfrm>
            <a:off x="7742884"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4" name="Textplatzhalter 18">
            <a:extLst>
              <a:ext uri="{FF2B5EF4-FFF2-40B4-BE49-F238E27FC236}">
                <a16:creationId xmlns:a16="http://schemas.microsoft.com/office/drawing/2014/main" id="{EF909138-1B71-4756-B392-1BD8782F1D93}"/>
              </a:ext>
            </a:extLst>
          </p:cNvPr>
          <p:cNvSpPr>
            <a:spLocks noGrp="1"/>
          </p:cNvSpPr>
          <p:nvPr>
            <p:ph type="body" sz="quarter" idx="29" hasCustomPrompt="1"/>
          </p:nvPr>
        </p:nvSpPr>
        <p:spPr>
          <a:xfrm>
            <a:off x="9467847"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5" name="Textplatzhalter 18">
            <a:extLst>
              <a:ext uri="{FF2B5EF4-FFF2-40B4-BE49-F238E27FC236}">
                <a16:creationId xmlns:a16="http://schemas.microsoft.com/office/drawing/2014/main" id="{8531264B-04CA-4830-BCBC-448F24B360BC}"/>
              </a:ext>
            </a:extLst>
          </p:cNvPr>
          <p:cNvSpPr>
            <a:spLocks noGrp="1"/>
          </p:cNvSpPr>
          <p:nvPr>
            <p:ph type="body" sz="quarter" idx="30" hasCustomPrompt="1"/>
          </p:nvPr>
        </p:nvSpPr>
        <p:spPr>
          <a:xfrm>
            <a:off x="843032"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6" name="Textplatzhalter 18">
            <a:extLst>
              <a:ext uri="{FF2B5EF4-FFF2-40B4-BE49-F238E27FC236}">
                <a16:creationId xmlns:a16="http://schemas.microsoft.com/office/drawing/2014/main" id="{8C281047-299E-471A-9673-4546758FE24F}"/>
              </a:ext>
            </a:extLst>
          </p:cNvPr>
          <p:cNvSpPr>
            <a:spLocks noGrp="1"/>
          </p:cNvSpPr>
          <p:nvPr>
            <p:ph type="body" sz="quarter" idx="31" hasCustomPrompt="1"/>
          </p:nvPr>
        </p:nvSpPr>
        <p:spPr>
          <a:xfrm>
            <a:off x="2567995"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7" name="Textplatzhalter 18">
            <a:extLst>
              <a:ext uri="{FF2B5EF4-FFF2-40B4-BE49-F238E27FC236}">
                <a16:creationId xmlns:a16="http://schemas.microsoft.com/office/drawing/2014/main" id="{89787383-4B19-483F-8648-F15DB501B0D1}"/>
              </a:ext>
            </a:extLst>
          </p:cNvPr>
          <p:cNvSpPr>
            <a:spLocks noGrp="1"/>
          </p:cNvSpPr>
          <p:nvPr>
            <p:ph type="body" sz="quarter" idx="32" hasCustomPrompt="1"/>
          </p:nvPr>
        </p:nvSpPr>
        <p:spPr>
          <a:xfrm>
            <a:off x="4292958"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8" name="Textplatzhalter 18">
            <a:extLst>
              <a:ext uri="{FF2B5EF4-FFF2-40B4-BE49-F238E27FC236}">
                <a16:creationId xmlns:a16="http://schemas.microsoft.com/office/drawing/2014/main" id="{A6535EF3-B68F-4D63-90DF-E79807E770C6}"/>
              </a:ext>
            </a:extLst>
          </p:cNvPr>
          <p:cNvSpPr>
            <a:spLocks noGrp="1"/>
          </p:cNvSpPr>
          <p:nvPr>
            <p:ph type="body" sz="quarter" idx="33" hasCustomPrompt="1"/>
          </p:nvPr>
        </p:nvSpPr>
        <p:spPr>
          <a:xfrm>
            <a:off x="6017921"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9" name="Textplatzhalter 18">
            <a:extLst>
              <a:ext uri="{FF2B5EF4-FFF2-40B4-BE49-F238E27FC236}">
                <a16:creationId xmlns:a16="http://schemas.microsoft.com/office/drawing/2014/main" id="{34DC7721-3820-47F5-849A-D02C38FC840B}"/>
              </a:ext>
            </a:extLst>
          </p:cNvPr>
          <p:cNvSpPr>
            <a:spLocks noGrp="1"/>
          </p:cNvSpPr>
          <p:nvPr>
            <p:ph type="body" sz="quarter" idx="34" hasCustomPrompt="1"/>
          </p:nvPr>
        </p:nvSpPr>
        <p:spPr>
          <a:xfrm>
            <a:off x="7742884"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30" name="Textplatzhalter 18">
            <a:extLst>
              <a:ext uri="{FF2B5EF4-FFF2-40B4-BE49-F238E27FC236}">
                <a16:creationId xmlns:a16="http://schemas.microsoft.com/office/drawing/2014/main" id="{925764E8-F285-4DAF-9BB6-7566A1C918A0}"/>
              </a:ext>
            </a:extLst>
          </p:cNvPr>
          <p:cNvSpPr>
            <a:spLocks noGrp="1"/>
          </p:cNvSpPr>
          <p:nvPr>
            <p:ph type="body" sz="quarter" idx="35" hasCustomPrompt="1"/>
          </p:nvPr>
        </p:nvSpPr>
        <p:spPr>
          <a:xfrm>
            <a:off x="9467847"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Tree>
    <p:extLst>
      <p:ext uri="{BB962C8B-B14F-4D97-AF65-F5344CB8AC3E}">
        <p14:creationId xmlns:p14="http://schemas.microsoft.com/office/powerpoint/2010/main" val="1120487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2A50C-F1AC-407B-9F4A-3A38EE83063F}"/>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1168350B-D3CA-41A3-AF8B-D4008758BBB7}"/>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F9BDAD1A-5774-439B-A906-A7AC33E06BED}"/>
              </a:ext>
            </a:extLst>
          </p:cNvPr>
          <p:cNvSpPr>
            <a:spLocks noGrp="1"/>
          </p:cNvSpPr>
          <p:nvPr>
            <p:ph type="sldNum" sz="quarter" idx="11"/>
          </p:nvPr>
        </p:nvSpPr>
        <p:spPr/>
        <p:txBody>
          <a:bodyPr/>
          <a:lstStyle/>
          <a:p>
            <a:fld id="{DDF5A8BD-E949-4BEE-BC04-18DF6B43ADBB}" type="slidenum">
              <a:rPr lang="de-DE" smtClean="0"/>
              <a:pPr/>
              <a:t>‹Nr.›</a:t>
            </a:fld>
            <a:endParaRPr lang="de-DE"/>
          </a:p>
        </p:txBody>
      </p:sp>
      <p:graphicFrame>
        <p:nvGraphicFramePr>
          <p:cNvPr id="7" name="Tabelle 7">
            <a:extLst>
              <a:ext uri="{FF2B5EF4-FFF2-40B4-BE49-F238E27FC236}">
                <a16:creationId xmlns:a16="http://schemas.microsoft.com/office/drawing/2014/main" id="{C0521D6E-8305-407C-8327-DAC78A369915}"/>
              </a:ext>
            </a:extLst>
          </p:cNvPr>
          <p:cNvGraphicFramePr>
            <a:graphicFrameLocks noGrp="1"/>
          </p:cNvGraphicFramePr>
          <p:nvPr userDrawn="1">
            <p:extLst>
              <p:ext uri="{D42A27DB-BD31-4B8C-83A1-F6EECF244321}">
                <p14:modId xmlns:p14="http://schemas.microsoft.com/office/powerpoint/2010/main" val="411566696"/>
              </p:ext>
            </p:extLst>
          </p:nvPr>
        </p:nvGraphicFramePr>
        <p:xfrm>
          <a:off x="334962" y="1844674"/>
          <a:ext cx="11522076" cy="4284664"/>
        </p:xfrm>
        <a:graphic>
          <a:graphicData uri="http://schemas.openxmlformats.org/drawingml/2006/table">
            <a:tbl>
              <a:tblPr firstRow="1" bandRow="1">
                <a:tableStyleId>{5C22544A-7EE6-4342-B048-85BDC9FD1C3A}</a:tableStyleId>
              </a:tblPr>
              <a:tblGrid>
                <a:gridCol w="5780088">
                  <a:extLst>
                    <a:ext uri="{9D8B030D-6E8A-4147-A177-3AD203B41FA5}">
                      <a16:colId xmlns:a16="http://schemas.microsoft.com/office/drawing/2014/main" val="164200090"/>
                    </a:ext>
                  </a:extLst>
                </a:gridCol>
                <a:gridCol w="1943100">
                  <a:extLst>
                    <a:ext uri="{9D8B030D-6E8A-4147-A177-3AD203B41FA5}">
                      <a16:colId xmlns:a16="http://schemas.microsoft.com/office/drawing/2014/main" val="571788093"/>
                    </a:ext>
                  </a:extLst>
                </a:gridCol>
                <a:gridCol w="1905000">
                  <a:extLst>
                    <a:ext uri="{9D8B030D-6E8A-4147-A177-3AD203B41FA5}">
                      <a16:colId xmlns:a16="http://schemas.microsoft.com/office/drawing/2014/main" val="2135760257"/>
                    </a:ext>
                  </a:extLst>
                </a:gridCol>
                <a:gridCol w="1893888">
                  <a:extLst>
                    <a:ext uri="{9D8B030D-6E8A-4147-A177-3AD203B41FA5}">
                      <a16:colId xmlns:a16="http://schemas.microsoft.com/office/drawing/2014/main" val="3491662571"/>
                    </a:ext>
                  </a:extLst>
                </a:gridCol>
              </a:tblGrid>
              <a:tr h="535583">
                <a:tc>
                  <a:txBody>
                    <a:bodyPr/>
                    <a:lstStyle/>
                    <a:p>
                      <a:r>
                        <a:rPr lang="de-DE">
                          <a:solidFill>
                            <a:schemeClr val="accent3">
                              <a:lumMod val="75000"/>
                            </a:schemeClr>
                          </a:solidFill>
                        </a:rPr>
                        <a:t>Überschrift</a:t>
                      </a:r>
                    </a:p>
                  </a:txBody>
                  <a:tcPr anchor="ctr">
                    <a:noFill/>
                  </a:tcPr>
                </a:tc>
                <a:tc>
                  <a:txBody>
                    <a:bodyPr/>
                    <a:lstStyle/>
                    <a:p>
                      <a:pPr algn="ctr"/>
                      <a:r>
                        <a:rPr lang="de-DE">
                          <a:solidFill>
                            <a:schemeClr val="accent3">
                              <a:lumMod val="75000"/>
                            </a:schemeClr>
                          </a:solidFill>
                        </a:rPr>
                        <a:t>Punkt 1</a:t>
                      </a:r>
                    </a:p>
                  </a:txBody>
                  <a:tcPr anchor="ctr">
                    <a:noFill/>
                  </a:tcPr>
                </a:tc>
                <a:tc>
                  <a:txBody>
                    <a:bodyPr/>
                    <a:lstStyle/>
                    <a:p>
                      <a:pPr algn="ctr"/>
                      <a:r>
                        <a:rPr lang="de-DE">
                          <a:solidFill>
                            <a:schemeClr val="accent3">
                              <a:lumMod val="75000"/>
                            </a:schemeClr>
                          </a:solidFill>
                        </a:rPr>
                        <a:t>Punkt 2</a:t>
                      </a:r>
                    </a:p>
                  </a:txBody>
                  <a:tcPr anchor="ctr">
                    <a:noFill/>
                  </a:tcPr>
                </a:tc>
                <a:tc>
                  <a:txBody>
                    <a:bodyPr/>
                    <a:lstStyle/>
                    <a:p>
                      <a:pPr algn="ctr"/>
                      <a:r>
                        <a:rPr lang="de-DE">
                          <a:solidFill>
                            <a:schemeClr val="accent3">
                              <a:lumMod val="75000"/>
                            </a:schemeClr>
                          </a:solidFill>
                        </a:rPr>
                        <a:t>Punkt 3</a:t>
                      </a:r>
                    </a:p>
                  </a:txBody>
                  <a:tcPr anchor="ctr">
                    <a:noFill/>
                  </a:tcPr>
                </a:tc>
                <a:extLst>
                  <a:ext uri="{0D108BD9-81ED-4DB2-BD59-A6C34878D82A}">
                    <a16:rowId xmlns:a16="http://schemas.microsoft.com/office/drawing/2014/main" val="3636746984"/>
                  </a:ext>
                </a:extLst>
              </a:tr>
              <a:tr h="535583">
                <a:tc>
                  <a:txBody>
                    <a:bodyPr/>
                    <a:lstStyle/>
                    <a:p>
                      <a:r>
                        <a:rPr lang="de-DE">
                          <a:solidFill>
                            <a:schemeClr val="accent3">
                              <a:lumMod val="75000"/>
                            </a:schemeClr>
                          </a:solidFill>
                        </a:rPr>
                        <a:t>Produkt 1</a:t>
                      </a:r>
                    </a:p>
                  </a:txBody>
                  <a:tcPr anchor="ctr">
                    <a:solidFill>
                      <a:schemeClr val="bg1"/>
                    </a:solidFill>
                  </a:tcPr>
                </a:tc>
                <a:tc>
                  <a:txBody>
                    <a:bodyPr/>
                    <a:lstStyle/>
                    <a:p>
                      <a:pPr algn="ctr"/>
                      <a:r>
                        <a:rPr lang="de-DE">
                          <a:solidFill>
                            <a:schemeClr val="accent3">
                              <a:lumMod val="75000"/>
                            </a:schemeClr>
                          </a:solidFill>
                        </a:rPr>
                        <a:t>1</a:t>
                      </a:r>
                    </a:p>
                  </a:txBody>
                  <a:tcPr anchor="ctr">
                    <a:solidFill>
                      <a:schemeClr val="bg1"/>
                    </a:solidFill>
                  </a:tcPr>
                </a:tc>
                <a:tc>
                  <a:txBody>
                    <a:bodyPr/>
                    <a:lstStyle/>
                    <a:p>
                      <a:pPr algn="ctr"/>
                      <a:r>
                        <a:rPr lang="de-DE">
                          <a:solidFill>
                            <a:schemeClr val="accent3">
                              <a:lumMod val="75000"/>
                            </a:schemeClr>
                          </a:solidFill>
                        </a:rPr>
                        <a:t>1</a:t>
                      </a:r>
                    </a:p>
                  </a:txBody>
                  <a:tcPr anchor="ctr">
                    <a:solidFill>
                      <a:schemeClr val="bg1"/>
                    </a:solidFill>
                  </a:tcPr>
                </a:tc>
                <a:tc>
                  <a:txBody>
                    <a:bodyPr/>
                    <a:lstStyle/>
                    <a:p>
                      <a:pPr algn="ctr"/>
                      <a:r>
                        <a:rPr lang="de-DE">
                          <a:solidFill>
                            <a:schemeClr val="accent3">
                              <a:lumMod val="75000"/>
                            </a:schemeClr>
                          </a:solidFill>
                        </a:rPr>
                        <a:t>1</a:t>
                      </a:r>
                    </a:p>
                  </a:txBody>
                  <a:tcPr anchor="ctr">
                    <a:solidFill>
                      <a:schemeClr val="bg1"/>
                    </a:solidFill>
                  </a:tcPr>
                </a:tc>
                <a:extLst>
                  <a:ext uri="{0D108BD9-81ED-4DB2-BD59-A6C34878D82A}">
                    <a16:rowId xmlns:a16="http://schemas.microsoft.com/office/drawing/2014/main" val="2339797587"/>
                  </a:ext>
                </a:extLst>
              </a:tr>
              <a:tr h="535583">
                <a:tc>
                  <a:txBody>
                    <a:bodyPr/>
                    <a:lstStyle/>
                    <a:p>
                      <a:r>
                        <a:rPr lang="de-DE">
                          <a:solidFill>
                            <a:schemeClr val="accent3">
                              <a:lumMod val="75000"/>
                            </a:schemeClr>
                          </a:solidFill>
                        </a:rPr>
                        <a:t>Produkt 2</a:t>
                      </a:r>
                    </a:p>
                  </a:txBody>
                  <a:tcPr anchor="ctr">
                    <a:solidFill>
                      <a:schemeClr val="bg1"/>
                    </a:solidFill>
                  </a:tcPr>
                </a:tc>
                <a:tc>
                  <a:txBody>
                    <a:bodyPr/>
                    <a:lstStyle/>
                    <a:p>
                      <a:pPr algn="ctr"/>
                      <a:r>
                        <a:rPr lang="de-DE">
                          <a:solidFill>
                            <a:schemeClr val="accent3">
                              <a:lumMod val="75000"/>
                            </a:schemeClr>
                          </a:solidFill>
                        </a:rPr>
                        <a:t>2</a:t>
                      </a:r>
                    </a:p>
                  </a:txBody>
                  <a:tcPr anchor="ctr">
                    <a:solidFill>
                      <a:schemeClr val="bg1"/>
                    </a:solidFill>
                  </a:tcPr>
                </a:tc>
                <a:tc>
                  <a:txBody>
                    <a:bodyPr/>
                    <a:lstStyle/>
                    <a:p>
                      <a:pPr algn="ctr"/>
                      <a:r>
                        <a:rPr lang="de-DE">
                          <a:solidFill>
                            <a:schemeClr val="accent3">
                              <a:lumMod val="75000"/>
                            </a:schemeClr>
                          </a:solidFill>
                        </a:rPr>
                        <a:t>2</a:t>
                      </a:r>
                    </a:p>
                  </a:txBody>
                  <a:tcPr anchor="ctr">
                    <a:solidFill>
                      <a:schemeClr val="bg1"/>
                    </a:solidFill>
                  </a:tcPr>
                </a:tc>
                <a:tc>
                  <a:txBody>
                    <a:bodyPr/>
                    <a:lstStyle/>
                    <a:p>
                      <a:pPr algn="ctr"/>
                      <a:r>
                        <a:rPr lang="de-DE">
                          <a:solidFill>
                            <a:schemeClr val="accent3">
                              <a:lumMod val="75000"/>
                            </a:schemeClr>
                          </a:solidFill>
                        </a:rPr>
                        <a:t>2</a:t>
                      </a:r>
                    </a:p>
                  </a:txBody>
                  <a:tcPr anchor="ctr">
                    <a:solidFill>
                      <a:schemeClr val="bg1"/>
                    </a:solidFill>
                  </a:tcPr>
                </a:tc>
                <a:extLst>
                  <a:ext uri="{0D108BD9-81ED-4DB2-BD59-A6C34878D82A}">
                    <a16:rowId xmlns:a16="http://schemas.microsoft.com/office/drawing/2014/main" val="3494060216"/>
                  </a:ext>
                </a:extLst>
              </a:tr>
              <a:tr h="535583">
                <a:tc>
                  <a:txBody>
                    <a:bodyPr/>
                    <a:lstStyle/>
                    <a:p>
                      <a:r>
                        <a:rPr lang="de-DE">
                          <a:solidFill>
                            <a:schemeClr val="accent3">
                              <a:lumMod val="75000"/>
                            </a:schemeClr>
                          </a:solidFill>
                        </a:rPr>
                        <a:t>Produkt 3</a:t>
                      </a:r>
                    </a:p>
                  </a:txBody>
                  <a:tcPr anchor="ctr">
                    <a:solidFill>
                      <a:schemeClr val="bg1"/>
                    </a:solidFill>
                  </a:tcPr>
                </a:tc>
                <a:tc>
                  <a:txBody>
                    <a:bodyPr/>
                    <a:lstStyle/>
                    <a:p>
                      <a:pPr algn="ctr"/>
                      <a:r>
                        <a:rPr lang="de-DE">
                          <a:solidFill>
                            <a:schemeClr val="accent3">
                              <a:lumMod val="75000"/>
                            </a:schemeClr>
                          </a:solidFill>
                        </a:rPr>
                        <a:t>3</a:t>
                      </a:r>
                    </a:p>
                  </a:txBody>
                  <a:tcPr anchor="ctr">
                    <a:solidFill>
                      <a:schemeClr val="bg1"/>
                    </a:solidFill>
                  </a:tcPr>
                </a:tc>
                <a:tc>
                  <a:txBody>
                    <a:bodyPr/>
                    <a:lstStyle/>
                    <a:p>
                      <a:pPr algn="ctr"/>
                      <a:r>
                        <a:rPr lang="de-DE">
                          <a:solidFill>
                            <a:schemeClr val="accent3">
                              <a:lumMod val="75000"/>
                            </a:schemeClr>
                          </a:solidFill>
                        </a:rPr>
                        <a:t>3</a:t>
                      </a:r>
                    </a:p>
                  </a:txBody>
                  <a:tcPr anchor="ctr">
                    <a:solidFill>
                      <a:schemeClr val="bg1"/>
                    </a:solidFill>
                  </a:tcPr>
                </a:tc>
                <a:tc>
                  <a:txBody>
                    <a:bodyPr/>
                    <a:lstStyle/>
                    <a:p>
                      <a:pPr algn="ctr"/>
                      <a:r>
                        <a:rPr lang="de-DE">
                          <a:solidFill>
                            <a:schemeClr val="accent3">
                              <a:lumMod val="75000"/>
                            </a:schemeClr>
                          </a:solidFill>
                        </a:rPr>
                        <a:t>3</a:t>
                      </a:r>
                    </a:p>
                  </a:txBody>
                  <a:tcPr anchor="ctr">
                    <a:solidFill>
                      <a:schemeClr val="bg1"/>
                    </a:solidFill>
                  </a:tcPr>
                </a:tc>
                <a:extLst>
                  <a:ext uri="{0D108BD9-81ED-4DB2-BD59-A6C34878D82A}">
                    <a16:rowId xmlns:a16="http://schemas.microsoft.com/office/drawing/2014/main" val="4069849098"/>
                  </a:ext>
                </a:extLst>
              </a:tr>
              <a:tr h="535583">
                <a:tc>
                  <a:txBody>
                    <a:bodyPr/>
                    <a:lstStyle/>
                    <a:p>
                      <a:r>
                        <a:rPr lang="de-DE">
                          <a:solidFill>
                            <a:schemeClr val="accent3">
                              <a:lumMod val="75000"/>
                            </a:schemeClr>
                          </a:solidFill>
                        </a:rPr>
                        <a:t>Produkt 4</a:t>
                      </a:r>
                    </a:p>
                  </a:txBody>
                  <a:tcPr anchor="ctr">
                    <a:solidFill>
                      <a:schemeClr val="bg1"/>
                    </a:solidFill>
                  </a:tcPr>
                </a:tc>
                <a:tc>
                  <a:txBody>
                    <a:bodyPr/>
                    <a:lstStyle/>
                    <a:p>
                      <a:pPr algn="ctr"/>
                      <a:r>
                        <a:rPr lang="de-DE">
                          <a:solidFill>
                            <a:schemeClr val="accent3">
                              <a:lumMod val="75000"/>
                            </a:schemeClr>
                          </a:solidFill>
                        </a:rPr>
                        <a:t>4</a:t>
                      </a:r>
                    </a:p>
                  </a:txBody>
                  <a:tcPr anchor="ctr">
                    <a:solidFill>
                      <a:schemeClr val="bg1"/>
                    </a:solidFill>
                  </a:tcPr>
                </a:tc>
                <a:tc>
                  <a:txBody>
                    <a:bodyPr/>
                    <a:lstStyle/>
                    <a:p>
                      <a:pPr algn="ctr"/>
                      <a:r>
                        <a:rPr lang="de-DE">
                          <a:solidFill>
                            <a:schemeClr val="accent3">
                              <a:lumMod val="75000"/>
                            </a:schemeClr>
                          </a:solidFill>
                        </a:rPr>
                        <a:t>4</a:t>
                      </a:r>
                    </a:p>
                  </a:txBody>
                  <a:tcPr anchor="ctr">
                    <a:solidFill>
                      <a:schemeClr val="bg1"/>
                    </a:solidFill>
                  </a:tcPr>
                </a:tc>
                <a:tc>
                  <a:txBody>
                    <a:bodyPr/>
                    <a:lstStyle/>
                    <a:p>
                      <a:pPr algn="ctr"/>
                      <a:r>
                        <a:rPr lang="de-DE">
                          <a:solidFill>
                            <a:schemeClr val="accent3">
                              <a:lumMod val="75000"/>
                            </a:schemeClr>
                          </a:solidFill>
                        </a:rPr>
                        <a:t>4</a:t>
                      </a:r>
                    </a:p>
                  </a:txBody>
                  <a:tcPr anchor="ctr">
                    <a:solidFill>
                      <a:schemeClr val="bg1"/>
                    </a:solidFill>
                  </a:tcPr>
                </a:tc>
                <a:extLst>
                  <a:ext uri="{0D108BD9-81ED-4DB2-BD59-A6C34878D82A}">
                    <a16:rowId xmlns:a16="http://schemas.microsoft.com/office/drawing/2014/main" val="3736866678"/>
                  </a:ext>
                </a:extLst>
              </a:tr>
              <a:tr h="535583">
                <a:tc>
                  <a:txBody>
                    <a:bodyPr/>
                    <a:lstStyle/>
                    <a:p>
                      <a:r>
                        <a:rPr lang="de-DE">
                          <a:solidFill>
                            <a:schemeClr val="accent3">
                              <a:lumMod val="75000"/>
                            </a:schemeClr>
                          </a:solidFill>
                        </a:rPr>
                        <a:t>Produkt 5</a:t>
                      </a:r>
                    </a:p>
                  </a:txBody>
                  <a:tcPr anchor="ctr">
                    <a:solidFill>
                      <a:schemeClr val="bg1"/>
                    </a:solidFill>
                  </a:tcPr>
                </a:tc>
                <a:tc>
                  <a:txBody>
                    <a:bodyPr/>
                    <a:lstStyle/>
                    <a:p>
                      <a:pPr algn="ctr"/>
                      <a:r>
                        <a:rPr lang="de-DE">
                          <a:solidFill>
                            <a:schemeClr val="accent3">
                              <a:lumMod val="75000"/>
                            </a:schemeClr>
                          </a:solidFill>
                        </a:rPr>
                        <a:t>5</a:t>
                      </a:r>
                    </a:p>
                  </a:txBody>
                  <a:tcPr anchor="ctr">
                    <a:solidFill>
                      <a:schemeClr val="bg1"/>
                    </a:solidFill>
                  </a:tcPr>
                </a:tc>
                <a:tc>
                  <a:txBody>
                    <a:bodyPr/>
                    <a:lstStyle/>
                    <a:p>
                      <a:pPr algn="ctr"/>
                      <a:r>
                        <a:rPr lang="de-DE">
                          <a:solidFill>
                            <a:schemeClr val="accent3">
                              <a:lumMod val="75000"/>
                            </a:schemeClr>
                          </a:solidFill>
                        </a:rPr>
                        <a:t>5</a:t>
                      </a:r>
                    </a:p>
                  </a:txBody>
                  <a:tcPr anchor="ctr">
                    <a:solidFill>
                      <a:schemeClr val="bg1"/>
                    </a:solidFill>
                  </a:tcPr>
                </a:tc>
                <a:tc>
                  <a:txBody>
                    <a:bodyPr/>
                    <a:lstStyle/>
                    <a:p>
                      <a:pPr algn="ctr"/>
                      <a:r>
                        <a:rPr lang="de-DE">
                          <a:solidFill>
                            <a:schemeClr val="accent3">
                              <a:lumMod val="75000"/>
                            </a:schemeClr>
                          </a:solidFill>
                        </a:rPr>
                        <a:t>5</a:t>
                      </a:r>
                    </a:p>
                  </a:txBody>
                  <a:tcPr anchor="ctr">
                    <a:solidFill>
                      <a:schemeClr val="bg1"/>
                    </a:solidFill>
                  </a:tcPr>
                </a:tc>
                <a:extLst>
                  <a:ext uri="{0D108BD9-81ED-4DB2-BD59-A6C34878D82A}">
                    <a16:rowId xmlns:a16="http://schemas.microsoft.com/office/drawing/2014/main" val="2129028147"/>
                  </a:ext>
                </a:extLst>
              </a:tr>
              <a:tr h="535583">
                <a:tc>
                  <a:txBody>
                    <a:bodyPr/>
                    <a:lstStyle/>
                    <a:p>
                      <a:r>
                        <a:rPr lang="de-DE">
                          <a:solidFill>
                            <a:schemeClr val="accent3">
                              <a:lumMod val="75000"/>
                            </a:schemeClr>
                          </a:solidFill>
                        </a:rPr>
                        <a:t>Produkt 6</a:t>
                      </a:r>
                    </a:p>
                  </a:txBody>
                  <a:tcPr anchor="ctr">
                    <a:solidFill>
                      <a:schemeClr val="bg1"/>
                    </a:solidFill>
                  </a:tcPr>
                </a:tc>
                <a:tc>
                  <a:txBody>
                    <a:bodyPr/>
                    <a:lstStyle/>
                    <a:p>
                      <a:pPr algn="ctr"/>
                      <a:r>
                        <a:rPr lang="de-DE">
                          <a:solidFill>
                            <a:schemeClr val="accent3">
                              <a:lumMod val="75000"/>
                            </a:schemeClr>
                          </a:solidFill>
                        </a:rPr>
                        <a:t>6</a:t>
                      </a:r>
                    </a:p>
                  </a:txBody>
                  <a:tcPr anchor="ctr">
                    <a:solidFill>
                      <a:schemeClr val="bg1"/>
                    </a:solidFill>
                  </a:tcPr>
                </a:tc>
                <a:tc>
                  <a:txBody>
                    <a:bodyPr/>
                    <a:lstStyle/>
                    <a:p>
                      <a:pPr algn="ctr"/>
                      <a:r>
                        <a:rPr lang="de-DE">
                          <a:solidFill>
                            <a:schemeClr val="accent3">
                              <a:lumMod val="75000"/>
                            </a:schemeClr>
                          </a:solidFill>
                        </a:rPr>
                        <a:t>6</a:t>
                      </a:r>
                    </a:p>
                  </a:txBody>
                  <a:tcPr anchor="ctr">
                    <a:solidFill>
                      <a:schemeClr val="bg1"/>
                    </a:solidFill>
                  </a:tcPr>
                </a:tc>
                <a:tc>
                  <a:txBody>
                    <a:bodyPr/>
                    <a:lstStyle/>
                    <a:p>
                      <a:pPr algn="ctr"/>
                      <a:r>
                        <a:rPr lang="de-DE">
                          <a:solidFill>
                            <a:schemeClr val="accent3">
                              <a:lumMod val="75000"/>
                            </a:schemeClr>
                          </a:solidFill>
                        </a:rPr>
                        <a:t>6</a:t>
                      </a:r>
                    </a:p>
                  </a:txBody>
                  <a:tcPr anchor="ctr">
                    <a:solidFill>
                      <a:schemeClr val="bg1"/>
                    </a:solidFill>
                  </a:tcPr>
                </a:tc>
                <a:extLst>
                  <a:ext uri="{0D108BD9-81ED-4DB2-BD59-A6C34878D82A}">
                    <a16:rowId xmlns:a16="http://schemas.microsoft.com/office/drawing/2014/main" val="2169988332"/>
                  </a:ext>
                </a:extLst>
              </a:tr>
              <a:tr h="535583">
                <a:tc>
                  <a:txBody>
                    <a:bodyPr/>
                    <a:lstStyle/>
                    <a:p>
                      <a:r>
                        <a:rPr lang="de-DE" b="1">
                          <a:solidFill>
                            <a:schemeClr val="accent3">
                              <a:lumMod val="75000"/>
                            </a:schemeClr>
                          </a:solidFill>
                        </a:rPr>
                        <a:t>Summe</a:t>
                      </a:r>
                    </a:p>
                  </a:txBody>
                  <a:tcPr anchor="ctr">
                    <a:noFill/>
                  </a:tcPr>
                </a:tc>
                <a:tc>
                  <a:txBody>
                    <a:bodyPr/>
                    <a:lstStyle/>
                    <a:p>
                      <a:pPr algn="ctr"/>
                      <a:r>
                        <a:rPr lang="de-DE" b="1">
                          <a:solidFill>
                            <a:schemeClr val="accent3">
                              <a:lumMod val="75000"/>
                            </a:schemeClr>
                          </a:solidFill>
                        </a:rPr>
                        <a:t>XXX</a:t>
                      </a:r>
                    </a:p>
                  </a:txBody>
                  <a:tcPr anchor="ctr">
                    <a:noFill/>
                  </a:tcPr>
                </a:tc>
                <a:tc>
                  <a:txBody>
                    <a:bodyPr/>
                    <a:lstStyle/>
                    <a:p>
                      <a:pPr algn="ctr"/>
                      <a:r>
                        <a:rPr lang="de-DE" b="1">
                          <a:solidFill>
                            <a:schemeClr val="accent3">
                              <a:lumMod val="75000"/>
                            </a:schemeClr>
                          </a:solidFill>
                        </a:rPr>
                        <a:t>XXX</a:t>
                      </a:r>
                    </a:p>
                  </a:txBody>
                  <a:tcPr anchor="ctr">
                    <a:noFill/>
                  </a:tcPr>
                </a:tc>
                <a:tc>
                  <a:txBody>
                    <a:bodyPr/>
                    <a:lstStyle/>
                    <a:p>
                      <a:pPr algn="ctr"/>
                      <a:r>
                        <a:rPr lang="de-DE" b="1">
                          <a:solidFill>
                            <a:schemeClr val="accent3">
                              <a:lumMod val="75000"/>
                            </a:schemeClr>
                          </a:solidFill>
                        </a:rPr>
                        <a:t>XXX</a:t>
                      </a:r>
                    </a:p>
                  </a:txBody>
                  <a:tcPr anchor="ctr">
                    <a:noFill/>
                  </a:tcPr>
                </a:tc>
                <a:extLst>
                  <a:ext uri="{0D108BD9-81ED-4DB2-BD59-A6C34878D82A}">
                    <a16:rowId xmlns:a16="http://schemas.microsoft.com/office/drawing/2014/main" val="3504823010"/>
                  </a:ext>
                </a:extLst>
              </a:tr>
            </a:tbl>
          </a:graphicData>
        </a:graphic>
      </p:graphicFrame>
    </p:spTree>
    <p:extLst>
      <p:ext uri="{BB962C8B-B14F-4D97-AF65-F5344CB8AC3E}">
        <p14:creationId xmlns:p14="http://schemas.microsoft.com/office/powerpoint/2010/main" val="4010630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eiträ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09488-9BD8-4AF6-8E5F-47EBD9C8621E}"/>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E5A105FF-3A54-44B5-BD1F-2A8DDF9A6283}"/>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D31AF72D-603A-49BC-8E23-C565B0935F28}"/>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5" name="Ellipse 4">
            <a:extLst>
              <a:ext uri="{FF2B5EF4-FFF2-40B4-BE49-F238E27FC236}">
                <a16:creationId xmlns:a16="http://schemas.microsoft.com/office/drawing/2014/main" id="{40572CC2-71D2-4DFF-9FF9-5B9A2652F0CC}"/>
              </a:ext>
            </a:extLst>
          </p:cNvPr>
          <p:cNvSpPr/>
          <p:nvPr userDrawn="1"/>
        </p:nvSpPr>
        <p:spPr>
          <a:xfrm>
            <a:off x="949362" y="2527998"/>
            <a:ext cx="1802004" cy="18020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3D99F87F-AAE1-4CE7-90E6-06AE4CD75E9F}"/>
              </a:ext>
            </a:extLst>
          </p:cNvPr>
          <p:cNvSpPr/>
          <p:nvPr userDrawn="1"/>
        </p:nvSpPr>
        <p:spPr>
          <a:xfrm>
            <a:off x="3759944" y="2527998"/>
            <a:ext cx="1802004" cy="18020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037D979C-64AB-454B-AA39-4E58E0D01272}"/>
              </a:ext>
            </a:extLst>
          </p:cNvPr>
          <p:cNvSpPr/>
          <p:nvPr userDrawn="1"/>
        </p:nvSpPr>
        <p:spPr>
          <a:xfrm>
            <a:off x="6570526" y="2527998"/>
            <a:ext cx="1802004" cy="18020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5CEAD899-1F7C-4755-A2EE-987940F114D9}"/>
              </a:ext>
            </a:extLst>
          </p:cNvPr>
          <p:cNvSpPr/>
          <p:nvPr userDrawn="1"/>
        </p:nvSpPr>
        <p:spPr>
          <a:xfrm>
            <a:off x="9381108" y="2527998"/>
            <a:ext cx="1802004" cy="18020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F53E07A5-C793-45D3-92DE-877D924E4C29}"/>
              </a:ext>
            </a:extLst>
          </p:cNvPr>
          <p:cNvSpPr/>
          <p:nvPr userDrawn="1"/>
        </p:nvSpPr>
        <p:spPr>
          <a:xfrm>
            <a:off x="2984184" y="3328417"/>
            <a:ext cx="542942"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641EFF29-30C4-4B6B-87CC-E5C9EED92D74}"/>
              </a:ext>
            </a:extLst>
          </p:cNvPr>
          <p:cNvSpPr/>
          <p:nvPr userDrawn="1"/>
        </p:nvSpPr>
        <p:spPr>
          <a:xfrm>
            <a:off x="5793370" y="3328417"/>
            <a:ext cx="542942"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8E969914-6B0C-45FE-A559-FDB5E5A6FD8A}"/>
              </a:ext>
            </a:extLst>
          </p:cNvPr>
          <p:cNvSpPr/>
          <p:nvPr userDrawn="1"/>
        </p:nvSpPr>
        <p:spPr>
          <a:xfrm>
            <a:off x="8605348" y="3328417"/>
            <a:ext cx="542942"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14">
            <a:extLst>
              <a:ext uri="{FF2B5EF4-FFF2-40B4-BE49-F238E27FC236}">
                <a16:creationId xmlns:a16="http://schemas.microsoft.com/office/drawing/2014/main" id="{C2F4AFDB-49DB-4CCC-A078-107FE2ADE763}"/>
              </a:ext>
            </a:extLst>
          </p:cNvPr>
          <p:cNvSpPr>
            <a:spLocks noGrp="1"/>
          </p:cNvSpPr>
          <p:nvPr>
            <p:ph type="body" sz="quarter" idx="12" hasCustomPrompt="1"/>
          </p:nvPr>
        </p:nvSpPr>
        <p:spPr>
          <a:xfrm>
            <a:off x="947966" y="3132137"/>
            <a:ext cx="1802004" cy="593725"/>
          </a:xfrm>
        </p:spPr>
        <p:txBody>
          <a:bodyPr anchor="ctr" anchorCtr="0"/>
          <a:lstStyle>
            <a:lvl1pPr marL="0" indent="0" algn="ctr">
              <a:buNone/>
              <a:defRPr b="1">
                <a:solidFill>
                  <a:schemeClr val="bg1"/>
                </a:solidFill>
              </a:defRPr>
            </a:lvl1pPr>
          </a:lstStyle>
          <a:p>
            <a:pPr lvl="0"/>
            <a:r>
              <a:rPr lang="de-DE"/>
              <a:t>XX,XX €</a:t>
            </a:r>
          </a:p>
        </p:txBody>
      </p:sp>
      <p:sp>
        <p:nvSpPr>
          <p:cNvPr id="16" name="Textplatzhalter 14">
            <a:extLst>
              <a:ext uri="{FF2B5EF4-FFF2-40B4-BE49-F238E27FC236}">
                <a16:creationId xmlns:a16="http://schemas.microsoft.com/office/drawing/2014/main" id="{B4A631BF-11CB-4E1A-BFDB-7C3FC2908AFB}"/>
              </a:ext>
            </a:extLst>
          </p:cNvPr>
          <p:cNvSpPr>
            <a:spLocks noGrp="1"/>
          </p:cNvSpPr>
          <p:nvPr>
            <p:ph type="body" sz="quarter" idx="13" hasCustomPrompt="1"/>
          </p:nvPr>
        </p:nvSpPr>
        <p:spPr>
          <a:xfrm>
            <a:off x="3749715" y="3132136"/>
            <a:ext cx="1802004" cy="593725"/>
          </a:xfrm>
        </p:spPr>
        <p:txBody>
          <a:bodyPr anchor="ctr" anchorCtr="0"/>
          <a:lstStyle>
            <a:lvl1pPr marL="0" indent="0" algn="ctr">
              <a:buNone/>
              <a:defRPr b="1">
                <a:solidFill>
                  <a:schemeClr val="bg1"/>
                </a:solidFill>
              </a:defRPr>
            </a:lvl1pPr>
          </a:lstStyle>
          <a:p>
            <a:pPr lvl="0"/>
            <a:r>
              <a:rPr lang="de-DE"/>
              <a:t>XX,XX €</a:t>
            </a:r>
          </a:p>
        </p:txBody>
      </p:sp>
      <p:sp>
        <p:nvSpPr>
          <p:cNvPr id="17" name="Textplatzhalter 14">
            <a:extLst>
              <a:ext uri="{FF2B5EF4-FFF2-40B4-BE49-F238E27FC236}">
                <a16:creationId xmlns:a16="http://schemas.microsoft.com/office/drawing/2014/main" id="{7D52DF4D-32DC-4E13-8728-E3AEB204BD43}"/>
              </a:ext>
            </a:extLst>
          </p:cNvPr>
          <p:cNvSpPr>
            <a:spLocks noGrp="1"/>
          </p:cNvSpPr>
          <p:nvPr>
            <p:ph type="body" sz="quarter" idx="14" hasCustomPrompt="1"/>
          </p:nvPr>
        </p:nvSpPr>
        <p:spPr>
          <a:xfrm>
            <a:off x="6570526" y="3132135"/>
            <a:ext cx="1802004" cy="593725"/>
          </a:xfrm>
        </p:spPr>
        <p:txBody>
          <a:bodyPr anchor="ctr" anchorCtr="0"/>
          <a:lstStyle>
            <a:lvl1pPr marL="0" indent="0" algn="ctr">
              <a:buNone/>
              <a:defRPr b="1">
                <a:solidFill>
                  <a:schemeClr val="bg1"/>
                </a:solidFill>
              </a:defRPr>
            </a:lvl1pPr>
          </a:lstStyle>
          <a:p>
            <a:pPr lvl="0"/>
            <a:r>
              <a:rPr lang="de-DE"/>
              <a:t>XX,XX €</a:t>
            </a:r>
          </a:p>
        </p:txBody>
      </p:sp>
      <p:sp>
        <p:nvSpPr>
          <p:cNvPr id="18" name="Textplatzhalter 14">
            <a:extLst>
              <a:ext uri="{FF2B5EF4-FFF2-40B4-BE49-F238E27FC236}">
                <a16:creationId xmlns:a16="http://schemas.microsoft.com/office/drawing/2014/main" id="{9725D982-A4EF-446F-A5DF-F26996885DD8}"/>
              </a:ext>
            </a:extLst>
          </p:cNvPr>
          <p:cNvSpPr>
            <a:spLocks noGrp="1"/>
          </p:cNvSpPr>
          <p:nvPr>
            <p:ph type="body" sz="quarter" idx="15" hasCustomPrompt="1"/>
          </p:nvPr>
        </p:nvSpPr>
        <p:spPr>
          <a:xfrm>
            <a:off x="9391337" y="3132134"/>
            <a:ext cx="1791775" cy="593725"/>
          </a:xfrm>
        </p:spPr>
        <p:txBody>
          <a:bodyPr anchor="ctr" anchorCtr="0"/>
          <a:lstStyle>
            <a:lvl1pPr marL="0" indent="0" algn="ctr">
              <a:buNone/>
              <a:defRPr b="1">
                <a:solidFill>
                  <a:schemeClr val="bg1"/>
                </a:solidFill>
              </a:defRPr>
            </a:lvl1pPr>
          </a:lstStyle>
          <a:p>
            <a:pPr lvl="0"/>
            <a:r>
              <a:rPr lang="de-DE"/>
              <a:t>XX,XX €</a:t>
            </a:r>
          </a:p>
        </p:txBody>
      </p:sp>
      <p:sp>
        <p:nvSpPr>
          <p:cNvPr id="19" name="Textplatzhalter 14">
            <a:extLst>
              <a:ext uri="{FF2B5EF4-FFF2-40B4-BE49-F238E27FC236}">
                <a16:creationId xmlns:a16="http://schemas.microsoft.com/office/drawing/2014/main" id="{C72F051C-AC61-4D05-92BD-2F7E037C839E}"/>
              </a:ext>
            </a:extLst>
          </p:cNvPr>
          <p:cNvSpPr>
            <a:spLocks noGrp="1"/>
          </p:cNvSpPr>
          <p:nvPr>
            <p:ph type="body" sz="quarter" idx="16" hasCustomPrompt="1"/>
          </p:nvPr>
        </p:nvSpPr>
        <p:spPr>
          <a:xfrm>
            <a:off x="2457859" y="4300449"/>
            <a:ext cx="1567790" cy="369629"/>
          </a:xfrm>
        </p:spPr>
        <p:txBody>
          <a:bodyPr anchor="ctr" anchorCtr="0"/>
          <a:lstStyle>
            <a:lvl1pPr marL="0" indent="0" algn="ctr">
              <a:buNone/>
              <a:defRPr sz="1600" b="1">
                <a:solidFill>
                  <a:schemeClr val="accent3">
                    <a:lumMod val="75000"/>
                  </a:schemeClr>
                </a:solidFill>
              </a:defRPr>
            </a:lvl1pPr>
          </a:lstStyle>
          <a:p>
            <a:pPr lvl="0"/>
            <a:r>
              <a:rPr lang="de-DE"/>
              <a:t>- XX,XX €</a:t>
            </a:r>
          </a:p>
        </p:txBody>
      </p:sp>
      <p:sp>
        <p:nvSpPr>
          <p:cNvPr id="20" name="Textplatzhalter 14">
            <a:extLst>
              <a:ext uri="{FF2B5EF4-FFF2-40B4-BE49-F238E27FC236}">
                <a16:creationId xmlns:a16="http://schemas.microsoft.com/office/drawing/2014/main" id="{67B4226D-D430-4DAB-9A7B-D43FE05F86A6}"/>
              </a:ext>
            </a:extLst>
          </p:cNvPr>
          <p:cNvSpPr>
            <a:spLocks noGrp="1"/>
          </p:cNvSpPr>
          <p:nvPr>
            <p:ph type="body" sz="quarter" idx="17" hasCustomPrompt="1"/>
          </p:nvPr>
        </p:nvSpPr>
        <p:spPr>
          <a:xfrm>
            <a:off x="5257651" y="4299554"/>
            <a:ext cx="1567790" cy="369629"/>
          </a:xfrm>
        </p:spPr>
        <p:txBody>
          <a:bodyPr anchor="ctr" anchorCtr="0"/>
          <a:lstStyle>
            <a:lvl1pPr marL="0" indent="0" algn="ctr">
              <a:buNone/>
              <a:defRPr sz="1600" b="1">
                <a:solidFill>
                  <a:schemeClr val="accent3">
                    <a:lumMod val="75000"/>
                  </a:schemeClr>
                </a:solidFill>
              </a:defRPr>
            </a:lvl1pPr>
          </a:lstStyle>
          <a:p>
            <a:pPr lvl="0"/>
            <a:r>
              <a:rPr lang="de-DE"/>
              <a:t>- XX,XX €</a:t>
            </a:r>
          </a:p>
        </p:txBody>
      </p:sp>
      <p:sp>
        <p:nvSpPr>
          <p:cNvPr id="21" name="Textplatzhalter 14">
            <a:extLst>
              <a:ext uri="{FF2B5EF4-FFF2-40B4-BE49-F238E27FC236}">
                <a16:creationId xmlns:a16="http://schemas.microsoft.com/office/drawing/2014/main" id="{FE8033FC-9D48-4E3B-B234-E2EF10481D01}"/>
              </a:ext>
            </a:extLst>
          </p:cNvPr>
          <p:cNvSpPr>
            <a:spLocks noGrp="1"/>
          </p:cNvSpPr>
          <p:nvPr>
            <p:ph type="body" sz="quarter" idx="18" hasCustomPrompt="1"/>
          </p:nvPr>
        </p:nvSpPr>
        <p:spPr>
          <a:xfrm>
            <a:off x="8092924" y="4299552"/>
            <a:ext cx="1567790" cy="369629"/>
          </a:xfrm>
        </p:spPr>
        <p:txBody>
          <a:bodyPr anchor="ctr" anchorCtr="0"/>
          <a:lstStyle>
            <a:lvl1pPr marL="0" indent="0" algn="ctr">
              <a:buNone/>
              <a:defRPr sz="1600" b="1">
                <a:solidFill>
                  <a:schemeClr val="accent3">
                    <a:lumMod val="75000"/>
                  </a:schemeClr>
                </a:solidFill>
              </a:defRPr>
            </a:lvl1pPr>
          </a:lstStyle>
          <a:p>
            <a:pPr lvl="0"/>
            <a:r>
              <a:rPr lang="de-DE"/>
              <a:t>+ XX,XX €</a:t>
            </a:r>
          </a:p>
        </p:txBody>
      </p:sp>
      <p:sp>
        <p:nvSpPr>
          <p:cNvPr id="22" name="Textplatzhalter 14">
            <a:extLst>
              <a:ext uri="{FF2B5EF4-FFF2-40B4-BE49-F238E27FC236}">
                <a16:creationId xmlns:a16="http://schemas.microsoft.com/office/drawing/2014/main" id="{C65D6CE7-AA0B-4A36-95A2-975BED9AA8DE}"/>
              </a:ext>
            </a:extLst>
          </p:cNvPr>
          <p:cNvSpPr>
            <a:spLocks noGrp="1"/>
          </p:cNvSpPr>
          <p:nvPr>
            <p:ph type="body" sz="quarter" idx="19" hasCustomPrompt="1"/>
          </p:nvPr>
        </p:nvSpPr>
        <p:spPr>
          <a:xfrm>
            <a:off x="2261341" y="4693995"/>
            <a:ext cx="1960826" cy="907951"/>
          </a:xfrm>
        </p:spPr>
        <p:txBody>
          <a:bodyPr anchor="t" anchorCtr="0"/>
          <a:lstStyle>
            <a:lvl1pPr marL="0" indent="0" algn="ctr">
              <a:buNone/>
              <a:defRPr sz="1600" b="0">
                <a:solidFill>
                  <a:schemeClr val="accent3">
                    <a:lumMod val="75000"/>
                  </a:schemeClr>
                </a:solidFill>
              </a:defRPr>
            </a:lvl1pPr>
          </a:lstStyle>
          <a:p>
            <a:pPr lvl="0"/>
            <a:r>
              <a:rPr lang="de-DE"/>
              <a:t>Text Bearbeiten</a:t>
            </a:r>
          </a:p>
        </p:txBody>
      </p:sp>
      <p:sp>
        <p:nvSpPr>
          <p:cNvPr id="23" name="Textplatzhalter 14">
            <a:extLst>
              <a:ext uri="{FF2B5EF4-FFF2-40B4-BE49-F238E27FC236}">
                <a16:creationId xmlns:a16="http://schemas.microsoft.com/office/drawing/2014/main" id="{93113FAB-8035-4CEB-8009-1EA2E01C9BE7}"/>
              </a:ext>
            </a:extLst>
          </p:cNvPr>
          <p:cNvSpPr>
            <a:spLocks noGrp="1"/>
          </p:cNvSpPr>
          <p:nvPr>
            <p:ph type="body" sz="quarter" idx="20" hasCustomPrompt="1"/>
          </p:nvPr>
        </p:nvSpPr>
        <p:spPr>
          <a:xfrm>
            <a:off x="5061133" y="4693100"/>
            <a:ext cx="1960826" cy="907951"/>
          </a:xfrm>
        </p:spPr>
        <p:txBody>
          <a:bodyPr anchor="t" anchorCtr="0"/>
          <a:lstStyle>
            <a:lvl1pPr marL="0" indent="0" algn="ctr">
              <a:buNone/>
              <a:defRPr sz="1600" b="0">
                <a:solidFill>
                  <a:schemeClr val="accent3">
                    <a:lumMod val="75000"/>
                  </a:schemeClr>
                </a:solidFill>
              </a:defRPr>
            </a:lvl1pPr>
          </a:lstStyle>
          <a:p>
            <a:pPr lvl="0"/>
            <a:r>
              <a:rPr lang="de-DE"/>
              <a:t>Text Bearbeiten</a:t>
            </a:r>
          </a:p>
        </p:txBody>
      </p:sp>
      <p:sp>
        <p:nvSpPr>
          <p:cNvPr id="24" name="Textplatzhalter 14">
            <a:extLst>
              <a:ext uri="{FF2B5EF4-FFF2-40B4-BE49-F238E27FC236}">
                <a16:creationId xmlns:a16="http://schemas.microsoft.com/office/drawing/2014/main" id="{0EE436BB-5615-4A34-BA69-6D97D8670265}"/>
              </a:ext>
            </a:extLst>
          </p:cNvPr>
          <p:cNvSpPr>
            <a:spLocks noGrp="1"/>
          </p:cNvSpPr>
          <p:nvPr>
            <p:ph type="body" sz="quarter" idx="21" hasCustomPrompt="1"/>
          </p:nvPr>
        </p:nvSpPr>
        <p:spPr>
          <a:xfrm>
            <a:off x="7896406" y="4693098"/>
            <a:ext cx="1960826" cy="907951"/>
          </a:xfrm>
        </p:spPr>
        <p:txBody>
          <a:bodyPr anchor="t" anchorCtr="0"/>
          <a:lstStyle>
            <a:lvl1pPr marL="0" indent="0" algn="ctr">
              <a:buNone/>
              <a:defRPr sz="1600" b="0">
                <a:solidFill>
                  <a:schemeClr val="accent3">
                    <a:lumMod val="75000"/>
                  </a:schemeClr>
                </a:solidFill>
              </a:defRPr>
            </a:lvl1pPr>
          </a:lstStyle>
          <a:p>
            <a:pPr lvl="0"/>
            <a:r>
              <a:rPr lang="de-DE"/>
              <a:t>Text Bearbeiten</a:t>
            </a:r>
          </a:p>
        </p:txBody>
      </p:sp>
      <p:sp>
        <p:nvSpPr>
          <p:cNvPr id="25" name="Textplatzhalter 14">
            <a:extLst>
              <a:ext uri="{FF2B5EF4-FFF2-40B4-BE49-F238E27FC236}">
                <a16:creationId xmlns:a16="http://schemas.microsoft.com/office/drawing/2014/main" id="{4212E87D-2082-4A82-B349-72BF43E2FAE3}"/>
              </a:ext>
            </a:extLst>
          </p:cNvPr>
          <p:cNvSpPr>
            <a:spLocks noGrp="1"/>
          </p:cNvSpPr>
          <p:nvPr>
            <p:ph type="body" sz="quarter" idx="22" hasCustomPrompt="1"/>
          </p:nvPr>
        </p:nvSpPr>
        <p:spPr>
          <a:xfrm>
            <a:off x="506680" y="2013480"/>
            <a:ext cx="2684576" cy="369629"/>
          </a:xfrm>
        </p:spPr>
        <p:txBody>
          <a:bodyPr anchor="ctr" anchorCtr="0"/>
          <a:lstStyle>
            <a:lvl1pPr marL="0" indent="0" algn="ctr">
              <a:buNone/>
              <a:defRPr sz="1600" b="1">
                <a:solidFill>
                  <a:schemeClr val="accent3">
                    <a:lumMod val="75000"/>
                  </a:schemeClr>
                </a:solidFill>
              </a:defRPr>
            </a:lvl1pPr>
          </a:lstStyle>
          <a:p>
            <a:pPr lvl="0"/>
            <a:r>
              <a:rPr lang="de-DE"/>
              <a:t>Text Bearbeiten</a:t>
            </a:r>
          </a:p>
        </p:txBody>
      </p:sp>
      <p:sp>
        <p:nvSpPr>
          <p:cNvPr id="26" name="Textplatzhalter 14">
            <a:extLst>
              <a:ext uri="{FF2B5EF4-FFF2-40B4-BE49-F238E27FC236}">
                <a16:creationId xmlns:a16="http://schemas.microsoft.com/office/drawing/2014/main" id="{5BEFC9E6-8C27-4409-89F1-06F214C8CA76}"/>
              </a:ext>
            </a:extLst>
          </p:cNvPr>
          <p:cNvSpPr>
            <a:spLocks noGrp="1"/>
          </p:cNvSpPr>
          <p:nvPr>
            <p:ph type="body" sz="quarter" idx="23" hasCustomPrompt="1"/>
          </p:nvPr>
        </p:nvSpPr>
        <p:spPr>
          <a:xfrm>
            <a:off x="9000744" y="2013479"/>
            <a:ext cx="2684576" cy="369629"/>
          </a:xfrm>
        </p:spPr>
        <p:txBody>
          <a:bodyPr anchor="ctr" anchorCtr="0"/>
          <a:lstStyle>
            <a:lvl1pPr marL="0" indent="0" algn="ctr">
              <a:buNone/>
              <a:defRPr sz="1600" b="1">
                <a:solidFill>
                  <a:schemeClr val="accent3">
                    <a:lumMod val="75000"/>
                  </a:schemeClr>
                </a:solidFill>
              </a:defRPr>
            </a:lvl1pPr>
          </a:lstStyle>
          <a:p>
            <a:pPr lvl="0"/>
            <a:r>
              <a:rPr lang="de-DE"/>
              <a:t>Text Bearbeiten</a:t>
            </a:r>
          </a:p>
        </p:txBody>
      </p:sp>
    </p:spTree>
    <p:extLst>
      <p:ext uri="{BB962C8B-B14F-4D97-AF65-F5344CB8AC3E}">
        <p14:creationId xmlns:p14="http://schemas.microsoft.com/office/powerpoint/2010/main" val="1769312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nke">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7D10B4DC-169B-458D-9256-6521E813AC25}"/>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EDA8ACE0-A695-4433-94C0-01CB5F7CB074}"/>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5" name="Rechteck 4">
            <a:extLst>
              <a:ext uri="{FF2B5EF4-FFF2-40B4-BE49-F238E27FC236}">
                <a16:creationId xmlns:a16="http://schemas.microsoft.com/office/drawing/2014/main" id="{204114EB-28B6-4BA9-8411-9FA2892FA473}"/>
              </a:ext>
            </a:extLst>
          </p:cNvPr>
          <p:cNvSpPr/>
          <p:nvPr userDrawn="1"/>
        </p:nvSpPr>
        <p:spPr>
          <a:xfrm>
            <a:off x="91440" y="0"/>
            <a:ext cx="1210055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platzhalter 1">
            <a:extLst>
              <a:ext uri="{FF2B5EF4-FFF2-40B4-BE49-F238E27FC236}">
                <a16:creationId xmlns:a16="http://schemas.microsoft.com/office/drawing/2014/main" id="{91D1E354-655E-4F6E-A081-8978C0CD95D3}"/>
              </a:ext>
            </a:extLst>
          </p:cNvPr>
          <p:cNvSpPr>
            <a:spLocks noGrp="1"/>
          </p:cNvSpPr>
          <p:nvPr>
            <p:ph type="title" hasCustomPrompt="1"/>
          </p:nvPr>
        </p:nvSpPr>
        <p:spPr>
          <a:xfrm>
            <a:off x="1541632" y="2602317"/>
            <a:ext cx="5341929" cy="2062353"/>
          </a:xfrm>
          <a:prstGeom prst="rect">
            <a:avLst/>
          </a:prstGeom>
        </p:spPr>
        <p:txBody>
          <a:bodyPr vert="horz" lIns="0" tIns="45720" rIns="0" bIns="72000" rtlCol="0" anchor="b">
            <a:noAutofit/>
          </a:bodyPr>
          <a:lstStyle>
            <a:lvl1pPr algn="ctr">
              <a:defRPr sz="4800" b="1">
                <a:solidFill>
                  <a:schemeClr val="accent3">
                    <a:lumMod val="75000"/>
                  </a:schemeClr>
                </a:solidFill>
              </a:defRPr>
            </a:lvl1pPr>
          </a:lstStyle>
          <a:p>
            <a:r>
              <a:rPr lang="de-DE"/>
              <a:t>Danke an alle Helferinnen und </a:t>
            </a:r>
            <a:r>
              <a:rPr lang="de-DE" err="1"/>
              <a:t>helfer</a:t>
            </a:r>
            <a:endParaRPr lang="de-DE"/>
          </a:p>
        </p:txBody>
      </p:sp>
      <p:cxnSp>
        <p:nvCxnSpPr>
          <p:cNvPr id="7" name="Gerader Verbinder 6">
            <a:extLst>
              <a:ext uri="{FF2B5EF4-FFF2-40B4-BE49-F238E27FC236}">
                <a16:creationId xmlns:a16="http://schemas.microsoft.com/office/drawing/2014/main" id="{58E1427A-6E5B-4315-A761-A7D9501827A9}"/>
              </a:ext>
            </a:extLst>
          </p:cNvPr>
          <p:cNvCxnSpPr>
            <a:cxnSpLocks/>
          </p:cNvCxnSpPr>
          <p:nvPr userDrawn="1"/>
        </p:nvCxnSpPr>
        <p:spPr>
          <a:xfrm>
            <a:off x="1541632" y="5044147"/>
            <a:ext cx="5341929" cy="0"/>
          </a:xfrm>
          <a:prstGeom prst="line">
            <a:avLst/>
          </a:prstGeom>
          <a:ln w="92075"/>
        </p:spPr>
        <p:style>
          <a:lnRef idx="1">
            <a:schemeClr val="accent1"/>
          </a:lnRef>
          <a:fillRef idx="0">
            <a:schemeClr val="accent1"/>
          </a:fillRef>
          <a:effectRef idx="0">
            <a:schemeClr val="accent1"/>
          </a:effectRef>
          <a:fontRef idx="minor">
            <a:schemeClr val="tx1"/>
          </a:fontRef>
        </p:style>
      </p:cxnSp>
      <p:pic>
        <p:nvPicPr>
          <p:cNvPr id="10" name="Grafik 9" descr="Ein Bild, das Zeichnung, Essen enthält.&#10;&#10;Automatisch generierte Beschreibung">
            <a:extLst>
              <a:ext uri="{FF2B5EF4-FFF2-40B4-BE49-F238E27FC236}">
                <a16:creationId xmlns:a16="http://schemas.microsoft.com/office/drawing/2014/main" id="{4031A778-C618-4B4C-9809-B9DD0A47D7FF}"/>
              </a:ext>
            </a:extLst>
          </p:cNvPr>
          <p:cNvPicPr>
            <a:picLocks noChangeAspect="1"/>
          </p:cNvPicPr>
          <p:nvPr userDrawn="1"/>
        </p:nvPicPr>
        <p:blipFill rotWithShape="1">
          <a:blip r:embed="rId2">
            <a:alphaModFix/>
            <a:extLst>
              <a:ext uri="{28A0092B-C50C-407E-A947-70E740481C1C}">
                <a14:useLocalDpi xmlns:a14="http://schemas.microsoft.com/office/drawing/2010/main"/>
              </a:ext>
            </a:extLst>
          </a:blip>
          <a:srcRect/>
          <a:stretch/>
        </p:blipFill>
        <p:spPr>
          <a:xfrm>
            <a:off x="3813764" y="1378331"/>
            <a:ext cx="1034888" cy="946636"/>
          </a:xfrm>
          <a:prstGeom prst="rect">
            <a:avLst/>
          </a:prstGeom>
        </p:spPr>
      </p:pic>
      <p:sp>
        <p:nvSpPr>
          <p:cNvPr id="14" name="Textplatzhalter 13">
            <a:extLst>
              <a:ext uri="{FF2B5EF4-FFF2-40B4-BE49-F238E27FC236}">
                <a16:creationId xmlns:a16="http://schemas.microsoft.com/office/drawing/2014/main" id="{DC056CA4-83F6-485C-B4C5-483E4A2C8C11}"/>
              </a:ext>
            </a:extLst>
          </p:cNvPr>
          <p:cNvSpPr>
            <a:spLocks noGrp="1"/>
          </p:cNvSpPr>
          <p:nvPr>
            <p:ph type="body" sz="quarter" idx="12" hasCustomPrompt="1"/>
          </p:nvPr>
        </p:nvSpPr>
        <p:spPr>
          <a:xfrm>
            <a:off x="8239125" y="0"/>
            <a:ext cx="2660650" cy="6858000"/>
          </a:xfrm>
        </p:spPr>
        <p:txBody>
          <a:bodyPr/>
          <a:lstStyle>
            <a:lvl1pPr marL="0" indent="0" algn="ctr">
              <a:buNone/>
              <a:defRPr>
                <a:solidFill>
                  <a:schemeClr val="accent3">
                    <a:lumMod val="75000"/>
                  </a:schemeClr>
                </a:solidFill>
              </a:defRPr>
            </a:lvl1pPr>
          </a:lstStyle>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p:txBody>
      </p:sp>
    </p:spTree>
    <p:extLst>
      <p:ext uri="{BB962C8B-B14F-4D97-AF65-F5344CB8AC3E}">
        <p14:creationId xmlns:p14="http://schemas.microsoft.com/office/powerpoint/2010/main" val="376657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0" fill="hold"/>
                                        <p:tgtEl>
                                          <p:spTgt spid="14"/>
                                        </p:tgtEl>
                                        <p:attrNameLst>
                                          <p:attrName>ppt_x</p:attrName>
                                        </p:attrNameLst>
                                      </p:cBhvr>
                                      <p:tavLst>
                                        <p:tav tm="0">
                                          <p:val>
                                            <p:strVal val="#ppt_x"/>
                                          </p:val>
                                        </p:tav>
                                        <p:tav tm="100000">
                                          <p:val>
                                            <p:strVal val="#ppt_x"/>
                                          </p:val>
                                        </p:tav>
                                      </p:tavLst>
                                    </p:anim>
                                    <p:anim calcmode="lin" valueType="num">
                                      <p:cBhvr additive="base">
                                        <p:cTn id="8" dur="30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30000" fill="hold"/>
                        <p:tgtEl>
                          <p:spTgt spid="14"/>
                        </p:tgtEl>
                        <p:attrNameLst>
                          <p:attrName>ppt_x</p:attrName>
                        </p:attrNameLst>
                      </p:cBhvr>
                      <p:tavLst>
                        <p:tav tm="0">
                          <p:val>
                            <p:strVal val="#ppt_x"/>
                          </p:val>
                        </p:tav>
                        <p:tav tm="100000">
                          <p:val>
                            <p:strVal val="#ppt_x"/>
                          </p:val>
                        </p:tav>
                      </p:tavLst>
                    </p:anim>
                    <p:anim calcmode="lin" valueType="num">
                      <p:cBhvr additive="base">
                        <p:cTn dur="300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D9E47-44D4-4739-B425-79A7F00DD7B8}"/>
              </a:ext>
            </a:extLst>
          </p:cNvPr>
          <p:cNvSpPr>
            <a:spLocks noGrp="1"/>
          </p:cNvSpPr>
          <p:nvPr>
            <p:ph type="title"/>
          </p:nvPr>
        </p:nvSpPr>
        <p:spPr/>
        <p:txBody>
          <a:bodyPr/>
          <a:lstStyle>
            <a:lvl1pPr>
              <a:defRPr>
                <a:solidFill>
                  <a:schemeClr val="accent3">
                    <a:lumMod val="75000"/>
                  </a:schemeClr>
                </a:solidFill>
              </a:defRPr>
            </a:lvl1pPr>
          </a:lstStyle>
          <a:p>
            <a:r>
              <a:rPr lang="de-DE"/>
              <a:t>Mastertitelformat bearbeiten</a:t>
            </a:r>
          </a:p>
        </p:txBody>
      </p:sp>
      <p:sp>
        <p:nvSpPr>
          <p:cNvPr id="5" name="Foliennummernplatzhalter 4">
            <a:extLst>
              <a:ext uri="{FF2B5EF4-FFF2-40B4-BE49-F238E27FC236}">
                <a16:creationId xmlns:a16="http://schemas.microsoft.com/office/drawing/2014/main" id="{6E6232B0-457A-4201-9E2E-0F3F018775FC}"/>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3" name="Fußzeilenplatzhalter 2">
            <a:extLst>
              <a:ext uri="{FF2B5EF4-FFF2-40B4-BE49-F238E27FC236}">
                <a16:creationId xmlns:a16="http://schemas.microsoft.com/office/drawing/2014/main" id="{022F8230-0FC4-4B7C-8510-96FA1CBAF31A}"/>
              </a:ext>
            </a:extLst>
          </p:cNvPr>
          <p:cNvSpPr>
            <a:spLocks noGrp="1"/>
          </p:cNvSpPr>
          <p:nvPr>
            <p:ph type="ftr" sz="quarter" idx="13"/>
          </p:nvPr>
        </p:nvSpPr>
        <p:spPr/>
        <p:txBody>
          <a:bodyPr/>
          <a:lstStyle>
            <a:lvl1pPr>
              <a:defRPr>
                <a:solidFill>
                  <a:schemeClr val="accent3">
                    <a:lumMod val="75000"/>
                  </a:schemeClr>
                </a:solidFill>
              </a:defRPr>
            </a:lvl1pPr>
          </a:lstStyle>
          <a:p>
            <a:r>
              <a:rPr lang="de-DE"/>
              <a:t>MD111 Lions WaSH-Projekt 2024-2025</a:t>
            </a:r>
          </a:p>
        </p:txBody>
      </p:sp>
    </p:spTree>
    <p:extLst>
      <p:ext uri="{BB962C8B-B14F-4D97-AF65-F5344CB8AC3E}">
        <p14:creationId xmlns:p14="http://schemas.microsoft.com/office/powerpoint/2010/main" val="1809800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bschlussfolie Stiftung">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6E6232B0-457A-4201-9E2E-0F3F018775FC}"/>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3" name="Fußzeilenplatzhalter 2">
            <a:extLst>
              <a:ext uri="{FF2B5EF4-FFF2-40B4-BE49-F238E27FC236}">
                <a16:creationId xmlns:a16="http://schemas.microsoft.com/office/drawing/2014/main" id="{022F8230-0FC4-4B7C-8510-96FA1CBAF31A}"/>
              </a:ext>
            </a:extLst>
          </p:cNvPr>
          <p:cNvSpPr>
            <a:spLocks noGrp="1"/>
          </p:cNvSpPr>
          <p:nvPr>
            <p:ph type="ftr" sz="quarter" idx="13"/>
          </p:nvPr>
        </p:nvSpPr>
        <p:spPr/>
        <p:txBody>
          <a:bodyPr/>
          <a:lstStyle>
            <a:lvl1pPr>
              <a:defRPr>
                <a:solidFill>
                  <a:schemeClr val="accent3">
                    <a:lumMod val="75000"/>
                  </a:schemeClr>
                </a:solidFill>
              </a:defRPr>
            </a:lvl1pPr>
          </a:lstStyle>
          <a:p>
            <a:r>
              <a:rPr lang="de-DE"/>
              <a:t>MD111 Lions WaSH-Projekt 2024-2025</a:t>
            </a:r>
          </a:p>
        </p:txBody>
      </p:sp>
      <p:sp>
        <p:nvSpPr>
          <p:cNvPr id="4" name="Rechteck 3"/>
          <p:cNvSpPr/>
          <p:nvPr userDrawn="1"/>
        </p:nvSpPr>
        <p:spPr>
          <a:xfrm>
            <a:off x="259976" y="1201271"/>
            <a:ext cx="3908612" cy="439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 1">
            <a:extLst>
              <a:ext uri="{FF2B5EF4-FFF2-40B4-BE49-F238E27FC236}">
                <a16:creationId xmlns:a16="http://schemas.microsoft.com/office/drawing/2014/main" id="{D246E121-B59F-405C-AD0F-1BBEC0729B3D}"/>
              </a:ext>
            </a:extLst>
          </p:cNvPr>
          <p:cNvSpPr>
            <a:spLocks noGrp="1"/>
          </p:cNvSpPr>
          <p:nvPr>
            <p:ph type="title"/>
          </p:nvPr>
        </p:nvSpPr>
        <p:spPr>
          <a:xfrm>
            <a:off x="334963" y="333379"/>
            <a:ext cx="11522074" cy="1032506"/>
          </a:xfrm>
        </p:spPr>
        <p:txBody>
          <a:bodyPr/>
          <a:lstStyle/>
          <a:p>
            <a:r>
              <a:rPr lang="de-DE"/>
              <a:t>Wir sind für Sie da.</a:t>
            </a:r>
          </a:p>
        </p:txBody>
      </p:sp>
      <p:sp>
        <p:nvSpPr>
          <p:cNvPr id="7" name="Foliennummernplatzhalter 3">
            <a:extLst>
              <a:ext uri="{FF2B5EF4-FFF2-40B4-BE49-F238E27FC236}">
                <a16:creationId xmlns:a16="http://schemas.microsoft.com/office/drawing/2014/main" id="{E08E838C-5741-4CE1-A097-910334AD3690}"/>
              </a:ext>
            </a:extLst>
          </p:cNvPr>
          <p:cNvSpPr txBox="1">
            <a:spLocks/>
          </p:cNvSpPr>
          <p:nvPr userDrawn="1"/>
        </p:nvSpPr>
        <p:spPr>
          <a:xfrm>
            <a:off x="7351960" y="6459041"/>
            <a:ext cx="2743200" cy="287378"/>
          </a:xfrm>
          <a:prstGeom prst="rect">
            <a:avLst/>
          </a:prstGeom>
        </p:spPr>
        <p:txBody>
          <a:bodyPr vert="horz" lIns="91440" tIns="45720" rIns="0" bIns="45720" rtlCol="0" anchor="ctr"/>
          <a:lstStyle>
            <a:defPPr>
              <a:defRPr lang="de-DE"/>
            </a:defPPr>
            <a:lvl1pPr marL="0" algn="r"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A8BD-E949-4BEE-BC04-18DF6B43ADBB}" type="slidenum">
              <a:rPr lang="de-DE" smtClean="0"/>
              <a:pPr/>
              <a:t>‹Nr.›</a:t>
            </a:fld>
            <a:endParaRPr lang="de-DE"/>
          </a:p>
        </p:txBody>
      </p:sp>
      <p:sp>
        <p:nvSpPr>
          <p:cNvPr id="8" name="Fußzeilenplatzhalter 4">
            <a:extLst>
              <a:ext uri="{FF2B5EF4-FFF2-40B4-BE49-F238E27FC236}">
                <a16:creationId xmlns:a16="http://schemas.microsoft.com/office/drawing/2014/main" id="{51119740-B947-468C-8EC6-99D3B7AEB3C6}"/>
              </a:ext>
            </a:extLst>
          </p:cNvPr>
          <p:cNvSpPr txBox="1">
            <a:spLocks/>
          </p:cNvSpPr>
          <p:nvPr userDrawn="1"/>
        </p:nvSpPr>
        <p:spPr>
          <a:xfrm>
            <a:off x="334962" y="6459041"/>
            <a:ext cx="5341929" cy="28737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Vorstandsbericht, PCC Christiane Lafeld, Stiftungsratssitzung, 19.03.2021</a:t>
            </a:r>
          </a:p>
        </p:txBody>
      </p:sp>
      <p:pic>
        <p:nvPicPr>
          <p:cNvPr id="9" name="Grafik 8">
            <a:extLst>
              <a:ext uri="{FF2B5EF4-FFF2-40B4-BE49-F238E27FC236}">
                <a16:creationId xmlns:a16="http://schemas.microsoft.com/office/drawing/2014/main" id="{5513D2F9-431D-45E9-AD64-5A29284C17A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723560" y="334229"/>
            <a:ext cx="3092444" cy="740104"/>
          </a:xfrm>
          <a:prstGeom prst="rect">
            <a:avLst/>
          </a:prstGeom>
        </p:spPr>
      </p:pic>
      <p:pic>
        <p:nvPicPr>
          <p:cNvPr id="10" name="Inhaltsplatzhalter 6" descr="Ein Bild, das Gras, draußen, Pflanze, Parken enthält.&#10;&#10;Automatisch generierte Beschreibung">
            <a:extLst>
              <a:ext uri="{FF2B5EF4-FFF2-40B4-BE49-F238E27FC236}">
                <a16:creationId xmlns:a16="http://schemas.microsoft.com/office/drawing/2014/main" id="{B03A28C0-145E-46FF-AD82-9A1C0B3D04A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1"/>
          <a:stretch/>
        </p:blipFill>
        <p:spPr>
          <a:xfrm>
            <a:off x="110532" y="1878227"/>
            <a:ext cx="12081467" cy="5004487"/>
          </a:xfrm>
          <a:prstGeom prst="rect">
            <a:avLst/>
          </a:prstGeom>
        </p:spPr>
      </p:pic>
      <p:pic>
        <p:nvPicPr>
          <p:cNvPr id="11" name="Grafik 10">
            <a:extLst>
              <a:ext uri="{FF2B5EF4-FFF2-40B4-BE49-F238E27FC236}">
                <a16:creationId xmlns:a16="http://schemas.microsoft.com/office/drawing/2014/main" id="{D9B854F3-6D09-4A74-94D4-87056D6AA128}"/>
              </a:ext>
            </a:extLst>
          </p:cNvPr>
          <p:cNvPicPr>
            <a:picLocks noChangeAspect="1"/>
          </p:cNvPicPr>
          <p:nvPr userDrawn="1"/>
        </p:nvPicPr>
        <p:blipFill rotWithShape="1">
          <a:blip r:embed="rId4" cstate="hqprint">
            <a:extLst>
              <a:ext uri="{BEBA8EAE-BF5A-486C-A8C5-ECC9F3942E4B}">
                <a14:imgProps xmlns:a14="http://schemas.microsoft.com/office/drawing/2010/main">
                  <a14:imgLayer r:embed="rId5">
                    <a14:imgEffect>
                      <a14:backgroundRemoval t="0" b="79182" l="0" r="88459"/>
                    </a14:imgEffect>
                  </a14:imgLayer>
                </a14:imgProps>
              </a:ext>
              <a:ext uri="{28A0092B-C50C-407E-A947-70E740481C1C}">
                <a14:useLocalDpi xmlns:a14="http://schemas.microsoft.com/office/drawing/2010/main"/>
              </a:ext>
            </a:extLst>
          </a:blip>
          <a:srcRect/>
          <a:stretch/>
        </p:blipFill>
        <p:spPr>
          <a:xfrm>
            <a:off x="110530" y="5068563"/>
            <a:ext cx="9398080" cy="3355711"/>
          </a:xfrm>
          <a:prstGeom prst="rect">
            <a:avLst/>
          </a:prstGeom>
        </p:spPr>
      </p:pic>
      <p:pic>
        <p:nvPicPr>
          <p:cNvPr id="12" name="Grafik 11">
            <a:extLst>
              <a:ext uri="{FF2B5EF4-FFF2-40B4-BE49-F238E27FC236}">
                <a16:creationId xmlns:a16="http://schemas.microsoft.com/office/drawing/2014/main" id="{7604CB5B-4B21-46F5-ACD5-E29294156AD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005926" y="3429000"/>
            <a:ext cx="2295330" cy="2171630"/>
          </a:xfrm>
          <a:prstGeom prst="rect">
            <a:avLst/>
          </a:prstGeom>
        </p:spPr>
      </p:pic>
      <p:sp>
        <p:nvSpPr>
          <p:cNvPr id="13" name="Freihandform: Form 12">
            <a:extLst>
              <a:ext uri="{FF2B5EF4-FFF2-40B4-BE49-F238E27FC236}">
                <a16:creationId xmlns:a16="http://schemas.microsoft.com/office/drawing/2014/main" id="{8E862498-534B-49D5-A066-59B7C9BE81BC}"/>
              </a:ext>
            </a:extLst>
          </p:cNvPr>
          <p:cNvSpPr/>
          <p:nvPr userDrawn="1"/>
        </p:nvSpPr>
        <p:spPr>
          <a:xfrm>
            <a:off x="11016691" y="3979475"/>
            <a:ext cx="1175310" cy="2903239"/>
          </a:xfrm>
          <a:custGeom>
            <a:avLst/>
            <a:gdLst>
              <a:gd name="connsiteX0" fmla="*/ 1242917 w 1242917"/>
              <a:gd name="connsiteY0" fmla="*/ 0 h 2878525"/>
              <a:gd name="connsiteX1" fmla="*/ 1242917 w 1242917"/>
              <a:gd name="connsiteY1" fmla="*/ 2878525 h 2878525"/>
              <a:gd name="connsiteX2" fmla="*/ 0 w 1242917"/>
              <a:gd name="connsiteY2" fmla="*/ 2878525 h 2878525"/>
              <a:gd name="connsiteX3" fmla="*/ 1242917 w 1242917"/>
              <a:gd name="connsiteY3" fmla="*/ 0 h 2878525"/>
            </a:gdLst>
            <a:ahLst/>
            <a:cxnLst>
              <a:cxn ang="0">
                <a:pos x="connsiteX0" y="connsiteY0"/>
              </a:cxn>
              <a:cxn ang="0">
                <a:pos x="connsiteX1" y="connsiteY1"/>
              </a:cxn>
              <a:cxn ang="0">
                <a:pos x="connsiteX2" y="connsiteY2"/>
              </a:cxn>
              <a:cxn ang="0">
                <a:pos x="connsiteX3" y="connsiteY3"/>
              </a:cxn>
            </a:cxnLst>
            <a:rect l="l" t="t" r="r" b="b"/>
            <a:pathLst>
              <a:path w="1242917" h="2878525">
                <a:moveTo>
                  <a:pt x="1242917" y="0"/>
                </a:moveTo>
                <a:lnTo>
                  <a:pt x="1242917" y="2878525"/>
                </a:lnTo>
                <a:lnTo>
                  <a:pt x="0" y="2878525"/>
                </a:lnTo>
                <a:lnTo>
                  <a:pt x="1242917" y="0"/>
                </a:lnTo>
                <a:close/>
              </a:path>
            </a:pathLst>
          </a:custGeom>
          <a:solidFill>
            <a:srgbClr val="14305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4" name="Grafik 13">
            <a:extLst>
              <a:ext uri="{FF2B5EF4-FFF2-40B4-BE49-F238E27FC236}">
                <a16:creationId xmlns:a16="http://schemas.microsoft.com/office/drawing/2014/main" id="{4D9CB96A-72E4-4772-9F50-792243A3186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1530587" y="5826226"/>
            <a:ext cx="589664" cy="899488"/>
          </a:xfrm>
          <a:prstGeom prst="rect">
            <a:avLst/>
          </a:prstGeom>
        </p:spPr>
      </p:pic>
      <p:sp>
        <p:nvSpPr>
          <p:cNvPr id="15" name="Rechteck 14">
            <a:extLst>
              <a:ext uri="{FF2B5EF4-FFF2-40B4-BE49-F238E27FC236}">
                <a16:creationId xmlns:a16="http://schemas.microsoft.com/office/drawing/2014/main" id="{DBB752B1-84AD-4F87-8498-C5C12785DB46}"/>
              </a:ext>
            </a:extLst>
          </p:cNvPr>
          <p:cNvSpPr/>
          <p:nvPr userDrawn="1"/>
        </p:nvSpPr>
        <p:spPr>
          <a:xfrm>
            <a:off x="110530" y="1878227"/>
            <a:ext cx="12081470" cy="27076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C4FAF19E-4B55-4110-8CB4-BC4DC02A5B1C}"/>
              </a:ext>
            </a:extLst>
          </p:cNvPr>
          <p:cNvSpPr txBox="1"/>
          <p:nvPr userDrawn="1"/>
        </p:nvSpPr>
        <p:spPr>
          <a:xfrm>
            <a:off x="10493303" y="1841213"/>
            <a:ext cx="2289689" cy="307777"/>
          </a:xfrm>
          <a:prstGeom prst="rect">
            <a:avLst/>
          </a:prstGeom>
          <a:noFill/>
        </p:spPr>
        <p:txBody>
          <a:bodyPr wrap="square" rtlCol="0">
            <a:spAutoFit/>
          </a:bodyPr>
          <a:lstStyle/>
          <a:p>
            <a:r>
              <a:rPr lang="de-DE" sz="1400" b="1">
                <a:solidFill>
                  <a:schemeClr val="accent3">
                    <a:lumMod val="75000"/>
                  </a:schemeClr>
                </a:solidFill>
              </a:rPr>
              <a:t>stiftung@lions.de</a:t>
            </a:r>
          </a:p>
        </p:txBody>
      </p:sp>
    </p:spTree>
    <p:extLst>
      <p:ext uri="{BB962C8B-B14F-4D97-AF65-F5344CB8AC3E}">
        <p14:creationId xmlns:p14="http://schemas.microsoft.com/office/powerpoint/2010/main" val="954352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DBB452C-DA87-4545-8DF8-34C45F639AA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156616" y="101602"/>
            <a:ext cx="7091742" cy="6807196"/>
          </a:xfrm>
          <a:prstGeom prst="rect">
            <a:avLst/>
          </a:prstGeom>
        </p:spPr>
      </p:pic>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a:prstGeom prst="rect">
            <a:avLst/>
          </a:prstGeom>
        </p:spPr>
        <p:txBody>
          <a:bodyPr wrap="square" anchor="b"/>
          <a:lstStyle>
            <a:lvl1pPr algn="l">
              <a:defRPr sz="4400" b="1">
                <a:solidFill>
                  <a:schemeClr val="accent1"/>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5">
            <a:extLst>
              <a:ext uri="{FF2B5EF4-FFF2-40B4-BE49-F238E27FC236}">
                <a16:creationId xmlns:a16="http://schemas.microsoft.com/office/drawing/2014/main" id="{29E08F1E-7F0D-462E-91CF-7961D621BD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9178" y="352578"/>
            <a:ext cx="3083687" cy="648615"/>
          </a:xfrm>
          <a:prstGeom prst="rect">
            <a:avLst/>
          </a:prstGeom>
        </p:spPr>
      </p:pic>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242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Titelfolie">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DBB452C-DA87-4545-8DF8-34C45F639AA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87385" y="50800"/>
            <a:ext cx="8288392" cy="6808382"/>
          </a:xfrm>
          <a:prstGeom prst="rect">
            <a:avLst/>
          </a:prstGeom>
        </p:spPr>
      </p:pic>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a:prstGeom prst="rect">
            <a:avLst/>
          </a:prstGeom>
        </p:spPr>
        <p:txBody>
          <a:bodyPr wrap="square" anchor="b"/>
          <a:lstStyle>
            <a:lvl1pPr algn="l">
              <a:defRPr sz="4400" b="1">
                <a:solidFill>
                  <a:schemeClr val="accent1"/>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1" name="Grafik 10">
            <a:extLst>
              <a:ext uri="{FF2B5EF4-FFF2-40B4-BE49-F238E27FC236}">
                <a16:creationId xmlns:a16="http://schemas.microsoft.com/office/drawing/2014/main" id="{79E2A85B-BC03-42C9-BDEC-59585BAF49C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9178" y="352578"/>
            <a:ext cx="3083687" cy="648615"/>
          </a:xfrm>
          <a:prstGeom prst="rect">
            <a:avLst/>
          </a:prstGeom>
        </p:spPr>
      </p:pic>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6118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Titelfolie">
    <p:bg>
      <p:bgPr>
        <a:solidFill>
          <a:schemeClr val="bg1"/>
        </a:solidFill>
        <a:effectLst/>
      </p:bgPr>
    </p:bg>
    <p:spTree>
      <p:nvGrpSpPr>
        <p:cNvPr id="1" name=""/>
        <p:cNvGrpSpPr/>
        <p:nvPr/>
      </p:nvGrpSpPr>
      <p:grpSpPr>
        <a:xfrm>
          <a:off x="0" y="0"/>
          <a:ext cx="0" cy="0"/>
          <a:chOff x="0" y="0"/>
          <a:chExt cx="0" cy="0"/>
        </a:xfrm>
      </p:grpSpPr>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a:prstGeom prst="rect">
            <a:avLst/>
          </a:prstGeom>
        </p:spPr>
        <p:txBody>
          <a:bodyPr wrap="square" anchor="b"/>
          <a:lstStyle>
            <a:lvl1pPr algn="l">
              <a:defRPr sz="4400" b="1">
                <a:solidFill>
                  <a:schemeClr val="accent1"/>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1" name="Grafik 10">
            <a:extLst>
              <a:ext uri="{FF2B5EF4-FFF2-40B4-BE49-F238E27FC236}">
                <a16:creationId xmlns:a16="http://schemas.microsoft.com/office/drawing/2014/main" id="{79E2A85B-BC03-42C9-BDEC-59585BAF49C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9178" y="352578"/>
            <a:ext cx="3083687" cy="648615"/>
          </a:xfrm>
          <a:prstGeom prst="rect">
            <a:avLst/>
          </a:prstGeom>
        </p:spPr>
      </p:pic>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pic>
        <p:nvPicPr>
          <p:cNvPr id="16" name="Grafik 15" descr="Ein Bild, das Mann, Person, Kleidung, Schlips enthält.&#10;&#10;Automatisch generierte Beschreibung">
            <a:extLst>
              <a:ext uri="{FF2B5EF4-FFF2-40B4-BE49-F238E27FC236}">
                <a16:creationId xmlns:a16="http://schemas.microsoft.com/office/drawing/2014/main" id="{B07ED51E-C7AA-49EE-85A9-8C388771A880}"/>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078995" y="98583"/>
            <a:ext cx="7113005" cy="6759417"/>
          </a:xfrm>
          <a:prstGeom prst="rect">
            <a:avLst/>
          </a:prstGeom>
        </p:spPr>
      </p:pic>
    </p:spTree>
    <p:extLst>
      <p:ext uri="{BB962C8B-B14F-4D97-AF65-F5344CB8AC3E}">
        <p14:creationId xmlns:p14="http://schemas.microsoft.com/office/powerpoint/2010/main" val="1073090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elfolie">
    <p:bg>
      <p:bgPr>
        <a:solidFill>
          <a:schemeClr val="bg1"/>
        </a:solidFill>
        <a:effectLst/>
      </p:bgPr>
    </p:bg>
    <p:spTree>
      <p:nvGrpSpPr>
        <p:cNvPr id="1" name=""/>
        <p:cNvGrpSpPr/>
        <p:nvPr/>
      </p:nvGrpSpPr>
      <p:grpSpPr>
        <a:xfrm>
          <a:off x="0" y="0"/>
          <a:ext cx="0" cy="0"/>
          <a:chOff x="0" y="0"/>
          <a:chExt cx="0" cy="0"/>
        </a:xfrm>
      </p:grpSpPr>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p:spPr>
        <p:txBody>
          <a:bodyPr wrap="square" anchor="b"/>
          <a:lstStyle>
            <a:lvl1pPr algn="l">
              <a:defRPr sz="4400" b="1">
                <a:solidFill>
                  <a:schemeClr val="accent3">
                    <a:lumMod val="75000"/>
                  </a:schemeClr>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accent3">
                    <a:lumMod val="7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6DFC3C60-590C-4D44-8C4D-910ED34F8C9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88509" y="265716"/>
            <a:ext cx="3092444" cy="740104"/>
          </a:xfrm>
          <a:prstGeom prst="rect">
            <a:avLst/>
          </a:prstGeom>
        </p:spPr>
      </p:pic>
      <p:pic>
        <p:nvPicPr>
          <p:cNvPr id="11" name="Grafik 10" descr="Ein Bild, das Mann, Person, Kleidung, Schlips enthält.&#10;&#10;Automatisch generierte Beschreibung">
            <a:extLst>
              <a:ext uri="{FF2B5EF4-FFF2-40B4-BE49-F238E27FC236}">
                <a16:creationId xmlns:a16="http://schemas.microsoft.com/office/drawing/2014/main" id="{CD952EA4-8546-4922-9C8B-FD366BA094F8}"/>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078995" y="98583"/>
            <a:ext cx="7113005" cy="6759417"/>
          </a:xfrm>
          <a:prstGeom prst="rect">
            <a:avLst/>
          </a:prstGeom>
        </p:spPr>
      </p:pic>
    </p:spTree>
    <p:extLst>
      <p:ext uri="{BB962C8B-B14F-4D97-AF65-F5344CB8AC3E}">
        <p14:creationId xmlns:p14="http://schemas.microsoft.com/office/powerpoint/2010/main" val="4120207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4B5583-6C4E-4B4F-8957-DBEF97304A5A}"/>
              </a:ext>
            </a:extLst>
          </p:cNvPr>
          <p:cNvSpPr>
            <a:spLocks noGrp="1"/>
          </p:cNvSpPr>
          <p:nvPr>
            <p:ph type="title" hasCustomPrompt="1"/>
          </p:nvPr>
        </p:nvSpPr>
        <p:spPr>
          <a:xfrm>
            <a:off x="334963" y="333379"/>
            <a:ext cx="11522074" cy="1032506"/>
          </a:xfrm>
          <a:prstGeom prst="rect">
            <a:avLst/>
          </a:prstGeom>
        </p:spPr>
        <p:txBody>
          <a:bodyPr/>
          <a:lstStyle>
            <a:lvl1pPr>
              <a:defRPr/>
            </a:lvl1pPr>
          </a:lstStyle>
          <a:p>
            <a:r>
              <a:rPr lang="de-DE"/>
              <a:t>Inhaltsverzeichnis</a:t>
            </a:r>
          </a:p>
        </p:txBody>
      </p:sp>
      <p:sp>
        <p:nvSpPr>
          <p:cNvPr id="3" name="Fußzeilenplatzhalter 2">
            <a:extLst>
              <a:ext uri="{FF2B5EF4-FFF2-40B4-BE49-F238E27FC236}">
                <a16:creationId xmlns:a16="http://schemas.microsoft.com/office/drawing/2014/main" id="{D00D3A81-45B0-4D66-9EB7-231CEE3461A3}"/>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A3B87CBB-8B7A-492E-8D9E-761773BE7D09}"/>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Textplatzhalter 5">
            <a:extLst>
              <a:ext uri="{FF2B5EF4-FFF2-40B4-BE49-F238E27FC236}">
                <a16:creationId xmlns:a16="http://schemas.microsoft.com/office/drawing/2014/main" id="{7C79A313-32BC-49FD-9D95-8C449157EBD3}"/>
              </a:ext>
            </a:extLst>
          </p:cNvPr>
          <p:cNvSpPr>
            <a:spLocks noGrp="1"/>
          </p:cNvSpPr>
          <p:nvPr>
            <p:ph type="body" sz="quarter" idx="12" hasCustomPrompt="1"/>
          </p:nvPr>
        </p:nvSpPr>
        <p:spPr>
          <a:xfrm>
            <a:off x="334963" y="1844676"/>
            <a:ext cx="1150938" cy="390526"/>
          </a:xfrm>
          <a:solidFill>
            <a:schemeClr val="accent2"/>
          </a:solidFill>
        </p:spPr>
        <p:txBody>
          <a:bodyPr anchor="b" anchorCtr="0"/>
          <a:lstStyle>
            <a:lvl1pPr marL="0" indent="0" algn="ctr">
              <a:buNone/>
              <a:defRPr sz="2000" b="1">
                <a:solidFill>
                  <a:schemeClr val="bg1"/>
                </a:solidFill>
              </a:defRPr>
            </a:lvl1pPr>
          </a:lstStyle>
          <a:p>
            <a:pPr lvl="0"/>
            <a:r>
              <a:rPr lang="de-DE"/>
              <a:t>TOP</a:t>
            </a:r>
          </a:p>
        </p:txBody>
      </p:sp>
      <p:sp>
        <p:nvSpPr>
          <p:cNvPr id="7" name="Textplatzhalter 5">
            <a:extLst>
              <a:ext uri="{FF2B5EF4-FFF2-40B4-BE49-F238E27FC236}">
                <a16:creationId xmlns:a16="http://schemas.microsoft.com/office/drawing/2014/main" id="{2F8C9DF9-5EC8-4567-A0AC-3513500166A2}"/>
              </a:ext>
            </a:extLst>
          </p:cNvPr>
          <p:cNvSpPr>
            <a:spLocks noGrp="1"/>
          </p:cNvSpPr>
          <p:nvPr>
            <p:ph type="body" sz="quarter" idx="13" hasCustomPrompt="1"/>
          </p:nvPr>
        </p:nvSpPr>
        <p:spPr>
          <a:xfrm>
            <a:off x="1643062" y="1844675"/>
            <a:ext cx="10213975" cy="390526"/>
          </a:xfrm>
          <a:solidFill>
            <a:schemeClr val="accent2"/>
          </a:solidFill>
        </p:spPr>
        <p:txBody>
          <a:bodyPr lIns="72000" anchor="b" anchorCtr="0"/>
          <a:lstStyle>
            <a:lvl1pPr marL="0" indent="0">
              <a:buNone/>
              <a:defRPr sz="2000" b="1">
                <a:solidFill>
                  <a:schemeClr val="bg1"/>
                </a:solidFill>
              </a:defRPr>
            </a:lvl1pPr>
          </a:lstStyle>
          <a:p>
            <a:pPr lvl="0"/>
            <a:r>
              <a:rPr lang="de-DE"/>
              <a:t>Überschrift</a:t>
            </a:r>
          </a:p>
        </p:txBody>
      </p:sp>
      <p:sp>
        <p:nvSpPr>
          <p:cNvPr id="8" name="Textplatzhalter 5">
            <a:extLst>
              <a:ext uri="{FF2B5EF4-FFF2-40B4-BE49-F238E27FC236}">
                <a16:creationId xmlns:a16="http://schemas.microsoft.com/office/drawing/2014/main" id="{42F9A924-347E-44C7-AEEB-2A35661F3C1F}"/>
              </a:ext>
            </a:extLst>
          </p:cNvPr>
          <p:cNvSpPr>
            <a:spLocks noGrp="1"/>
          </p:cNvSpPr>
          <p:nvPr>
            <p:ph type="body" sz="quarter" idx="14" hasCustomPrompt="1"/>
          </p:nvPr>
        </p:nvSpPr>
        <p:spPr>
          <a:xfrm>
            <a:off x="334964" y="2331443"/>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a:t>0.0</a:t>
            </a:r>
          </a:p>
        </p:txBody>
      </p:sp>
      <p:sp>
        <p:nvSpPr>
          <p:cNvPr id="9" name="Textplatzhalter 5">
            <a:extLst>
              <a:ext uri="{FF2B5EF4-FFF2-40B4-BE49-F238E27FC236}">
                <a16:creationId xmlns:a16="http://schemas.microsoft.com/office/drawing/2014/main" id="{6C6CA6AC-CF30-4133-8D50-29618FD82F40}"/>
              </a:ext>
            </a:extLst>
          </p:cNvPr>
          <p:cNvSpPr>
            <a:spLocks noGrp="1"/>
          </p:cNvSpPr>
          <p:nvPr>
            <p:ph type="body" sz="quarter" idx="15" hasCustomPrompt="1"/>
          </p:nvPr>
        </p:nvSpPr>
        <p:spPr>
          <a:xfrm>
            <a:off x="1643063" y="2331442"/>
            <a:ext cx="10213975" cy="390526"/>
          </a:xfrm>
        </p:spPr>
        <p:txBody>
          <a:bodyPr lIns="72000" anchor="b" anchorCtr="0"/>
          <a:lstStyle>
            <a:lvl1pPr marL="0" indent="0">
              <a:buNone/>
              <a:defRPr sz="1800" b="0">
                <a:solidFill>
                  <a:schemeClr val="accent3">
                    <a:lumMod val="75000"/>
                  </a:schemeClr>
                </a:solidFill>
              </a:defRPr>
            </a:lvl1pPr>
          </a:lstStyle>
          <a:p>
            <a:pPr lvl="0"/>
            <a:r>
              <a:rPr lang="de-DE"/>
              <a:t>Thema</a:t>
            </a:r>
          </a:p>
        </p:txBody>
      </p:sp>
      <p:sp>
        <p:nvSpPr>
          <p:cNvPr id="10" name="Textplatzhalter 5">
            <a:extLst>
              <a:ext uri="{FF2B5EF4-FFF2-40B4-BE49-F238E27FC236}">
                <a16:creationId xmlns:a16="http://schemas.microsoft.com/office/drawing/2014/main" id="{24146FED-EAAA-490E-BE61-C24E149E1D2F}"/>
              </a:ext>
            </a:extLst>
          </p:cNvPr>
          <p:cNvSpPr>
            <a:spLocks noGrp="1"/>
          </p:cNvSpPr>
          <p:nvPr>
            <p:ph type="body" sz="quarter" idx="16" hasCustomPrompt="1"/>
          </p:nvPr>
        </p:nvSpPr>
        <p:spPr>
          <a:xfrm>
            <a:off x="334962" y="2818210"/>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a:t>0.0</a:t>
            </a:r>
          </a:p>
        </p:txBody>
      </p:sp>
      <p:sp>
        <p:nvSpPr>
          <p:cNvPr id="11" name="Textplatzhalter 5">
            <a:extLst>
              <a:ext uri="{FF2B5EF4-FFF2-40B4-BE49-F238E27FC236}">
                <a16:creationId xmlns:a16="http://schemas.microsoft.com/office/drawing/2014/main" id="{C5AF3B96-3F09-4E71-AB3F-408767F219A3}"/>
              </a:ext>
            </a:extLst>
          </p:cNvPr>
          <p:cNvSpPr>
            <a:spLocks noGrp="1"/>
          </p:cNvSpPr>
          <p:nvPr>
            <p:ph type="body" sz="quarter" idx="17" hasCustomPrompt="1"/>
          </p:nvPr>
        </p:nvSpPr>
        <p:spPr>
          <a:xfrm>
            <a:off x="1643061" y="2818209"/>
            <a:ext cx="10213975" cy="390526"/>
          </a:xfrm>
        </p:spPr>
        <p:txBody>
          <a:bodyPr lIns="72000" anchor="b" anchorCtr="0"/>
          <a:lstStyle>
            <a:lvl1pPr marL="0" indent="0">
              <a:buNone/>
              <a:defRPr sz="1800" b="0">
                <a:solidFill>
                  <a:schemeClr val="accent3">
                    <a:lumMod val="75000"/>
                  </a:schemeClr>
                </a:solidFill>
              </a:defRPr>
            </a:lvl1pPr>
          </a:lstStyle>
          <a:p>
            <a:pPr lvl="0"/>
            <a:r>
              <a:rPr lang="de-DE"/>
              <a:t>Thema</a:t>
            </a:r>
          </a:p>
        </p:txBody>
      </p:sp>
      <p:sp>
        <p:nvSpPr>
          <p:cNvPr id="12" name="Textplatzhalter 5">
            <a:extLst>
              <a:ext uri="{FF2B5EF4-FFF2-40B4-BE49-F238E27FC236}">
                <a16:creationId xmlns:a16="http://schemas.microsoft.com/office/drawing/2014/main" id="{6AA924C5-2B03-42CE-8462-FE9134031A7F}"/>
              </a:ext>
            </a:extLst>
          </p:cNvPr>
          <p:cNvSpPr>
            <a:spLocks noGrp="1"/>
          </p:cNvSpPr>
          <p:nvPr>
            <p:ph type="body" sz="quarter" idx="18" hasCustomPrompt="1"/>
          </p:nvPr>
        </p:nvSpPr>
        <p:spPr>
          <a:xfrm>
            <a:off x="334960" y="3304977"/>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a:t>0.0</a:t>
            </a:r>
          </a:p>
        </p:txBody>
      </p:sp>
      <p:sp>
        <p:nvSpPr>
          <p:cNvPr id="13" name="Textplatzhalter 5">
            <a:extLst>
              <a:ext uri="{FF2B5EF4-FFF2-40B4-BE49-F238E27FC236}">
                <a16:creationId xmlns:a16="http://schemas.microsoft.com/office/drawing/2014/main" id="{DBA41E4F-75EC-466F-9B93-FB4711CD15A0}"/>
              </a:ext>
            </a:extLst>
          </p:cNvPr>
          <p:cNvSpPr>
            <a:spLocks noGrp="1"/>
          </p:cNvSpPr>
          <p:nvPr>
            <p:ph type="body" sz="quarter" idx="19" hasCustomPrompt="1"/>
          </p:nvPr>
        </p:nvSpPr>
        <p:spPr>
          <a:xfrm>
            <a:off x="1643059" y="3304976"/>
            <a:ext cx="10213975" cy="390526"/>
          </a:xfrm>
        </p:spPr>
        <p:txBody>
          <a:bodyPr lIns="72000" anchor="b" anchorCtr="0"/>
          <a:lstStyle>
            <a:lvl1pPr marL="0" indent="0">
              <a:buNone/>
              <a:defRPr sz="1800" b="0">
                <a:solidFill>
                  <a:schemeClr val="accent3">
                    <a:lumMod val="75000"/>
                  </a:schemeClr>
                </a:solidFill>
              </a:defRPr>
            </a:lvl1pPr>
          </a:lstStyle>
          <a:p>
            <a:pPr lvl="0"/>
            <a:r>
              <a:rPr lang="de-DE"/>
              <a:t>Thema</a:t>
            </a:r>
          </a:p>
        </p:txBody>
      </p:sp>
      <p:sp>
        <p:nvSpPr>
          <p:cNvPr id="14" name="Textplatzhalter 5">
            <a:extLst>
              <a:ext uri="{FF2B5EF4-FFF2-40B4-BE49-F238E27FC236}">
                <a16:creationId xmlns:a16="http://schemas.microsoft.com/office/drawing/2014/main" id="{D8E902B2-24AB-42DB-A3D7-672BA8446784}"/>
              </a:ext>
            </a:extLst>
          </p:cNvPr>
          <p:cNvSpPr>
            <a:spLocks noGrp="1"/>
          </p:cNvSpPr>
          <p:nvPr>
            <p:ph type="body" sz="quarter" idx="20" hasCustomPrompt="1"/>
          </p:nvPr>
        </p:nvSpPr>
        <p:spPr>
          <a:xfrm>
            <a:off x="334958" y="3791744"/>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a:t>0.0</a:t>
            </a:r>
          </a:p>
        </p:txBody>
      </p:sp>
      <p:sp>
        <p:nvSpPr>
          <p:cNvPr id="15" name="Textplatzhalter 5">
            <a:extLst>
              <a:ext uri="{FF2B5EF4-FFF2-40B4-BE49-F238E27FC236}">
                <a16:creationId xmlns:a16="http://schemas.microsoft.com/office/drawing/2014/main" id="{8B9FA950-4954-4506-A095-7B68CA79B4AE}"/>
              </a:ext>
            </a:extLst>
          </p:cNvPr>
          <p:cNvSpPr>
            <a:spLocks noGrp="1"/>
          </p:cNvSpPr>
          <p:nvPr>
            <p:ph type="body" sz="quarter" idx="21" hasCustomPrompt="1"/>
          </p:nvPr>
        </p:nvSpPr>
        <p:spPr>
          <a:xfrm>
            <a:off x="1643057" y="3791743"/>
            <a:ext cx="10213975" cy="390526"/>
          </a:xfrm>
        </p:spPr>
        <p:txBody>
          <a:bodyPr lIns="72000" anchor="b" anchorCtr="0"/>
          <a:lstStyle>
            <a:lvl1pPr marL="0" indent="0">
              <a:buNone/>
              <a:defRPr sz="1800" b="0">
                <a:solidFill>
                  <a:schemeClr val="accent3">
                    <a:lumMod val="75000"/>
                  </a:schemeClr>
                </a:solidFill>
              </a:defRPr>
            </a:lvl1pPr>
          </a:lstStyle>
          <a:p>
            <a:pPr lvl="0"/>
            <a:r>
              <a:rPr lang="de-DE"/>
              <a:t>Thema</a:t>
            </a:r>
          </a:p>
        </p:txBody>
      </p:sp>
      <p:sp>
        <p:nvSpPr>
          <p:cNvPr id="16" name="Textplatzhalter 5">
            <a:extLst>
              <a:ext uri="{FF2B5EF4-FFF2-40B4-BE49-F238E27FC236}">
                <a16:creationId xmlns:a16="http://schemas.microsoft.com/office/drawing/2014/main" id="{B177A492-E4B5-425A-8D46-F755C1C64F5A}"/>
              </a:ext>
            </a:extLst>
          </p:cNvPr>
          <p:cNvSpPr>
            <a:spLocks noGrp="1"/>
          </p:cNvSpPr>
          <p:nvPr>
            <p:ph type="body" sz="quarter" idx="22" hasCustomPrompt="1"/>
          </p:nvPr>
        </p:nvSpPr>
        <p:spPr>
          <a:xfrm>
            <a:off x="334956" y="4278511"/>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a:t>0.0</a:t>
            </a:r>
          </a:p>
        </p:txBody>
      </p:sp>
      <p:sp>
        <p:nvSpPr>
          <p:cNvPr id="17" name="Textplatzhalter 5">
            <a:extLst>
              <a:ext uri="{FF2B5EF4-FFF2-40B4-BE49-F238E27FC236}">
                <a16:creationId xmlns:a16="http://schemas.microsoft.com/office/drawing/2014/main" id="{389C7E97-94AD-40C4-8DBD-942566A75D05}"/>
              </a:ext>
            </a:extLst>
          </p:cNvPr>
          <p:cNvSpPr>
            <a:spLocks noGrp="1"/>
          </p:cNvSpPr>
          <p:nvPr>
            <p:ph type="body" sz="quarter" idx="23" hasCustomPrompt="1"/>
          </p:nvPr>
        </p:nvSpPr>
        <p:spPr>
          <a:xfrm>
            <a:off x="1643055" y="4278510"/>
            <a:ext cx="10213975" cy="390526"/>
          </a:xfrm>
        </p:spPr>
        <p:txBody>
          <a:bodyPr lIns="72000" anchor="b" anchorCtr="0"/>
          <a:lstStyle>
            <a:lvl1pPr marL="0" indent="0">
              <a:buNone/>
              <a:defRPr sz="1800" b="0">
                <a:solidFill>
                  <a:schemeClr val="accent3">
                    <a:lumMod val="75000"/>
                  </a:schemeClr>
                </a:solidFill>
              </a:defRPr>
            </a:lvl1pPr>
          </a:lstStyle>
          <a:p>
            <a:pPr lvl="0"/>
            <a:r>
              <a:rPr lang="de-DE"/>
              <a:t>Thema</a:t>
            </a:r>
          </a:p>
        </p:txBody>
      </p:sp>
      <p:sp>
        <p:nvSpPr>
          <p:cNvPr id="18" name="Textplatzhalter 5">
            <a:extLst>
              <a:ext uri="{FF2B5EF4-FFF2-40B4-BE49-F238E27FC236}">
                <a16:creationId xmlns:a16="http://schemas.microsoft.com/office/drawing/2014/main" id="{EBEC37C0-FAF4-4783-AE4E-563C599CEFEC}"/>
              </a:ext>
            </a:extLst>
          </p:cNvPr>
          <p:cNvSpPr>
            <a:spLocks noGrp="1"/>
          </p:cNvSpPr>
          <p:nvPr>
            <p:ph type="body" sz="quarter" idx="24" hasCustomPrompt="1"/>
          </p:nvPr>
        </p:nvSpPr>
        <p:spPr>
          <a:xfrm>
            <a:off x="334954" y="4765278"/>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a:t>0.0</a:t>
            </a:r>
          </a:p>
        </p:txBody>
      </p:sp>
      <p:sp>
        <p:nvSpPr>
          <p:cNvPr id="19" name="Textplatzhalter 5">
            <a:extLst>
              <a:ext uri="{FF2B5EF4-FFF2-40B4-BE49-F238E27FC236}">
                <a16:creationId xmlns:a16="http://schemas.microsoft.com/office/drawing/2014/main" id="{93CD6495-4106-48A4-8F2A-CB9056F5CEA4}"/>
              </a:ext>
            </a:extLst>
          </p:cNvPr>
          <p:cNvSpPr>
            <a:spLocks noGrp="1"/>
          </p:cNvSpPr>
          <p:nvPr>
            <p:ph type="body" sz="quarter" idx="25" hasCustomPrompt="1"/>
          </p:nvPr>
        </p:nvSpPr>
        <p:spPr>
          <a:xfrm>
            <a:off x="1643053" y="4765277"/>
            <a:ext cx="10213975" cy="390526"/>
          </a:xfrm>
        </p:spPr>
        <p:txBody>
          <a:bodyPr lIns="72000" anchor="b" anchorCtr="0"/>
          <a:lstStyle>
            <a:lvl1pPr marL="0" indent="0">
              <a:buNone/>
              <a:defRPr sz="1800" b="0">
                <a:solidFill>
                  <a:schemeClr val="accent3">
                    <a:lumMod val="75000"/>
                  </a:schemeClr>
                </a:solidFill>
              </a:defRPr>
            </a:lvl1pPr>
          </a:lstStyle>
          <a:p>
            <a:pPr lvl="0"/>
            <a:r>
              <a:rPr lang="de-DE"/>
              <a:t>Thema</a:t>
            </a:r>
          </a:p>
        </p:txBody>
      </p:sp>
      <p:sp>
        <p:nvSpPr>
          <p:cNvPr id="20" name="Textplatzhalter 5">
            <a:extLst>
              <a:ext uri="{FF2B5EF4-FFF2-40B4-BE49-F238E27FC236}">
                <a16:creationId xmlns:a16="http://schemas.microsoft.com/office/drawing/2014/main" id="{63C3B0E5-1B8D-4878-BE08-F27AF989F238}"/>
              </a:ext>
            </a:extLst>
          </p:cNvPr>
          <p:cNvSpPr>
            <a:spLocks noGrp="1"/>
          </p:cNvSpPr>
          <p:nvPr>
            <p:ph type="body" sz="quarter" idx="26" hasCustomPrompt="1"/>
          </p:nvPr>
        </p:nvSpPr>
        <p:spPr>
          <a:xfrm>
            <a:off x="334952" y="5252045"/>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a:t>0.0</a:t>
            </a:r>
          </a:p>
        </p:txBody>
      </p:sp>
      <p:sp>
        <p:nvSpPr>
          <p:cNvPr id="21" name="Textplatzhalter 5">
            <a:extLst>
              <a:ext uri="{FF2B5EF4-FFF2-40B4-BE49-F238E27FC236}">
                <a16:creationId xmlns:a16="http://schemas.microsoft.com/office/drawing/2014/main" id="{43616E4B-52B8-41CB-A9B4-D92821FC1C50}"/>
              </a:ext>
            </a:extLst>
          </p:cNvPr>
          <p:cNvSpPr>
            <a:spLocks noGrp="1"/>
          </p:cNvSpPr>
          <p:nvPr>
            <p:ph type="body" sz="quarter" idx="27" hasCustomPrompt="1"/>
          </p:nvPr>
        </p:nvSpPr>
        <p:spPr>
          <a:xfrm>
            <a:off x="1643051" y="5252044"/>
            <a:ext cx="10213975" cy="390526"/>
          </a:xfrm>
        </p:spPr>
        <p:txBody>
          <a:bodyPr lIns="72000" anchor="b" anchorCtr="0"/>
          <a:lstStyle>
            <a:lvl1pPr marL="0" indent="0">
              <a:buNone/>
              <a:defRPr sz="1800" b="0">
                <a:solidFill>
                  <a:schemeClr val="accent3">
                    <a:lumMod val="75000"/>
                  </a:schemeClr>
                </a:solidFill>
              </a:defRPr>
            </a:lvl1pPr>
          </a:lstStyle>
          <a:p>
            <a:pPr lvl="0"/>
            <a:r>
              <a:rPr lang="de-DE"/>
              <a:t>Thema</a:t>
            </a:r>
          </a:p>
        </p:txBody>
      </p:sp>
      <p:sp>
        <p:nvSpPr>
          <p:cNvPr id="22" name="Textplatzhalter 5">
            <a:extLst>
              <a:ext uri="{FF2B5EF4-FFF2-40B4-BE49-F238E27FC236}">
                <a16:creationId xmlns:a16="http://schemas.microsoft.com/office/drawing/2014/main" id="{8805C1C9-DC48-4D2D-B705-E7AF28A0F7A3}"/>
              </a:ext>
            </a:extLst>
          </p:cNvPr>
          <p:cNvSpPr>
            <a:spLocks noGrp="1"/>
          </p:cNvSpPr>
          <p:nvPr>
            <p:ph type="body" sz="quarter" idx="28" hasCustomPrompt="1"/>
          </p:nvPr>
        </p:nvSpPr>
        <p:spPr>
          <a:xfrm>
            <a:off x="334950" y="5738813"/>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a:t>0.0</a:t>
            </a:r>
          </a:p>
        </p:txBody>
      </p:sp>
      <p:sp>
        <p:nvSpPr>
          <p:cNvPr id="23" name="Textplatzhalter 5">
            <a:extLst>
              <a:ext uri="{FF2B5EF4-FFF2-40B4-BE49-F238E27FC236}">
                <a16:creationId xmlns:a16="http://schemas.microsoft.com/office/drawing/2014/main" id="{62D37D23-26A9-4C98-ABF0-42C95C99B76B}"/>
              </a:ext>
            </a:extLst>
          </p:cNvPr>
          <p:cNvSpPr>
            <a:spLocks noGrp="1"/>
          </p:cNvSpPr>
          <p:nvPr>
            <p:ph type="body" sz="quarter" idx="29" hasCustomPrompt="1"/>
          </p:nvPr>
        </p:nvSpPr>
        <p:spPr>
          <a:xfrm>
            <a:off x="1643049" y="5738812"/>
            <a:ext cx="10213975" cy="390526"/>
          </a:xfrm>
        </p:spPr>
        <p:txBody>
          <a:bodyPr lIns="72000" anchor="b" anchorCtr="0"/>
          <a:lstStyle>
            <a:lvl1pPr marL="0" indent="0">
              <a:buNone/>
              <a:defRPr sz="1800" b="0">
                <a:solidFill>
                  <a:schemeClr val="accent3">
                    <a:lumMod val="75000"/>
                  </a:schemeClr>
                </a:solidFill>
              </a:defRPr>
            </a:lvl1pPr>
          </a:lstStyle>
          <a:p>
            <a:pPr lvl="0"/>
            <a:r>
              <a:rPr lang="de-DE"/>
              <a:t>Thema</a:t>
            </a:r>
          </a:p>
        </p:txBody>
      </p:sp>
    </p:spTree>
    <p:extLst>
      <p:ext uri="{BB962C8B-B14F-4D97-AF65-F5344CB8AC3E}">
        <p14:creationId xmlns:p14="http://schemas.microsoft.com/office/powerpoint/2010/main" val="2634754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Kapiteltrenner">
    <p:bg>
      <p:bgPr>
        <a:solidFill>
          <a:schemeClr val="bg1"/>
        </a:solidFill>
        <a:effectLst/>
      </p:bgPr>
    </p:bg>
    <p:spTree>
      <p:nvGrpSpPr>
        <p:cNvPr id="1" name=""/>
        <p:cNvGrpSpPr/>
        <p:nvPr/>
      </p:nvGrpSpPr>
      <p:grpSpPr>
        <a:xfrm>
          <a:off x="0" y="0"/>
          <a:ext cx="0" cy="0"/>
          <a:chOff x="0" y="0"/>
          <a:chExt cx="0" cy="0"/>
        </a:xfrm>
      </p:grpSpPr>
      <p:sp>
        <p:nvSpPr>
          <p:cNvPr id="56" name="Rechteck 55">
            <a:extLst>
              <a:ext uri="{FF2B5EF4-FFF2-40B4-BE49-F238E27FC236}">
                <a16:creationId xmlns:a16="http://schemas.microsoft.com/office/drawing/2014/main" id="{0D45F7F7-D1F7-447B-A479-2B87CDC9A189}"/>
              </a:ext>
            </a:extLst>
          </p:cNvPr>
          <p:cNvSpPr/>
          <p:nvPr userDrawn="1"/>
        </p:nvSpPr>
        <p:spPr>
          <a:xfrm>
            <a:off x="0" y="50799"/>
            <a:ext cx="12192000" cy="67246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pic>
        <p:nvPicPr>
          <p:cNvPr id="11" name="Grafik 10">
            <a:extLst>
              <a:ext uri="{FF2B5EF4-FFF2-40B4-BE49-F238E27FC236}">
                <a16:creationId xmlns:a16="http://schemas.microsoft.com/office/drawing/2014/main" id="{5A64FAF8-91E9-41B6-8958-F86923B61A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13316" y="368826"/>
            <a:ext cx="2757716" cy="580051"/>
          </a:xfrm>
          <a:prstGeom prst="rect">
            <a:avLst/>
          </a:prstGeom>
        </p:spPr>
      </p:pic>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090057" y="2163809"/>
            <a:ext cx="8011886" cy="1566081"/>
          </a:xfrm>
          <a:prstGeom prst="rect">
            <a:avLst/>
          </a:prstGeom>
        </p:spPr>
        <p:txBody>
          <a:bodyPr wrap="square" anchor="b"/>
          <a:lstStyle>
            <a:lvl1pPr algn="ctr">
              <a:defRPr sz="4400" b="1">
                <a:solidFill>
                  <a:schemeClr val="accent1"/>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090057" y="3780690"/>
            <a:ext cx="8011886" cy="504371"/>
          </a:xfrm>
        </p:spPr>
        <p:txBody>
          <a:bodyPr>
            <a:normAutofit/>
          </a:bodyPr>
          <a:lstStyle>
            <a:lvl1pPr marL="0" indent="0" algn="ctr">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A7E73E41-6ABB-4E7F-BD34-50E8F0B4DAA3}"/>
              </a:ext>
            </a:extLst>
          </p:cNvPr>
          <p:cNvCxnSpPr>
            <a:cxnSpLocks/>
          </p:cNvCxnSpPr>
          <p:nvPr userDrawn="1"/>
        </p:nvCxnSpPr>
        <p:spPr>
          <a:xfrm>
            <a:off x="-8965" y="680085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75751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9B090-2FCD-4342-BE00-B99FF6B72C71}"/>
              </a:ext>
            </a:extLst>
          </p:cNvPr>
          <p:cNvSpPr>
            <a:spLocks noGrp="1"/>
          </p:cNvSpPr>
          <p:nvPr>
            <p:ph type="title"/>
          </p:nvPr>
        </p:nvSpPr>
        <p:spPr>
          <a:xfrm>
            <a:off x="334963" y="333379"/>
            <a:ext cx="11522074" cy="1032506"/>
          </a:xfrm>
          <a:prstGeom prst="rect">
            <a:avLst/>
          </a:prstGeom>
        </p:spPr>
        <p:txBody>
          <a:bodyPr/>
          <a:lstStyle>
            <a:lvl1pPr>
              <a:defRPr>
                <a:solidFill>
                  <a:schemeClr val="accent3">
                    <a:lumMod val="75000"/>
                  </a:schemeClr>
                </a:solidFill>
              </a:defRPr>
            </a:lvl1pPr>
          </a:lstStyle>
          <a:p>
            <a:r>
              <a:rPr lang="de-DE"/>
              <a:t>Mastertitelformat bearbeiten</a:t>
            </a:r>
          </a:p>
        </p:txBody>
      </p:sp>
      <p:sp>
        <p:nvSpPr>
          <p:cNvPr id="3" name="Inhaltsplatzhalter 2">
            <a:extLst>
              <a:ext uri="{FF2B5EF4-FFF2-40B4-BE49-F238E27FC236}">
                <a16:creationId xmlns:a16="http://schemas.microsoft.com/office/drawing/2014/main" id="{A5805FA9-2288-416B-B960-EF3F559B9C93}"/>
              </a:ext>
            </a:extLst>
          </p:cNvPr>
          <p:cNvSpPr>
            <a:spLocks noGrp="1"/>
          </p:cNvSpPr>
          <p:nvPr>
            <p:ph idx="1"/>
          </p:nvPr>
        </p:nvSpPr>
        <p:spPr/>
        <p:txBody>
          <a:bodyPr/>
          <a:lstStyle>
            <a:lvl1pPr>
              <a:defRPr>
                <a:solidFill>
                  <a:schemeClr val="accent3">
                    <a:lumMod val="75000"/>
                  </a:schemeClr>
                </a:solidFill>
              </a:defRPr>
            </a:lvl1pPr>
            <a:lvl2pPr>
              <a:defRPr>
                <a:solidFill>
                  <a:schemeClr val="accent3">
                    <a:lumMod val="75000"/>
                  </a:schemeClr>
                </a:solidFill>
              </a:defRPr>
            </a:lvl2pPr>
            <a:lvl3pPr>
              <a:defRPr>
                <a:solidFill>
                  <a:schemeClr val="accent3">
                    <a:lumMod val="75000"/>
                  </a:schemeClr>
                </a:solidFill>
              </a:defRPr>
            </a:lvl3pPr>
            <a:lvl4pPr>
              <a:defRPr>
                <a:solidFill>
                  <a:schemeClr val="accent3">
                    <a:lumMod val="75000"/>
                  </a:schemeClr>
                </a:solidFill>
              </a:defRPr>
            </a:lvl4pPr>
            <a:lvl5pPr>
              <a:defRPr>
                <a:solidFill>
                  <a:schemeClr val="accent3">
                    <a:lumMod val="75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5526A2E9-2132-42B9-893E-5E279BE71486}"/>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4" name="Fußzeilenplatzhalter 3">
            <a:extLst>
              <a:ext uri="{FF2B5EF4-FFF2-40B4-BE49-F238E27FC236}">
                <a16:creationId xmlns:a16="http://schemas.microsoft.com/office/drawing/2014/main" id="{6AF74310-E385-4D24-BB01-B35AB9E58BB9}"/>
              </a:ext>
            </a:extLst>
          </p:cNvPr>
          <p:cNvSpPr>
            <a:spLocks noGrp="1"/>
          </p:cNvSpPr>
          <p:nvPr>
            <p:ph type="ftr" sz="quarter" idx="13"/>
          </p:nvPr>
        </p:nvSpPr>
        <p:spPr/>
        <p:txBody>
          <a:bodyPr/>
          <a:lstStyle>
            <a:lvl1pPr>
              <a:defRPr>
                <a:solidFill>
                  <a:schemeClr val="accent3">
                    <a:lumMod val="75000"/>
                  </a:schemeClr>
                </a:solidFill>
              </a:defRPr>
            </a:lvl1pPr>
          </a:lstStyle>
          <a:p>
            <a:r>
              <a:rPr lang="de-DE"/>
              <a:t>MD111 Lions WaSH-Projekt 2024-2025</a:t>
            </a:r>
          </a:p>
        </p:txBody>
      </p:sp>
    </p:spTree>
    <p:extLst>
      <p:ext uri="{BB962C8B-B14F-4D97-AF65-F5344CB8AC3E}">
        <p14:creationId xmlns:p14="http://schemas.microsoft.com/office/powerpoint/2010/main" val="1857305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ild + Tex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2448C1B-3F12-472E-A345-BF7D19C0F802}"/>
              </a:ext>
            </a:extLst>
          </p:cNvPr>
          <p:cNvSpPr/>
          <p:nvPr userDrawn="1"/>
        </p:nvSpPr>
        <p:spPr>
          <a:xfrm>
            <a:off x="4213859" y="1556441"/>
            <a:ext cx="7643177" cy="4647136"/>
          </a:xfrm>
          <a:custGeom>
            <a:avLst/>
            <a:gdLst>
              <a:gd name="connsiteX0" fmla="*/ 0 w 7789862"/>
              <a:gd name="connsiteY0" fmla="*/ 0 h 4797743"/>
              <a:gd name="connsiteX1" fmla="*/ 7789862 w 7789862"/>
              <a:gd name="connsiteY1" fmla="*/ 0 h 4797743"/>
              <a:gd name="connsiteX2" fmla="*/ 7789862 w 7789862"/>
              <a:gd name="connsiteY2" fmla="*/ 4797743 h 4797743"/>
              <a:gd name="connsiteX3" fmla="*/ 0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800100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793750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791369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616628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603685 w 7789862"/>
              <a:gd name="connsiteY3" fmla="*/ 4797743 h 4797743"/>
              <a:gd name="connsiteX4" fmla="*/ 0 w 7789862"/>
              <a:gd name="connsiteY4" fmla="*/ 0 h 4797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9862" h="4797743">
                <a:moveTo>
                  <a:pt x="0" y="0"/>
                </a:moveTo>
                <a:lnTo>
                  <a:pt x="7789862" y="0"/>
                </a:lnTo>
                <a:lnTo>
                  <a:pt x="7789862" y="4797743"/>
                </a:lnTo>
                <a:lnTo>
                  <a:pt x="603685" y="479774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8A448C3-1551-47EC-8531-F495648EF148}"/>
              </a:ext>
            </a:extLst>
          </p:cNvPr>
          <p:cNvSpPr>
            <a:spLocks noGrp="1"/>
          </p:cNvSpPr>
          <p:nvPr>
            <p:ph type="title"/>
          </p:nvPr>
        </p:nvSpPr>
        <p:spPr>
          <a:xfrm>
            <a:off x="334963" y="333379"/>
            <a:ext cx="11522074" cy="1032506"/>
          </a:xfrm>
          <a:prstGeom prst="rect">
            <a:avLst/>
          </a:prstGeom>
        </p:spPr>
        <p:txBody>
          <a:bodyPr/>
          <a:lstStyle>
            <a:lvl1pPr>
              <a:defRPr>
                <a:solidFill>
                  <a:schemeClr val="accent3">
                    <a:lumMod val="75000"/>
                  </a:schemeClr>
                </a:solidFill>
              </a:defRPr>
            </a:lvl1pPr>
          </a:lstStyle>
          <a:p>
            <a:r>
              <a:rPr lang="de-DE"/>
              <a:t>Mastertitelformat bearbeiten</a:t>
            </a:r>
          </a:p>
        </p:txBody>
      </p:sp>
      <p:sp>
        <p:nvSpPr>
          <p:cNvPr id="4" name="Inhaltsplatzhalter 3">
            <a:extLst>
              <a:ext uri="{FF2B5EF4-FFF2-40B4-BE49-F238E27FC236}">
                <a16:creationId xmlns:a16="http://schemas.microsoft.com/office/drawing/2014/main" id="{A9F5C954-081F-4945-BB31-B7768544D619}"/>
              </a:ext>
            </a:extLst>
          </p:cNvPr>
          <p:cNvSpPr>
            <a:spLocks noGrp="1"/>
          </p:cNvSpPr>
          <p:nvPr>
            <p:ph sz="half" idx="2"/>
          </p:nvPr>
        </p:nvSpPr>
        <p:spPr>
          <a:xfrm>
            <a:off x="4876800" y="1841184"/>
            <a:ext cx="6698428" cy="4288154"/>
          </a:xfrm>
          <a:noFill/>
        </p:spPr>
        <p:txBody>
          <a:bodyPr vert="horz" lIns="90000" tIns="90000" rIns="0" bIns="45720" rtlCol="0">
            <a:noAutofit/>
          </a:bodyPr>
          <a:lstStyle>
            <a:lvl1pPr>
              <a:defRPr lang="de-DE" dirty="0" smtClean="0">
                <a:solidFill>
                  <a:schemeClr val="bg1"/>
                </a:solidFill>
              </a:defRPr>
            </a:lvl1pPr>
            <a:lvl2pPr>
              <a:defRPr lang="de-DE" dirty="0" smtClean="0">
                <a:solidFill>
                  <a:schemeClr val="bg1"/>
                </a:solidFill>
              </a:defRPr>
            </a:lvl2pPr>
            <a:lvl3pPr>
              <a:defRPr lang="de-DE" dirty="0" smtClean="0">
                <a:solidFill>
                  <a:schemeClr val="bg1"/>
                </a:solidFill>
              </a:defRPr>
            </a:lvl3pPr>
            <a:lvl4pPr>
              <a:defRPr lang="de-DE" dirty="0" smtClean="0">
                <a:solidFill>
                  <a:schemeClr val="bg1"/>
                </a:solidFill>
              </a:defRPr>
            </a:lvl4pPr>
            <a:lvl5pPr>
              <a:defRPr lang="de-DE" dirty="0">
                <a:solidFill>
                  <a:schemeClr val="bg1"/>
                </a:solidFill>
              </a:defRPr>
            </a:lvl5pPr>
          </a:lstStyle>
          <a:p>
            <a:pPr lvl="0">
              <a:buClr>
                <a:schemeClr val="bg1"/>
              </a:buClr>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FC961A56-8ED4-46FD-87A5-FB31DA5F7FA0}"/>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5" name="Fußzeilenplatzhalter 4">
            <a:extLst>
              <a:ext uri="{FF2B5EF4-FFF2-40B4-BE49-F238E27FC236}">
                <a16:creationId xmlns:a16="http://schemas.microsoft.com/office/drawing/2014/main" id="{B5B1B9C6-584F-45FA-A0C1-DF0805E6CBFE}"/>
              </a:ext>
            </a:extLst>
          </p:cNvPr>
          <p:cNvSpPr>
            <a:spLocks noGrp="1"/>
          </p:cNvSpPr>
          <p:nvPr>
            <p:ph type="ftr" sz="quarter" idx="13"/>
          </p:nvPr>
        </p:nvSpPr>
        <p:spPr/>
        <p:txBody>
          <a:bodyPr/>
          <a:lstStyle>
            <a:lvl1pPr>
              <a:defRPr>
                <a:solidFill>
                  <a:schemeClr val="accent3">
                    <a:lumMod val="75000"/>
                  </a:schemeClr>
                </a:solidFill>
              </a:defRPr>
            </a:lvl1pPr>
          </a:lstStyle>
          <a:p>
            <a:r>
              <a:rPr lang="de-DE"/>
              <a:t>MD111 Lions WaSH-Projekt 2024-2025</a:t>
            </a:r>
          </a:p>
        </p:txBody>
      </p:sp>
      <p:sp>
        <p:nvSpPr>
          <p:cNvPr id="9" name="Bildplatzhalter 8">
            <a:extLst>
              <a:ext uri="{FF2B5EF4-FFF2-40B4-BE49-F238E27FC236}">
                <a16:creationId xmlns:a16="http://schemas.microsoft.com/office/drawing/2014/main" id="{3E8BD3FE-3DC1-45BD-8BF5-33C1E05E03FA}"/>
              </a:ext>
            </a:extLst>
          </p:cNvPr>
          <p:cNvSpPr>
            <a:spLocks noGrp="1"/>
          </p:cNvSpPr>
          <p:nvPr>
            <p:ph type="pic" sz="quarter" idx="14"/>
          </p:nvPr>
        </p:nvSpPr>
        <p:spPr>
          <a:xfrm>
            <a:off x="334962" y="1556441"/>
            <a:ext cx="4332288" cy="4647136"/>
          </a:xfrm>
          <a:custGeom>
            <a:avLst/>
            <a:gdLst>
              <a:gd name="connsiteX0" fmla="*/ 0 w 4394200"/>
              <a:gd name="connsiteY0" fmla="*/ 0 h 4906534"/>
              <a:gd name="connsiteX1" fmla="*/ 4394200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394200"/>
              <a:gd name="connsiteY0" fmla="*/ 0 h 4906534"/>
              <a:gd name="connsiteX1" fmla="*/ 4003675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394200"/>
              <a:gd name="connsiteY0" fmla="*/ 0 h 4906534"/>
              <a:gd name="connsiteX1" fmla="*/ 3970338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394200"/>
              <a:gd name="connsiteY0" fmla="*/ 0 h 4906534"/>
              <a:gd name="connsiteX1" fmla="*/ 3947704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776450"/>
              <a:gd name="connsiteY0" fmla="*/ 0 h 4906534"/>
              <a:gd name="connsiteX1" fmla="*/ 3947704 w 4776450"/>
              <a:gd name="connsiteY1" fmla="*/ 0 h 4906534"/>
              <a:gd name="connsiteX2" fmla="*/ 4776450 w 4776450"/>
              <a:gd name="connsiteY2" fmla="*/ 4906534 h 4906534"/>
              <a:gd name="connsiteX3" fmla="*/ 0 w 4776450"/>
              <a:gd name="connsiteY3" fmla="*/ 4906534 h 4906534"/>
              <a:gd name="connsiteX4" fmla="*/ 0 w 4776450"/>
              <a:gd name="connsiteY4" fmla="*/ 0 h 4906534"/>
              <a:gd name="connsiteX0" fmla="*/ 0 w 4575266"/>
              <a:gd name="connsiteY0" fmla="*/ 0 h 4906534"/>
              <a:gd name="connsiteX1" fmla="*/ 3947704 w 4575266"/>
              <a:gd name="connsiteY1" fmla="*/ 0 h 4906534"/>
              <a:gd name="connsiteX2" fmla="*/ 4575266 w 4575266"/>
              <a:gd name="connsiteY2" fmla="*/ 4906534 h 4906534"/>
              <a:gd name="connsiteX3" fmla="*/ 0 w 4575266"/>
              <a:gd name="connsiteY3" fmla="*/ 4906534 h 4906534"/>
              <a:gd name="connsiteX4" fmla="*/ 0 w 4575266"/>
              <a:gd name="connsiteY4" fmla="*/ 0 h 490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266" h="4906534">
                <a:moveTo>
                  <a:pt x="0" y="0"/>
                </a:moveTo>
                <a:lnTo>
                  <a:pt x="3947704" y="0"/>
                </a:lnTo>
                <a:lnTo>
                  <a:pt x="4575266" y="4906534"/>
                </a:lnTo>
                <a:lnTo>
                  <a:pt x="0" y="4906534"/>
                </a:lnTo>
                <a:lnTo>
                  <a:pt x="0" y="0"/>
                </a:lnTo>
                <a:close/>
              </a:path>
            </a:pathLst>
          </a:custGeom>
        </p:spPr>
        <p:txBody>
          <a:bodyPr/>
          <a:lstStyle>
            <a:lvl1pPr>
              <a:defRPr>
                <a:solidFill>
                  <a:schemeClr val="accent3">
                    <a:lumMod val="75000"/>
                  </a:schemeClr>
                </a:solidFill>
              </a:defRPr>
            </a:lvl1pPr>
          </a:lstStyle>
          <a:p>
            <a:endParaRPr lang="de-DE"/>
          </a:p>
        </p:txBody>
      </p:sp>
      <p:cxnSp>
        <p:nvCxnSpPr>
          <p:cNvPr id="10" name="Gerader Verbinder 9" hidden="1">
            <a:extLst>
              <a:ext uri="{FF2B5EF4-FFF2-40B4-BE49-F238E27FC236}">
                <a16:creationId xmlns:a16="http://schemas.microsoft.com/office/drawing/2014/main" id="{324276E7-CABC-44AC-86DA-F0FB022F3B48}"/>
              </a:ext>
            </a:extLst>
          </p:cNvPr>
          <p:cNvCxnSpPr>
            <a:cxnSpLocks/>
          </p:cNvCxnSpPr>
          <p:nvPr userDrawn="1"/>
        </p:nvCxnSpPr>
        <p:spPr>
          <a:xfrm>
            <a:off x="334963" y="6125305"/>
            <a:ext cx="3735388"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95519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ild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448C3-1551-47EC-8531-F495648EF148}"/>
              </a:ext>
            </a:extLst>
          </p:cNvPr>
          <p:cNvSpPr>
            <a:spLocks noGrp="1"/>
          </p:cNvSpPr>
          <p:nvPr>
            <p:ph type="title"/>
          </p:nvPr>
        </p:nvSpPr>
        <p:spPr>
          <a:xfrm>
            <a:off x="334963" y="333379"/>
            <a:ext cx="11522074" cy="1032506"/>
          </a:xfrm>
          <a:prstGeom prst="rect">
            <a:avLst/>
          </a:prstGeom>
        </p:spPr>
        <p:txBody>
          <a:bodyPr/>
          <a:lstStyle>
            <a:lvl1pPr>
              <a:defRPr>
                <a:solidFill>
                  <a:schemeClr val="accent3">
                    <a:lumMod val="75000"/>
                  </a:schemeClr>
                </a:solidFill>
              </a:defRPr>
            </a:lvl1pPr>
          </a:lstStyle>
          <a:p>
            <a:r>
              <a:rPr lang="de-DE"/>
              <a:t>Mastertitelformat bearbeiten</a:t>
            </a:r>
          </a:p>
        </p:txBody>
      </p:sp>
      <p:sp>
        <p:nvSpPr>
          <p:cNvPr id="4" name="Inhaltsplatzhalter 3">
            <a:extLst>
              <a:ext uri="{FF2B5EF4-FFF2-40B4-BE49-F238E27FC236}">
                <a16:creationId xmlns:a16="http://schemas.microsoft.com/office/drawing/2014/main" id="{A9F5C954-081F-4945-BB31-B7768544D619}"/>
              </a:ext>
            </a:extLst>
          </p:cNvPr>
          <p:cNvSpPr>
            <a:spLocks noGrp="1"/>
          </p:cNvSpPr>
          <p:nvPr>
            <p:ph sz="half" idx="2"/>
          </p:nvPr>
        </p:nvSpPr>
        <p:spPr>
          <a:xfrm>
            <a:off x="4354286" y="1844675"/>
            <a:ext cx="7220942" cy="4284663"/>
          </a:xfrm>
        </p:spPr>
        <p:txBody>
          <a:bodyPr vert="horz" lIns="0" tIns="90000" rIns="0" bIns="45720" rtlCol="0">
            <a:noAutofit/>
          </a:bodyPr>
          <a:lstStyle>
            <a:lvl1pPr>
              <a:defRPr lang="de-DE" dirty="0" smtClean="0">
                <a:solidFill>
                  <a:schemeClr val="accent3">
                    <a:lumMod val="75000"/>
                  </a:schemeClr>
                </a:solidFill>
              </a:defRPr>
            </a:lvl1pPr>
            <a:lvl2pPr>
              <a:defRPr lang="de-DE" dirty="0" smtClean="0">
                <a:solidFill>
                  <a:schemeClr val="accent3">
                    <a:lumMod val="75000"/>
                  </a:schemeClr>
                </a:solidFill>
              </a:defRPr>
            </a:lvl2pPr>
            <a:lvl3pPr>
              <a:defRPr lang="de-DE" dirty="0" smtClean="0">
                <a:solidFill>
                  <a:schemeClr val="accent3">
                    <a:lumMod val="75000"/>
                  </a:schemeClr>
                </a:solidFill>
              </a:defRPr>
            </a:lvl3pPr>
            <a:lvl4pPr>
              <a:defRPr lang="de-DE" dirty="0" smtClean="0">
                <a:solidFill>
                  <a:schemeClr val="accent3">
                    <a:lumMod val="75000"/>
                  </a:schemeClr>
                </a:solidFill>
              </a:defRPr>
            </a:lvl4pPr>
            <a:lvl5pPr>
              <a:defRPr lang="de-DE" dirty="0">
                <a:solidFill>
                  <a:schemeClr val="accent3">
                    <a:lumMod val="75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FC961A56-8ED4-46FD-87A5-FB31DA5F7FA0}"/>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5" name="Fußzeilenplatzhalter 4">
            <a:extLst>
              <a:ext uri="{FF2B5EF4-FFF2-40B4-BE49-F238E27FC236}">
                <a16:creationId xmlns:a16="http://schemas.microsoft.com/office/drawing/2014/main" id="{B5B1B9C6-584F-45FA-A0C1-DF0805E6CBFE}"/>
              </a:ext>
            </a:extLst>
          </p:cNvPr>
          <p:cNvSpPr>
            <a:spLocks noGrp="1"/>
          </p:cNvSpPr>
          <p:nvPr>
            <p:ph type="ftr" sz="quarter" idx="13"/>
          </p:nvPr>
        </p:nvSpPr>
        <p:spPr/>
        <p:txBody>
          <a:bodyPr/>
          <a:lstStyle>
            <a:lvl1pPr>
              <a:defRPr>
                <a:solidFill>
                  <a:schemeClr val="accent3">
                    <a:lumMod val="75000"/>
                  </a:schemeClr>
                </a:solidFill>
              </a:defRPr>
            </a:lvl1pPr>
          </a:lstStyle>
          <a:p>
            <a:r>
              <a:rPr lang="de-DE"/>
              <a:t>MD111 Lions WaSH-Projekt 2024-2025</a:t>
            </a:r>
          </a:p>
        </p:txBody>
      </p:sp>
      <p:sp>
        <p:nvSpPr>
          <p:cNvPr id="9" name="Bildplatzhalter 8">
            <a:extLst>
              <a:ext uri="{FF2B5EF4-FFF2-40B4-BE49-F238E27FC236}">
                <a16:creationId xmlns:a16="http://schemas.microsoft.com/office/drawing/2014/main" id="{3E8BD3FE-3DC1-45BD-8BF5-33C1E05E03FA}"/>
              </a:ext>
            </a:extLst>
          </p:cNvPr>
          <p:cNvSpPr>
            <a:spLocks noGrp="1"/>
          </p:cNvSpPr>
          <p:nvPr>
            <p:ph type="pic" sz="quarter" idx="14"/>
          </p:nvPr>
        </p:nvSpPr>
        <p:spPr>
          <a:xfrm>
            <a:off x="334961" y="1556441"/>
            <a:ext cx="3741739" cy="4647136"/>
          </a:xfrm>
          <a:prstGeom prst="rect">
            <a:avLst/>
          </a:prstGeom>
        </p:spPr>
        <p:txBody>
          <a:bodyPr/>
          <a:lstStyle>
            <a:lvl1pPr>
              <a:defRPr>
                <a:solidFill>
                  <a:schemeClr val="accent3">
                    <a:lumMod val="75000"/>
                  </a:schemeClr>
                </a:solidFill>
              </a:defRPr>
            </a:lvl1pPr>
          </a:lstStyle>
          <a:p>
            <a:endParaRPr lang="de-DE"/>
          </a:p>
        </p:txBody>
      </p:sp>
      <p:cxnSp>
        <p:nvCxnSpPr>
          <p:cNvPr id="10" name="Gerader Verbinder 9" hidden="1">
            <a:extLst>
              <a:ext uri="{FF2B5EF4-FFF2-40B4-BE49-F238E27FC236}">
                <a16:creationId xmlns:a16="http://schemas.microsoft.com/office/drawing/2014/main" id="{324276E7-CABC-44AC-86DA-F0FB022F3B48}"/>
              </a:ext>
            </a:extLst>
          </p:cNvPr>
          <p:cNvCxnSpPr>
            <a:cxnSpLocks/>
          </p:cNvCxnSpPr>
          <p:nvPr userDrawn="1"/>
        </p:nvCxnSpPr>
        <p:spPr>
          <a:xfrm>
            <a:off x="334963" y="6125305"/>
            <a:ext cx="3735388"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44811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ilder + Beschreibung">
    <p:spTree>
      <p:nvGrpSpPr>
        <p:cNvPr id="1" name=""/>
        <p:cNvGrpSpPr/>
        <p:nvPr/>
      </p:nvGrpSpPr>
      <p:grpSpPr>
        <a:xfrm>
          <a:off x="0" y="0"/>
          <a:ext cx="0" cy="0"/>
          <a:chOff x="0" y="0"/>
          <a:chExt cx="0" cy="0"/>
        </a:xfrm>
      </p:grpSpPr>
      <p:sp>
        <p:nvSpPr>
          <p:cNvPr id="12" name="Textplatzhalter 10">
            <a:extLst>
              <a:ext uri="{FF2B5EF4-FFF2-40B4-BE49-F238E27FC236}">
                <a16:creationId xmlns:a16="http://schemas.microsoft.com/office/drawing/2014/main" id="{B2B52BF8-10BC-4718-B911-0706E0A6A5C2}"/>
              </a:ext>
            </a:extLst>
          </p:cNvPr>
          <p:cNvSpPr>
            <a:spLocks noGrp="1"/>
          </p:cNvSpPr>
          <p:nvPr>
            <p:ph type="body" sz="quarter" idx="16" hasCustomPrompt="1"/>
          </p:nvPr>
        </p:nvSpPr>
        <p:spPr>
          <a:xfrm>
            <a:off x="334962" y="5002705"/>
            <a:ext cx="3583646" cy="1126634"/>
          </a:xfrm>
          <a:noFill/>
        </p:spPr>
        <p:txBody>
          <a:bodyPr lIns="0" anchor="t" anchorCtr="0"/>
          <a:lstStyle>
            <a:lvl1pPr marL="0" indent="0" algn="l">
              <a:buNone/>
              <a:defRPr sz="1600" b="0">
                <a:solidFill>
                  <a:schemeClr val="accent3">
                    <a:lumMod val="75000"/>
                  </a:schemeClr>
                </a:solidFill>
              </a:defRPr>
            </a:lvl1pPr>
          </a:lstStyle>
          <a:p>
            <a:pPr lvl="0"/>
            <a:r>
              <a:rPr lang="de-DE"/>
              <a:t>Bildbeschreibung bearbeiten</a:t>
            </a:r>
          </a:p>
        </p:txBody>
      </p:sp>
      <p:sp>
        <p:nvSpPr>
          <p:cNvPr id="13" name="Textplatzhalter 10">
            <a:extLst>
              <a:ext uri="{FF2B5EF4-FFF2-40B4-BE49-F238E27FC236}">
                <a16:creationId xmlns:a16="http://schemas.microsoft.com/office/drawing/2014/main" id="{4AFCF0B8-0EB1-4137-AE56-372DB300AF8C}"/>
              </a:ext>
            </a:extLst>
          </p:cNvPr>
          <p:cNvSpPr>
            <a:spLocks noGrp="1"/>
          </p:cNvSpPr>
          <p:nvPr>
            <p:ph type="body" sz="quarter" idx="17" hasCustomPrompt="1"/>
          </p:nvPr>
        </p:nvSpPr>
        <p:spPr>
          <a:xfrm>
            <a:off x="4304177" y="5002706"/>
            <a:ext cx="3583646" cy="1126634"/>
          </a:xfrm>
          <a:noFill/>
        </p:spPr>
        <p:txBody>
          <a:bodyPr lIns="0" anchor="t" anchorCtr="0"/>
          <a:lstStyle>
            <a:lvl1pPr marL="0" indent="0" algn="l">
              <a:buNone/>
              <a:defRPr sz="1600" b="0">
                <a:solidFill>
                  <a:schemeClr val="accent3">
                    <a:lumMod val="75000"/>
                  </a:schemeClr>
                </a:solidFill>
              </a:defRPr>
            </a:lvl1pPr>
          </a:lstStyle>
          <a:p>
            <a:pPr lvl="0"/>
            <a:r>
              <a:rPr lang="de-DE"/>
              <a:t>Bildbeschreibung bearbeiten</a:t>
            </a:r>
          </a:p>
        </p:txBody>
      </p:sp>
      <p:sp>
        <p:nvSpPr>
          <p:cNvPr id="14" name="Textplatzhalter 10">
            <a:extLst>
              <a:ext uri="{FF2B5EF4-FFF2-40B4-BE49-F238E27FC236}">
                <a16:creationId xmlns:a16="http://schemas.microsoft.com/office/drawing/2014/main" id="{A63F5975-261A-4487-B458-38275D044199}"/>
              </a:ext>
            </a:extLst>
          </p:cNvPr>
          <p:cNvSpPr>
            <a:spLocks noGrp="1"/>
          </p:cNvSpPr>
          <p:nvPr>
            <p:ph type="body" sz="quarter" idx="18" hasCustomPrompt="1"/>
          </p:nvPr>
        </p:nvSpPr>
        <p:spPr>
          <a:xfrm>
            <a:off x="8273389" y="5002704"/>
            <a:ext cx="3583647" cy="1126634"/>
          </a:xfrm>
          <a:noFill/>
        </p:spPr>
        <p:txBody>
          <a:bodyPr lIns="0" anchor="t" anchorCtr="0"/>
          <a:lstStyle>
            <a:lvl1pPr marL="0" indent="0" algn="l">
              <a:buNone/>
              <a:defRPr sz="1600" b="0">
                <a:solidFill>
                  <a:schemeClr val="accent3">
                    <a:lumMod val="75000"/>
                  </a:schemeClr>
                </a:solidFill>
              </a:defRPr>
            </a:lvl1pPr>
          </a:lstStyle>
          <a:p>
            <a:pPr lvl="0"/>
            <a:r>
              <a:rPr lang="de-DE"/>
              <a:t>Bildbeschreibung bearbeiten</a:t>
            </a:r>
          </a:p>
        </p:txBody>
      </p:sp>
      <p:sp>
        <p:nvSpPr>
          <p:cNvPr id="2" name="Titel 1">
            <a:extLst>
              <a:ext uri="{FF2B5EF4-FFF2-40B4-BE49-F238E27FC236}">
                <a16:creationId xmlns:a16="http://schemas.microsoft.com/office/drawing/2014/main" id="{43C03337-CE41-4610-A44D-EFAB0E16969F}"/>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BA1849C8-2BE5-40D6-9005-3C75F64BBDB7}"/>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EC96A997-B5BF-470F-A0AF-75D4F48569E3}"/>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Bildplatzhalter 5">
            <a:extLst>
              <a:ext uri="{FF2B5EF4-FFF2-40B4-BE49-F238E27FC236}">
                <a16:creationId xmlns:a16="http://schemas.microsoft.com/office/drawing/2014/main" id="{057170D6-715B-4E5D-8601-E7711BE54A39}"/>
              </a:ext>
            </a:extLst>
          </p:cNvPr>
          <p:cNvSpPr>
            <a:spLocks noGrp="1"/>
          </p:cNvSpPr>
          <p:nvPr>
            <p:ph type="pic" sz="quarter" idx="12"/>
          </p:nvPr>
        </p:nvSpPr>
        <p:spPr>
          <a:xfrm>
            <a:off x="4304177" y="2678453"/>
            <a:ext cx="3583646" cy="2324252"/>
          </a:xfrm>
        </p:spPr>
        <p:txBody>
          <a:bodyPr/>
          <a:lstStyle/>
          <a:p>
            <a:endParaRPr lang="de-DE"/>
          </a:p>
        </p:txBody>
      </p:sp>
      <p:sp>
        <p:nvSpPr>
          <p:cNvPr id="7" name="Bildplatzhalter 5">
            <a:extLst>
              <a:ext uri="{FF2B5EF4-FFF2-40B4-BE49-F238E27FC236}">
                <a16:creationId xmlns:a16="http://schemas.microsoft.com/office/drawing/2014/main" id="{F710399D-2118-4B5F-B79B-0ACFA31D0F47}"/>
              </a:ext>
            </a:extLst>
          </p:cNvPr>
          <p:cNvSpPr>
            <a:spLocks noGrp="1"/>
          </p:cNvSpPr>
          <p:nvPr>
            <p:ph type="pic" sz="quarter" idx="13"/>
          </p:nvPr>
        </p:nvSpPr>
        <p:spPr>
          <a:xfrm>
            <a:off x="334963" y="2678453"/>
            <a:ext cx="3583646" cy="2324252"/>
          </a:xfrm>
        </p:spPr>
        <p:txBody>
          <a:bodyPr/>
          <a:lstStyle/>
          <a:p>
            <a:endParaRPr lang="de-DE"/>
          </a:p>
        </p:txBody>
      </p:sp>
      <p:sp>
        <p:nvSpPr>
          <p:cNvPr id="8" name="Bildplatzhalter 5">
            <a:extLst>
              <a:ext uri="{FF2B5EF4-FFF2-40B4-BE49-F238E27FC236}">
                <a16:creationId xmlns:a16="http://schemas.microsoft.com/office/drawing/2014/main" id="{AE6E6FD4-54CD-433C-A2DE-F479A3F1A200}"/>
              </a:ext>
            </a:extLst>
          </p:cNvPr>
          <p:cNvSpPr>
            <a:spLocks noGrp="1"/>
          </p:cNvSpPr>
          <p:nvPr>
            <p:ph type="pic" sz="quarter" idx="14"/>
          </p:nvPr>
        </p:nvSpPr>
        <p:spPr>
          <a:xfrm>
            <a:off x="8273391" y="2678453"/>
            <a:ext cx="3583646" cy="2324252"/>
          </a:xfrm>
        </p:spPr>
        <p:txBody>
          <a:bodyPr/>
          <a:lstStyle/>
          <a:p>
            <a:endParaRPr lang="de-DE"/>
          </a:p>
        </p:txBody>
      </p:sp>
      <p:sp>
        <p:nvSpPr>
          <p:cNvPr id="11" name="Textplatzhalter 10">
            <a:extLst>
              <a:ext uri="{FF2B5EF4-FFF2-40B4-BE49-F238E27FC236}">
                <a16:creationId xmlns:a16="http://schemas.microsoft.com/office/drawing/2014/main" id="{54E27804-6736-4746-8FBC-7083B07A2965}"/>
              </a:ext>
            </a:extLst>
          </p:cNvPr>
          <p:cNvSpPr>
            <a:spLocks noGrp="1"/>
          </p:cNvSpPr>
          <p:nvPr>
            <p:ph type="body" sz="quarter" idx="15"/>
          </p:nvPr>
        </p:nvSpPr>
        <p:spPr>
          <a:xfrm>
            <a:off x="334963" y="1844674"/>
            <a:ext cx="11522075" cy="504077"/>
          </a:xfrm>
          <a:solidFill>
            <a:schemeClr val="accent2"/>
          </a:solidFill>
          <a:ln>
            <a:noFill/>
          </a:ln>
        </p:spPr>
        <p:txBody>
          <a:bodyPr anchor="ctr" anchorCtr="0"/>
          <a:lstStyle>
            <a:lvl1pPr marL="0" indent="0" algn="ctr">
              <a:buNone/>
              <a:defRPr b="1">
                <a:solidFill>
                  <a:schemeClr val="bg1"/>
                </a:solidFill>
              </a:defRPr>
            </a:lvl1pPr>
          </a:lstStyle>
          <a:p>
            <a:pPr lvl="0"/>
            <a:r>
              <a:rPr lang="de-DE"/>
              <a:t>Mastertextformat bearbeiten</a:t>
            </a:r>
          </a:p>
        </p:txBody>
      </p:sp>
    </p:spTree>
    <p:extLst>
      <p:ext uri="{BB962C8B-B14F-4D97-AF65-F5344CB8AC3E}">
        <p14:creationId xmlns:p14="http://schemas.microsoft.com/office/powerpoint/2010/main" val="2716900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orstellung_1_Person">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587C4F9A-8E16-4E28-AF3A-20E42DE21C68}"/>
              </a:ext>
            </a:extLst>
          </p:cNvPr>
          <p:cNvSpPr/>
          <p:nvPr userDrawn="1"/>
        </p:nvSpPr>
        <p:spPr>
          <a:xfrm>
            <a:off x="4095748" y="3745706"/>
            <a:ext cx="7296151" cy="20312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B7740E8-EB9D-4E4C-98D1-28DF9A60E716}"/>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6C2E9272-231A-4AC3-B809-8C78321D8C7D}"/>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83F77064-0A15-4F12-9BC5-73F6F91823F8}"/>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Bildplatzhalter 5">
            <a:extLst>
              <a:ext uri="{FF2B5EF4-FFF2-40B4-BE49-F238E27FC236}">
                <a16:creationId xmlns:a16="http://schemas.microsoft.com/office/drawing/2014/main" id="{F734D9A5-61F5-40D5-B8B0-21A5AAD905B5}"/>
              </a:ext>
            </a:extLst>
          </p:cNvPr>
          <p:cNvSpPr>
            <a:spLocks noGrp="1"/>
          </p:cNvSpPr>
          <p:nvPr>
            <p:ph type="pic" sz="quarter" idx="12"/>
          </p:nvPr>
        </p:nvSpPr>
        <p:spPr>
          <a:xfrm>
            <a:off x="800100" y="2328862"/>
            <a:ext cx="2914650" cy="3448050"/>
          </a:xfrm>
        </p:spPr>
        <p:txBody>
          <a:bodyPr/>
          <a:lstStyle/>
          <a:p>
            <a:endParaRPr lang="de-DE"/>
          </a:p>
        </p:txBody>
      </p:sp>
      <p:sp>
        <p:nvSpPr>
          <p:cNvPr id="7" name="Rechteck 6">
            <a:extLst>
              <a:ext uri="{FF2B5EF4-FFF2-40B4-BE49-F238E27FC236}">
                <a16:creationId xmlns:a16="http://schemas.microsoft.com/office/drawing/2014/main" id="{C66B4F4B-1CDF-40D1-A0B9-8C443737D519}"/>
              </a:ext>
            </a:extLst>
          </p:cNvPr>
          <p:cNvSpPr/>
          <p:nvPr userDrawn="1"/>
        </p:nvSpPr>
        <p:spPr>
          <a:xfrm>
            <a:off x="4095748" y="2328862"/>
            <a:ext cx="7296151" cy="1032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8">
            <a:extLst>
              <a:ext uri="{FF2B5EF4-FFF2-40B4-BE49-F238E27FC236}">
                <a16:creationId xmlns:a16="http://schemas.microsoft.com/office/drawing/2014/main" id="{8A732418-7DA6-408D-8739-CABFAAD635C3}"/>
              </a:ext>
            </a:extLst>
          </p:cNvPr>
          <p:cNvSpPr>
            <a:spLocks noGrp="1"/>
          </p:cNvSpPr>
          <p:nvPr>
            <p:ph type="body" sz="quarter" idx="13" hasCustomPrompt="1"/>
          </p:nvPr>
        </p:nvSpPr>
        <p:spPr>
          <a:xfrm>
            <a:off x="4419600" y="2554877"/>
            <a:ext cx="6972300" cy="633413"/>
          </a:xfrm>
        </p:spPr>
        <p:txBody>
          <a:bodyPr anchor="ctr" anchorCtr="0"/>
          <a:lstStyle>
            <a:lvl1pPr>
              <a:defRPr>
                <a:solidFill>
                  <a:schemeClr val="bg1"/>
                </a:solidFill>
              </a:defRPr>
            </a:lvl1pPr>
            <a:lvl2pPr>
              <a:defRPr>
                <a:solidFill>
                  <a:schemeClr val="bg1"/>
                </a:solidFill>
              </a:defRPr>
            </a:lvl2pPr>
            <a:lvl3pPr marL="0" indent="0" algn="l">
              <a:buNone/>
              <a:defRPr sz="2000" b="1">
                <a:solidFill>
                  <a:schemeClr val="bg1"/>
                </a:solidFill>
              </a:defRPr>
            </a:lvl3pPr>
            <a:lvl4pPr>
              <a:defRPr>
                <a:solidFill>
                  <a:schemeClr val="bg1"/>
                </a:solidFill>
              </a:defRPr>
            </a:lvl4pPr>
            <a:lvl5pPr>
              <a:defRPr>
                <a:solidFill>
                  <a:schemeClr val="bg1"/>
                </a:solidFill>
              </a:defRPr>
            </a:lvl5pPr>
          </a:lstStyle>
          <a:p>
            <a:pPr lvl="2"/>
            <a:r>
              <a:rPr lang="de-DE"/>
              <a:t>Vorname Nachname</a:t>
            </a:r>
          </a:p>
        </p:txBody>
      </p:sp>
      <p:sp>
        <p:nvSpPr>
          <p:cNvPr id="10" name="Textplatzhalter 8">
            <a:extLst>
              <a:ext uri="{FF2B5EF4-FFF2-40B4-BE49-F238E27FC236}">
                <a16:creationId xmlns:a16="http://schemas.microsoft.com/office/drawing/2014/main" id="{5D50C2B0-3B7D-44F0-9E55-57485D5E40EE}"/>
              </a:ext>
            </a:extLst>
          </p:cNvPr>
          <p:cNvSpPr>
            <a:spLocks noGrp="1"/>
          </p:cNvSpPr>
          <p:nvPr>
            <p:ph type="body" sz="quarter" idx="14" hasCustomPrompt="1"/>
          </p:nvPr>
        </p:nvSpPr>
        <p:spPr>
          <a:xfrm>
            <a:off x="4419600" y="4083636"/>
            <a:ext cx="6972300" cy="461963"/>
          </a:xfrm>
        </p:spPr>
        <p:txBody>
          <a:bodyPr anchor="ctr" anchorCtr="0"/>
          <a:lstStyle>
            <a:lvl1pPr>
              <a:defRPr>
                <a:solidFill>
                  <a:schemeClr val="bg1"/>
                </a:solidFill>
              </a:defRPr>
            </a:lvl1pPr>
            <a:lvl2pPr>
              <a:defRPr>
                <a:solidFill>
                  <a:schemeClr val="bg1"/>
                </a:solidFill>
              </a:defRPr>
            </a:lvl2pPr>
            <a:lvl3pPr marL="180975" indent="-180975" algn="l">
              <a:buClr>
                <a:schemeClr val="accent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2"/>
            <a:r>
              <a:rPr lang="de-DE"/>
              <a:t>Information Bearbeiten</a:t>
            </a:r>
          </a:p>
        </p:txBody>
      </p:sp>
      <p:sp>
        <p:nvSpPr>
          <p:cNvPr id="12" name="Textplatzhalter 8">
            <a:extLst>
              <a:ext uri="{FF2B5EF4-FFF2-40B4-BE49-F238E27FC236}">
                <a16:creationId xmlns:a16="http://schemas.microsoft.com/office/drawing/2014/main" id="{6C772A29-15D7-48D7-A02D-8A4BAA0FE25C}"/>
              </a:ext>
            </a:extLst>
          </p:cNvPr>
          <p:cNvSpPr>
            <a:spLocks noGrp="1"/>
          </p:cNvSpPr>
          <p:nvPr>
            <p:ph type="body" sz="quarter" idx="15" hasCustomPrompt="1"/>
          </p:nvPr>
        </p:nvSpPr>
        <p:spPr>
          <a:xfrm>
            <a:off x="4419600" y="4550360"/>
            <a:ext cx="6972300" cy="461963"/>
          </a:xfrm>
        </p:spPr>
        <p:txBody>
          <a:bodyPr anchor="ctr" anchorCtr="0"/>
          <a:lstStyle>
            <a:lvl1pPr>
              <a:defRPr>
                <a:solidFill>
                  <a:schemeClr val="bg1"/>
                </a:solidFill>
              </a:defRPr>
            </a:lvl1pPr>
            <a:lvl2pPr>
              <a:defRPr>
                <a:solidFill>
                  <a:schemeClr val="bg1"/>
                </a:solidFill>
              </a:defRPr>
            </a:lvl2pPr>
            <a:lvl3pPr marL="180975" indent="-180975" algn="l">
              <a:buClr>
                <a:schemeClr val="accent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2"/>
            <a:r>
              <a:rPr lang="de-DE"/>
              <a:t>Information Bearbeiten</a:t>
            </a:r>
          </a:p>
        </p:txBody>
      </p:sp>
      <p:sp>
        <p:nvSpPr>
          <p:cNvPr id="17" name="Textplatzhalter 8">
            <a:extLst>
              <a:ext uri="{FF2B5EF4-FFF2-40B4-BE49-F238E27FC236}">
                <a16:creationId xmlns:a16="http://schemas.microsoft.com/office/drawing/2014/main" id="{433286E5-6590-49FE-9F81-3BD3F13BAF55}"/>
              </a:ext>
            </a:extLst>
          </p:cNvPr>
          <p:cNvSpPr>
            <a:spLocks noGrp="1"/>
          </p:cNvSpPr>
          <p:nvPr>
            <p:ph type="body" sz="quarter" idx="16" hasCustomPrompt="1"/>
          </p:nvPr>
        </p:nvSpPr>
        <p:spPr>
          <a:xfrm>
            <a:off x="4419600" y="5012323"/>
            <a:ext cx="6972300" cy="461963"/>
          </a:xfrm>
        </p:spPr>
        <p:txBody>
          <a:bodyPr anchor="ctr" anchorCtr="0"/>
          <a:lstStyle>
            <a:lvl1pPr>
              <a:defRPr>
                <a:solidFill>
                  <a:schemeClr val="bg1"/>
                </a:solidFill>
              </a:defRPr>
            </a:lvl1pPr>
            <a:lvl2pPr>
              <a:defRPr>
                <a:solidFill>
                  <a:schemeClr val="bg1"/>
                </a:solidFill>
              </a:defRPr>
            </a:lvl2pPr>
            <a:lvl3pPr marL="180975" indent="-180975" algn="l">
              <a:buClr>
                <a:schemeClr val="accent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2"/>
            <a:r>
              <a:rPr lang="de-DE"/>
              <a:t>Information Bearbeiten</a:t>
            </a:r>
          </a:p>
        </p:txBody>
      </p:sp>
    </p:spTree>
    <p:extLst>
      <p:ext uri="{BB962C8B-B14F-4D97-AF65-F5344CB8AC3E}">
        <p14:creationId xmlns:p14="http://schemas.microsoft.com/office/powerpoint/2010/main" val="1892932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orstellung_2_Personen">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F53BE8CB-B295-4EEE-B5D9-BA8B46E18696}"/>
              </a:ext>
            </a:extLst>
          </p:cNvPr>
          <p:cNvSpPr/>
          <p:nvPr userDrawn="1"/>
        </p:nvSpPr>
        <p:spPr>
          <a:xfrm>
            <a:off x="1024729" y="4882061"/>
            <a:ext cx="4608513" cy="1254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5FF846CF-CC0C-40D3-A7D0-BAC2823B4424}"/>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9DA866E9-C678-432F-8BF8-B6777D1D194A}"/>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2B80AE85-CDD5-4AEE-9110-9BF52227FDCF}"/>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Bildplatzhalter 5">
            <a:extLst>
              <a:ext uri="{FF2B5EF4-FFF2-40B4-BE49-F238E27FC236}">
                <a16:creationId xmlns:a16="http://schemas.microsoft.com/office/drawing/2014/main" id="{4DFC7BA7-9000-457C-B566-563981F9BF21}"/>
              </a:ext>
            </a:extLst>
          </p:cNvPr>
          <p:cNvSpPr>
            <a:spLocks noGrp="1"/>
          </p:cNvSpPr>
          <p:nvPr>
            <p:ph type="pic" sz="quarter" idx="12"/>
          </p:nvPr>
        </p:nvSpPr>
        <p:spPr>
          <a:xfrm>
            <a:off x="1024729" y="1855102"/>
            <a:ext cx="4608512" cy="2865997"/>
          </a:xfrm>
        </p:spPr>
        <p:txBody>
          <a:bodyPr/>
          <a:lstStyle/>
          <a:p>
            <a:endParaRPr lang="de-DE"/>
          </a:p>
        </p:txBody>
      </p:sp>
      <p:sp>
        <p:nvSpPr>
          <p:cNvPr id="11" name="Rechteck 10">
            <a:extLst>
              <a:ext uri="{FF2B5EF4-FFF2-40B4-BE49-F238E27FC236}">
                <a16:creationId xmlns:a16="http://schemas.microsoft.com/office/drawing/2014/main" id="{CEB8D7C1-7120-4E8C-AEFA-F06E6F24D426}"/>
              </a:ext>
            </a:extLst>
          </p:cNvPr>
          <p:cNvSpPr/>
          <p:nvPr userDrawn="1"/>
        </p:nvSpPr>
        <p:spPr>
          <a:xfrm>
            <a:off x="6573439" y="4882061"/>
            <a:ext cx="4608513" cy="1254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Bildplatzhalter 5">
            <a:extLst>
              <a:ext uri="{FF2B5EF4-FFF2-40B4-BE49-F238E27FC236}">
                <a16:creationId xmlns:a16="http://schemas.microsoft.com/office/drawing/2014/main" id="{42C1D59B-F3CB-4362-8174-F4442F1AE8EF}"/>
              </a:ext>
            </a:extLst>
          </p:cNvPr>
          <p:cNvSpPr>
            <a:spLocks noGrp="1"/>
          </p:cNvSpPr>
          <p:nvPr>
            <p:ph type="pic" sz="quarter" idx="16"/>
          </p:nvPr>
        </p:nvSpPr>
        <p:spPr>
          <a:xfrm>
            <a:off x="6573439" y="1855102"/>
            <a:ext cx="4593832" cy="2865997"/>
          </a:xfrm>
        </p:spPr>
        <p:txBody>
          <a:bodyPr/>
          <a:lstStyle/>
          <a:p>
            <a:endParaRPr lang="de-DE"/>
          </a:p>
        </p:txBody>
      </p:sp>
      <p:sp>
        <p:nvSpPr>
          <p:cNvPr id="8" name="Textplatzhalter 8">
            <a:extLst>
              <a:ext uri="{FF2B5EF4-FFF2-40B4-BE49-F238E27FC236}">
                <a16:creationId xmlns:a16="http://schemas.microsoft.com/office/drawing/2014/main" id="{77A8BD2C-5FF0-4ADF-834D-87DC0D51E54E}"/>
              </a:ext>
            </a:extLst>
          </p:cNvPr>
          <p:cNvSpPr>
            <a:spLocks noGrp="1"/>
          </p:cNvSpPr>
          <p:nvPr>
            <p:ph type="body" sz="quarter" idx="13" hasCustomPrompt="1"/>
          </p:nvPr>
        </p:nvSpPr>
        <p:spPr>
          <a:xfrm>
            <a:off x="1200149" y="5028214"/>
            <a:ext cx="4257675" cy="461963"/>
          </a:xfrm>
        </p:spPr>
        <p:txBody>
          <a:bodyPr anchor="ctr" anchorCtr="0"/>
          <a:lstStyle>
            <a:lvl1pPr>
              <a:defRPr>
                <a:solidFill>
                  <a:schemeClr val="bg1"/>
                </a:solidFill>
              </a:defRPr>
            </a:lvl1pPr>
            <a:lvl2pPr>
              <a:defRPr>
                <a:solidFill>
                  <a:schemeClr val="bg1"/>
                </a:solidFill>
              </a:defRPr>
            </a:lvl2pPr>
            <a:lvl3pPr marL="0" indent="0" algn="ctr">
              <a:buFontTx/>
              <a:buNone/>
              <a:defRPr sz="2400" b="1">
                <a:solidFill>
                  <a:schemeClr val="bg1"/>
                </a:solidFill>
              </a:defRPr>
            </a:lvl3pPr>
            <a:lvl4pPr>
              <a:defRPr>
                <a:solidFill>
                  <a:schemeClr val="bg1"/>
                </a:solidFill>
              </a:defRPr>
            </a:lvl4pPr>
            <a:lvl5pPr>
              <a:defRPr>
                <a:solidFill>
                  <a:schemeClr val="bg1"/>
                </a:solidFill>
              </a:defRPr>
            </a:lvl5pPr>
          </a:lstStyle>
          <a:p>
            <a:pPr lvl="2"/>
            <a:r>
              <a:rPr lang="de-DE"/>
              <a:t>Vorname Nachname</a:t>
            </a:r>
          </a:p>
        </p:txBody>
      </p:sp>
      <p:sp>
        <p:nvSpPr>
          <p:cNvPr id="9" name="Textplatzhalter 8">
            <a:extLst>
              <a:ext uri="{FF2B5EF4-FFF2-40B4-BE49-F238E27FC236}">
                <a16:creationId xmlns:a16="http://schemas.microsoft.com/office/drawing/2014/main" id="{E2530DFC-8B0E-4B6F-9BFC-409F37268CCC}"/>
              </a:ext>
            </a:extLst>
          </p:cNvPr>
          <p:cNvSpPr>
            <a:spLocks noGrp="1"/>
          </p:cNvSpPr>
          <p:nvPr>
            <p:ph type="body" sz="quarter" idx="14" hasCustomPrompt="1"/>
          </p:nvPr>
        </p:nvSpPr>
        <p:spPr>
          <a:xfrm>
            <a:off x="1200150" y="5509404"/>
            <a:ext cx="4257675" cy="461963"/>
          </a:xfrm>
        </p:spPr>
        <p:txBody>
          <a:bodyPr anchor="ctr" anchorCtr="0"/>
          <a:lstStyle>
            <a:lvl1pPr>
              <a:defRPr>
                <a:solidFill>
                  <a:schemeClr val="bg1"/>
                </a:solidFill>
              </a:defRPr>
            </a:lvl1pPr>
            <a:lvl2pPr>
              <a:defRPr>
                <a:solidFill>
                  <a:schemeClr val="bg1"/>
                </a:solidFill>
              </a:defRPr>
            </a:lvl2pPr>
            <a:lvl3pPr marL="0" indent="0" algn="ctr">
              <a:buClr>
                <a:schemeClr val="accent1"/>
              </a:buClr>
              <a:buFontTx/>
              <a:buNone/>
              <a:defRPr>
                <a:solidFill>
                  <a:schemeClr val="bg1"/>
                </a:solidFill>
              </a:defRPr>
            </a:lvl3pPr>
            <a:lvl4pPr>
              <a:defRPr>
                <a:solidFill>
                  <a:schemeClr val="bg1"/>
                </a:solidFill>
              </a:defRPr>
            </a:lvl4pPr>
            <a:lvl5pPr>
              <a:defRPr>
                <a:solidFill>
                  <a:schemeClr val="bg1"/>
                </a:solidFill>
              </a:defRPr>
            </a:lvl5pPr>
          </a:lstStyle>
          <a:p>
            <a:pPr lvl="2"/>
            <a:r>
              <a:rPr lang="de-DE"/>
              <a:t>Information Bearbeiten</a:t>
            </a:r>
          </a:p>
        </p:txBody>
      </p:sp>
      <p:sp>
        <p:nvSpPr>
          <p:cNvPr id="14" name="Textplatzhalter 8">
            <a:extLst>
              <a:ext uri="{FF2B5EF4-FFF2-40B4-BE49-F238E27FC236}">
                <a16:creationId xmlns:a16="http://schemas.microsoft.com/office/drawing/2014/main" id="{84602A02-BFCC-4219-AB10-03F3F2E2FE16}"/>
              </a:ext>
            </a:extLst>
          </p:cNvPr>
          <p:cNvSpPr>
            <a:spLocks noGrp="1"/>
          </p:cNvSpPr>
          <p:nvPr>
            <p:ph type="body" sz="quarter" idx="17" hasCustomPrompt="1"/>
          </p:nvPr>
        </p:nvSpPr>
        <p:spPr>
          <a:xfrm>
            <a:off x="6734175" y="5028214"/>
            <a:ext cx="4257675" cy="461963"/>
          </a:xfrm>
        </p:spPr>
        <p:txBody>
          <a:bodyPr anchor="ctr" anchorCtr="0"/>
          <a:lstStyle>
            <a:lvl1pPr>
              <a:defRPr>
                <a:solidFill>
                  <a:schemeClr val="bg1"/>
                </a:solidFill>
              </a:defRPr>
            </a:lvl1pPr>
            <a:lvl2pPr>
              <a:defRPr>
                <a:solidFill>
                  <a:schemeClr val="bg1"/>
                </a:solidFill>
              </a:defRPr>
            </a:lvl2pPr>
            <a:lvl3pPr marL="0" indent="0" algn="ctr">
              <a:buFontTx/>
              <a:buNone/>
              <a:defRPr sz="2400" b="1">
                <a:solidFill>
                  <a:schemeClr val="bg1"/>
                </a:solidFill>
              </a:defRPr>
            </a:lvl3pPr>
            <a:lvl4pPr>
              <a:defRPr>
                <a:solidFill>
                  <a:schemeClr val="bg1"/>
                </a:solidFill>
              </a:defRPr>
            </a:lvl4pPr>
            <a:lvl5pPr>
              <a:defRPr>
                <a:solidFill>
                  <a:schemeClr val="bg1"/>
                </a:solidFill>
              </a:defRPr>
            </a:lvl5pPr>
          </a:lstStyle>
          <a:p>
            <a:pPr lvl="2"/>
            <a:r>
              <a:rPr lang="de-DE"/>
              <a:t>Vorname Nachname</a:t>
            </a:r>
          </a:p>
        </p:txBody>
      </p:sp>
      <p:sp>
        <p:nvSpPr>
          <p:cNvPr id="15" name="Textplatzhalter 8">
            <a:extLst>
              <a:ext uri="{FF2B5EF4-FFF2-40B4-BE49-F238E27FC236}">
                <a16:creationId xmlns:a16="http://schemas.microsoft.com/office/drawing/2014/main" id="{B28450CB-1B51-4875-80CA-E68DE4DD93A2}"/>
              </a:ext>
            </a:extLst>
          </p:cNvPr>
          <p:cNvSpPr>
            <a:spLocks noGrp="1"/>
          </p:cNvSpPr>
          <p:nvPr>
            <p:ph type="body" sz="quarter" idx="18" hasCustomPrompt="1"/>
          </p:nvPr>
        </p:nvSpPr>
        <p:spPr>
          <a:xfrm>
            <a:off x="6734176" y="5509404"/>
            <a:ext cx="4257675" cy="461963"/>
          </a:xfrm>
        </p:spPr>
        <p:txBody>
          <a:bodyPr anchor="ctr" anchorCtr="0"/>
          <a:lstStyle>
            <a:lvl1pPr>
              <a:defRPr>
                <a:solidFill>
                  <a:schemeClr val="bg1"/>
                </a:solidFill>
              </a:defRPr>
            </a:lvl1pPr>
            <a:lvl2pPr>
              <a:defRPr>
                <a:solidFill>
                  <a:schemeClr val="bg1"/>
                </a:solidFill>
              </a:defRPr>
            </a:lvl2pPr>
            <a:lvl3pPr marL="0" indent="0" algn="ctr">
              <a:buClr>
                <a:schemeClr val="accent1"/>
              </a:buClr>
              <a:buFontTx/>
              <a:buNone/>
              <a:defRPr>
                <a:solidFill>
                  <a:schemeClr val="bg1"/>
                </a:solidFill>
              </a:defRPr>
            </a:lvl3pPr>
            <a:lvl4pPr>
              <a:defRPr>
                <a:solidFill>
                  <a:schemeClr val="bg1"/>
                </a:solidFill>
              </a:defRPr>
            </a:lvl4pPr>
            <a:lvl5pPr>
              <a:defRPr>
                <a:solidFill>
                  <a:schemeClr val="bg1"/>
                </a:solidFill>
              </a:defRPr>
            </a:lvl5pPr>
          </a:lstStyle>
          <a:p>
            <a:pPr lvl="2"/>
            <a:r>
              <a:rPr lang="de-DE"/>
              <a:t>Information Bearbeiten</a:t>
            </a:r>
          </a:p>
        </p:txBody>
      </p:sp>
    </p:spTree>
    <p:extLst>
      <p:ext uri="{BB962C8B-B14F-4D97-AF65-F5344CB8AC3E}">
        <p14:creationId xmlns:p14="http://schemas.microsoft.com/office/powerpoint/2010/main" val="3012682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orstellung_Gru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5AEAC7-C672-4BFA-A2B6-0FB95563B5DD}"/>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EFBEE46D-CA90-41AC-B2EC-A19EFC0C4D74}"/>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6069806C-9E44-4BF2-B37A-1E9CFA8D0375}"/>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Bildplatzhalter 5">
            <a:extLst>
              <a:ext uri="{FF2B5EF4-FFF2-40B4-BE49-F238E27FC236}">
                <a16:creationId xmlns:a16="http://schemas.microsoft.com/office/drawing/2014/main" id="{31105367-C54E-49CA-A616-1B28CB089C7C}"/>
              </a:ext>
            </a:extLst>
          </p:cNvPr>
          <p:cNvSpPr>
            <a:spLocks noGrp="1"/>
          </p:cNvSpPr>
          <p:nvPr>
            <p:ph type="pic" sz="quarter" idx="12"/>
          </p:nvPr>
        </p:nvSpPr>
        <p:spPr>
          <a:xfrm>
            <a:off x="1077913" y="1844675"/>
            <a:ext cx="1239907" cy="1584325"/>
          </a:xfrm>
        </p:spPr>
        <p:txBody>
          <a:bodyPr/>
          <a:lstStyle/>
          <a:p>
            <a:endParaRPr lang="de-DE"/>
          </a:p>
        </p:txBody>
      </p:sp>
      <p:sp>
        <p:nvSpPr>
          <p:cNvPr id="7" name="Bildplatzhalter 5">
            <a:extLst>
              <a:ext uri="{FF2B5EF4-FFF2-40B4-BE49-F238E27FC236}">
                <a16:creationId xmlns:a16="http://schemas.microsoft.com/office/drawing/2014/main" id="{8346A284-3FDD-49C7-B375-4A91616A5B21}"/>
              </a:ext>
            </a:extLst>
          </p:cNvPr>
          <p:cNvSpPr>
            <a:spLocks noGrp="1"/>
          </p:cNvSpPr>
          <p:nvPr>
            <p:ph type="pic" sz="quarter" idx="13"/>
          </p:nvPr>
        </p:nvSpPr>
        <p:spPr>
          <a:xfrm>
            <a:off x="2802876" y="1844675"/>
            <a:ext cx="1239907" cy="1584325"/>
          </a:xfrm>
        </p:spPr>
        <p:txBody>
          <a:bodyPr/>
          <a:lstStyle/>
          <a:p>
            <a:endParaRPr lang="de-DE"/>
          </a:p>
        </p:txBody>
      </p:sp>
      <p:sp>
        <p:nvSpPr>
          <p:cNvPr id="8" name="Bildplatzhalter 5">
            <a:extLst>
              <a:ext uri="{FF2B5EF4-FFF2-40B4-BE49-F238E27FC236}">
                <a16:creationId xmlns:a16="http://schemas.microsoft.com/office/drawing/2014/main" id="{C6650BCF-4F6E-439F-82FD-6620C3199618}"/>
              </a:ext>
            </a:extLst>
          </p:cNvPr>
          <p:cNvSpPr>
            <a:spLocks noGrp="1"/>
          </p:cNvSpPr>
          <p:nvPr>
            <p:ph type="pic" sz="quarter" idx="14"/>
          </p:nvPr>
        </p:nvSpPr>
        <p:spPr>
          <a:xfrm>
            <a:off x="4527839" y="1844675"/>
            <a:ext cx="1239907" cy="1584325"/>
          </a:xfrm>
        </p:spPr>
        <p:txBody>
          <a:bodyPr/>
          <a:lstStyle/>
          <a:p>
            <a:endParaRPr lang="de-DE"/>
          </a:p>
        </p:txBody>
      </p:sp>
      <p:sp>
        <p:nvSpPr>
          <p:cNvPr id="9" name="Bildplatzhalter 5">
            <a:extLst>
              <a:ext uri="{FF2B5EF4-FFF2-40B4-BE49-F238E27FC236}">
                <a16:creationId xmlns:a16="http://schemas.microsoft.com/office/drawing/2014/main" id="{0A0A5E49-7787-417D-8694-F374C5B5940E}"/>
              </a:ext>
            </a:extLst>
          </p:cNvPr>
          <p:cNvSpPr>
            <a:spLocks noGrp="1"/>
          </p:cNvSpPr>
          <p:nvPr>
            <p:ph type="pic" sz="quarter" idx="15"/>
          </p:nvPr>
        </p:nvSpPr>
        <p:spPr>
          <a:xfrm>
            <a:off x="6252802" y="1844675"/>
            <a:ext cx="1239907" cy="1584325"/>
          </a:xfrm>
        </p:spPr>
        <p:txBody>
          <a:bodyPr/>
          <a:lstStyle/>
          <a:p>
            <a:endParaRPr lang="de-DE"/>
          </a:p>
        </p:txBody>
      </p:sp>
      <p:sp>
        <p:nvSpPr>
          <p:cNvPr id="10" name="Bildplatzhalter 5">
            <a:extLst>
              <a:ext uri="{FF2B5EF4-FFF2-40B4-BE49-F238E27FC236}">
                <a16:creationId xmlns:a16="http://schemas.microsoft.com/office/drawing/2014/main" id="{8744029D-DFF4-43F6-874A-86C314431501}"/>
              </a:ext>
            </a:extLst>
          </p:cNvPr>
          <p:cNvSpPr>
            <a:spLocks noGrp="1"/>
          </p:cNvSpPr>
          <p:nvPr>
            <p:ph type="pic" sz="quarter" idx="16"/>
          </p:nvPr>
        </p:nvSpPr>
        <p:spPr>
          <a:xfrm>
            <a:off x="7977765" y="1844675"/>
            <a:ext cx="1239907" cy="1584325"/>
          </a:xfrm>
        </p:spPr>
        <p:txBody>
          <a:bodyPr/>
          <a:lstStyle/>
          <a:p>
            <a:endParaRPr lang="de-DE"/>
          </a:p>
        </p:txBody>
      </p:sp>
      <p:sp>
        <p:nvSpPr>
          <p:cNvPr id="11" name="Bildplatzhalter 5">
            <a:extLst>
              <a:ext uri="{FF2B5EF4-FFF2-40B4-BE49-F238E27FC236}">
                <a16:creationId xmlns:a16="http://schemas.microsoft.com/office/drawing/2014/main" id="{647F6598-4D13-4E68-A503-99EAEC6BA834}"/>
              </a:ext>
            </a:extLst>
          </p:cNvPr>
          <p:cNvSpPr>
            <a:spLocks noGrp="1"/>
          </p:cNvSpPr>
          <p:nvPr>
            <p:ph type="pic" sz="quarter" idx="17"/>
          </p:nvPr>
        </p:nvSpPr>
        <p:spPr>
          <a:xfrm>
            <a:off x="9702730" y="1844675"/>
            <a:ext cx="1239907" cy="1584325"/>
          </a:xfrm>
        </p:spPr>
        <p:txBody>
          <a:bodyPr/>
          <a:lstStyle/>
          <a:p>
            <a:endParaRPr lang="de-DE"/>
          </a:p>
        </p:txBody>
      </p:sp>
      <p:sp>
        <p:nvSpPr>
          <p:cNvPr id="12" name="Bildplatzhalter 5">
            <a:extLst>
              <a:ext uri="{FF2B5EF4-FFF2-40B4-BE49-F238E27FC236}">
                <a16:creationId xmlns:a16="http://schemas.microsoft.com/office/drawing/2014/main" id="{992EC88A-5DE2-41C1-815C-B48DD8A25020}"/>
              </a:ext>
            </a:extLst>
          </p:cNvPr>
          <p:cNvSpPr>
            <a:spLocks noGrp="1"/>
          </p:cNvSpPr>
          <p:nvPr>
            <p:ph type="pic" sz="quarter" idx="18"/>
          </p:nvPr>
        </p:nvSpPr>
        <p:spPr>
          <a:xfrm>
            <a:off x="1077913" y="4006850"/>
            <a:ext cx="1239907" cy="1584325"/>
          </a:xfrm>
        </p:spPr>
        <p:txBody>
          <a:bodyPr/>
          <a:lstStyle/>
          <a:p>
            <a:endParaRPr lang="de-DE"/>
          </a:p>
        </p:txBody>
      </p:sp>
      <p:sp>
        <p:nvSpPr>
          <p:cNvPr id="13" name="Bildplatzhalter 5">
            <a:extLst>
              <a:ext uri="{FF2B5EF4-FFF2-40B4-BE49-F238E27FC236}">
                <a16:creationId xmlns:a16="http://schemas.microsoft.com/office/drawing/2014/main" id="{6F540F4A-78C1-443E-98F4-41F6D5377FA0}"/>
              </a:ext>
            </a:extLst>
          </p:cNvPr>
          <p:cNvSpPr>
            <a:spLocks noGrp="1"/>
          </p:cNvSpPr>
          <p:nvPr>
            <p:ph type="pic" sz="quarter" idx="19"/>
          </p:nvPr>
        </p:nvSpPr>
        <p:spPr>
          <a:xfrm>
            <a:off x="2802876" y="4006850"/>
            <a:ext cx="1239907" cy="1584325"/>
          </a:xfrm>
        </p:spPr>
        <p:txBody>
          <a:bodyPr/>
          <a:lstStyle/>
          <a:p>
            <a:endParaRPr lang="de-DE"/>
          </a:p>
        </p:txBody>
      </p:sp>
      <p:sp>
        <p:nvSpPr>
          <p:cNvPr id="14" name="Bildplatzhalter 5">
            <a:extLst>
              <a:ext uri="{FF2B5EF4-FFF2-40B4-BE49-F238E27FC236}">
                <a16:creationId xmlns:a16="http://schemas.microsoft.com/office/drawing/2014/main" id="{94354AF7-511E-44C8-BAF7-10F3F4643389}"/>
              </a:ext>
            </a:extLst>
          </p:cNvPr>
          <p:cNvSpPr>
            <a:spLocks noGrp="1"/>
          </p:cNvSpPr>
          <p:nvPr>
            <p:ph type="pic" sz="quarter" idx="20"/>
          </p:nvPr>
        </p:nvSpPr>
        <p:spPr>
          <a:xfrm>
            <a:off x="4527839" y="4006850"/>
            <a:ext cx="1239907" cy="1584325"/>
          </a:xfrm>
        </p:spPr>
        <p:txBody>
          <a:bodyPr/>
          <a:lstStyle/>
          <a:p>
            <a:endParaRPr lang="de-DE"/>
          </a:p>
        </p:txBody>
      </p:sp>
      <p:sp>
        <p:nvSpPr>
          <p:cNvPr id="15" name="Bildplatzhalter 5">
            <a:extLst>
              <a:ext uri="{FF2B5EF4-FFF2-40B4-BE49-F238E27FC236}">
                <a16:creationId xmlns:a16="http://schemas.microsoft.com/office/drawing/2014/main" id="{00AB7A4B-133D-4455-A4DC-A7ED2BB4A369}"/>
              </a:ext>
            </a:extLst>
          </p:cNvPr>
          <p:cNvSpPr>
            <a:spLocks noGrp="1"/>
          </p:cNvSpPr>
          <p:nvPr>
            <p:ph type="pic" sz="quarter" idx="21"/>
          </p:nvPr>
        </p:nvSpPr>
        <p:spPr>
          <a:xfrm>
            <a:off x="6252802" y="4006850"/>
            <a:ext cx="1239907" cy="1584325"/>
          </a:xfrm>
        </p:spPr>
        <p:txBody>
          <a:bodyPr/>
          <a:lstStyle/>
          <a:p>
            <a:endParaRPr lang="de-DE"/>
          </a:p>
        </p:txBody>
      </p:sp>
      <p:sp>
        <p:nvSpPr>
          <p:cNvPr id="16" name="Bildplatzhalter 5">
            <a:extLst>
              <a:ext uri="{FF2B5EF4-FFF2-40B4-BE49-F238E27FC236}">
                <a16:creationId xmlns:a16="http://schemas.microsoft.com/office/drawing/2014/main" id="{41D03B26-6A34-4732-B3B7-26B365C70721}"/>
              </a:ext>
            </a:extLst>
          </p:cNvPr>
          <p:cNvSpPr>
            <a:spLocks noGrp="1"/>
          </p:cNvSpPr>
          <p:nvPr>
            <p:ph type="pic" sz="quarter" idx="22"/>
          </p:nvPr>
        </p:nvSpPr>
        <p:spPr>
          <a:xfrm>
            <a:off x="7977765" y="4006850"/>
            <a:ext cx="1239907" cy="1584325"/>
          </a:xfrm>
        </p:spPr>
        <p:txBody>
          <a:bodyPr/>
          <a:lstStyle/>
          <a:p>
            <a:endParaRPr lang="de-DE"/>
          </a:p>
        </p:txBody>
      </p:sp>
      <p:sp>
        <p:nvSpPr>
          <p:cNvPr id="17" name="Bildplatzhalter 5">
            <a:extLst>
              <a:ext uri="{FF2B5EF4-FFF2-40B4-BE49-F238E27FC236}">
                <a16:creationId xmlns:a16="http://schemas.microsoft.com/office/drawing/2014/main" id="{6DBFFEB1-0014-4EDB-B1E5-74F8CD1C5DFC}"/>
              </a:ext>
            </a:extLst>
          </p:cNvPr>
          <p:cNvSpPr>
            <a:spLocks noGrp="1"/>
          </p:cNvSpPr>
          <p:nvPr>
            <p:ph type="pic" sz="quarter" idx="23"/>
          </p:nvPr>
        </p:nvSpPr>
        <p:spPr>
          <a:xfrm>
            <a:off x="9702730" y="4006850"/>
            <a:ext cx="1239907" cy="1584325"/>
          </a:xfrm>
        </p:spPr>
        <p:txBody>
          <a:bodyPr/>
          <a:lstStyle/>
          <a:p>
            <a:endParaRPr lang="de-DE"/>
          </a:p>
        </p:txBody>
      </p:sp>
      <p:sp>
        <p:nvSpPr>
          <p:cNvPr id="19" name="Textplatzhalter 18">
            <a:extLst>
              <a:ext uri="{FF2B5EF4-FFF2-40B4-BE49-F238E27FC236}">
                <a16:creationId xmlns:a16="http://schemas.microsoft.com/office/drawing/2014/main" id="{98BBBAEC-F423-48D5-85F6-EE5263ECD460}"/>
              </a:ext>
            </a:extLst>
          </p:cNvPr>
          <p:cNvSpPr>
            <a:spLocks noGrp="1"/>
          </p:cNvSpPr>
          <p:nvPr>
            <p:ph type="body" sz="quarter" idx="24" hasCustomPrompt="1"/>
          </p:nvPr>
        </p:nvSpPr>
        <p:spPr>
          <a:xfrm>
            <a:off x="843032"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0" name="Textplatzhalter 18">
            <a:extLst>
              <a:ext uri="{FF2B5EF4-FFF2-40B4-BE49-F238E27FC236}">
                <a16:creationId xmlns:a16="http://schemas.microsoft.com/office/drawing/2014/main" id="{C723C531-B5BD-4F84-B750-106905D53B66}"/>
              </a:ext>
            </a:extLst>
          </p:cNvPr>
          <p:cNvSpPr>
            <a:spLocks noGrp="1"/>
          </p:cNvSpPr>
          <p:nvPr>
            <p:ph type="body" sz="quarter" idx="25" hasCustomPrompt="1"/>
          </p:nvPr>
        </p:nvSpPr>
        <p:spPr>
          <a:xfrm>
            <a:off x="2567995"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1" name="Textplatzhalter 18">
            <a:extLst>
              <a:ext uri="{FF2B5EF4-FFF2-40B4-BE49-F238E27FC236}">
                <a16:creationId xmlns:a16="http://schemas.microsoft.com/office/drawing/2014/main" id="{74F7489F-46EE-4056-8E23-40392B588F2E}"/>
              </a:ext>
            </a:extLst>
          </p:cNvPr>
          <p:cNvSpPr>
            <a:spLocks noGrp="1"/>
          </p:cNvSpPr>
          <p:nvPr>
            <p:ph type="body" sz="quarter" idx="26" hasCustomPrompt="1"/>
          </p:nvPr>
        </p:nvSpPr>
        <p:spPr>
          <a:xfrm>
            <a:off x="4292958"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2" name="Textplatzhalter 18">
            <a:extLst>
              <a:ext uri="{FF2B5EF4-FFF2-40B4-BE49-F238E27FC236}">
                <a16:creationId xmlns:a16="http://schemas.microsoft.com/office/drawing/2014/main" id="{0373492B-0456-4C0B-AAE9-5312A6E35FF8}"/>
              </a:ext>
            </a:extLst>
          </p:cNvPr>
          <p:cNvSpPr>
            <a:spLocks noGrp="1"/>
          </p:cNvSpPr>
          <p:nvPr>
            <p:ph type="body" sz="quarter" idx="27" hasCustomPrompt="1"/>
          </p:nvPr>
        </p:nvSpPr>
        <p:spPr>
          <a:xfrm>
            <a:off x="6017921"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3" name="Textplatzhalter 18">
            <a:extLst>
              <a:ext uri="{FF2B5EF4-FFF2-40B4-BE49-F238E27FC236}">
                <a16:creationId xmlns:a16="http://schemas.microsoft.com/office/drawing/2014/main" id="{9F19561D-A9C4-4949-BE39-D2B34391E02D}"/>
              </a:ext>
            </a:extLst>
          </p:cNvPr>
          <p:cNvSpPr>
            <a:spLocks noGrp="1"/>
          </p:cNvSpPr>
          <p:nvPr>
            <p:ph type="body" sz="quarter" idx="28" hasCustomPrompt="1"/>
          </p:nvPr>
        </p:nvSpPr>
        <p:spPr>
          <a:xfrm>
            <a:off x="7742884"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4" name="Textplatzhalter 18">
            <a:extLst>
              <a:ext uri="{FF2B5EF4-FFF2-40B4-BE49-F238E27FC236}">
                <a16:creationId xmlns:a16="http://schemas.microsoft.com/office/drawing/2014/main" id="{EF909138-1B71-4756-B392-1BD8782F1D93}"/>
              </a:ext>
            </a:extLst>
          </p:cNvPr>
          <p:cNvSpPr>
            <a:spLocks noGrp="1"/>
          </p:cNvSpPr>
          <p:nvPr>
            <p:ph type="body" sz="quarter" idx="29" hasCustomPrompt="1"/>
          </p:nvPr>
        </p:nvSpPr>
        <p:spPr>
          <a:xfrm>
            <a:off x="9467847"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5" name="Textplatzhalter 18">
            <a:extLst>
              <a:ext uri="{FF2B5EF4-FFF2-40B4-BE49-F238E27FC236}">
                <a16:creationId xmlns:a16="http://schemas.microsoft.com/office/drawing/2014/main" id="{8531264B-04CA-4830-BCBC-448F24B360BC}"/>
              </a:ext>
            </a:extLst>
          </p:cNvPr>
          <p:cNvSpPr>
            <a:spLocks noGrp="1"/>
          </p:cNvSpPr>
          <p:nvPr>
            <p:ph type="body" sz="quarter" idx="30" hasCustomPrompt="1"/>
          </p:nvPr>
        </p:nvSpPr>
        <p:spPr>
          <a:xfrm>
            <a:off x="843032"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6" name="Textplatzhalter 18">
            <a:extLst>
              <a:ext uri="{FF2B5EF4-FFF2-40B4-BE49-F238E27FC236}">
                <a16:creationId xmlns:a16="http://schemas.microsoft.com/office/drawing/2014/main" id="{8C281047-299E-471A-9673-4546758FE24F}"/>
              </a:ext>
            </a:extLst>
          </p:cNvPr>
          <p:cNvSpPr>
            <a:spLocks noGrp="1"/>
          </p:cNvSpPr>
          <p:nvPr>
            <p:ph type="body" sz="quarter" idx="31" hasCustomPrompt="1"/>
          </p:nvPr>
        </p:nvSpPr>
        <p:spPr>
          <a:xfrm>
            <a:off x="2567995"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7" name="Textplatzhalter 18">
            <a:extLst>
              <a:ext uri="{FF2B5EF4-FFF2-40B4-BE49-F238E27FC236}">
                <a16:creationId xmlns:a16="http://schemas.microsoft.com/office/drawing/2014/main" id="{89787383-4B19-483F-8648-F15DB501B0D1}"/>
              </a:ext>
            </a:extLst>
          </p:cNvPr>
          <p:cNvSpPr>
            <a:spLocks noGrp="1"/>
          </p:cNvSpPr>
          <p:nvPr>
            <p:ph type="body" sz="quarter" idx="32" hasCustomPrompt="1"/>
          </p:nvPr>
        </p:nvSpPr>
        <p:spPr>
          <a:xfrm>
            <a:off x="4292958"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8" name="Textplatzhalter 18">
            <a:extLst>
              <a:ext uri="{FF2B5EF4-FFF2-40B4-BE49-F238E27FC236}">
                <a16:creationId xmlns:a16="http://schemas.microsoft.com/office/drawing/2014/main" id="{A6535EF3-B68F-4D63-90DF-E79807E770C6}"/>
              </a:ext>
            </a:extLst>
          </p:cNvPr>
          <p:cNvSpPr>
            <a:spLocks noGrp="1"/>
          </p:cNvSpPr>
          <p:nvPr>
            <p:ph type="body" sz="quarter" idx="33" hasCustomPrompt="1"/>
          </p:nvPr>
        </p:nvSpPr>
        <p:spPr>
          <a:xfrm>
            <a:off x="6017921"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9" name="Textplatzhalter 18">
            <a:extLst>
              <a:ext uri="{FF2B5EF4-FFF2-40B4-BE49-F238E27FC236}">
                <a16:creationId xmlns:a16="http://schemas.microsoft.com/office/drawing/2014/main" id="{34DC7721-3820-47F5-849A-D02C38FC840B}"/>
              </a:ext>
            </a:extLst>
          </p:cNvPr>
          <p:cNvSpPr>
            <a:spLocks noGrp="1"/>
          </p:cNvSpPr>
          <p:nvPr>
            <p:ph type="body" sz="quarter" idx="34" hasCustomPrompt="1"/>
          </p:nvPr>
        </p:nvSpPr>
        <p:spPr>
          <a:xfrm>
            <a:off x="7742884"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30" name="Textplatzhalter 18">
            <a:extLst>
              <a:ext uri="{FF2B5EF4-FFF2-40B4-BE49-F238E27FC236}">
                <a16:creationId xmlns:a16="http://schemas.microsoft.com/office/drawing/2014/main" id="{925764E8-F285-4DAF-9BB6-7566A1C918A0}"/>
              </a:ext>
            </a:extLst>
          </p:cNvPr>
          <p:cNvSpPr>
            <a:spLocks noGrp="1"/>
          </p:cNvSpPr>
          <p:nvPr>
            <p:ph type="body" sz="quarter" idx="35" hasCustomPrompt="1"/>
          </p:nvPr>
        </p:nvSpPr>
        <p:spPr>
          <a:xfrm>
            <a:off x="9467847"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Tree>
    <p:extLst>
      <p:ext uri="{BB962C8B-B14F-4D97-AF65-F5344CB8AC3E}">
        <p14:creationId xmlns:p14="http://schemas.microsoft.com/office/powerpoint/2010/main" val="2173172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2A50C-F1AC-407B-9F4A-3A38EE83063F}"/>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1168350B-D3CA-41A3-AF8B-D4008758BBB7}"/>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F9BDAD1A-5774-439B-A906-A7AC33E06BED}"/>
              </a:ext>
            </a:extLst>
          </p:cNvPr>
          <p:cNvSpPr>
            <a:spLocks noGrp="1"/>
          </p:cNvSpPr>
          <p:nvPr>
            <p:ph type="sldNum" sz="quarter" idx="11"/>
          </p:nvPr>
        </p:nvSpPr>
        <p:spPr/>
        <p:txBody>
          <a:bodyPr/>
          <a:lstStyle/>
          <a:p>
            <a:fld id="{DDF5A8BD-E949-4BEE-BC04-18DF6B43ADBB}" type="slidenum">
              <a:rPr lang="de-DE" smtClean="0"/>
              <a:pPr/>
              <a:t>‹Nr.›</a:t>
            </a:fld>
            <a:endParaRPr lang="de-DE"/>
          </a:p>
        </p:txBody>
      </p:sp>
      <p:graphicFrame>
        <p:nvGraphicFramePr>
          <p:cNvPr id="7" name="Tabelle 7">
            <a:extLst>
              <a:ext uri="{FF2B5EF4-FFF2-40B4-BE49-F238E27FC236}">
                <a16:creationId xmlns:a16="http://schemas.microsoft.com/office/drawing/2014/main" id="{C0521D6E-8305-407C-8327-DAC78A369915}"/>
              </a:ext>
            </a:extLst>
          </p:cNvPr>
          <p:cNvGraphicFramePr>
            <a:graphicFrameLocks noGrp="1"/>
          </p:cNvGraphicFramePr>
          <p:nvPr userDrawn="1">
            <p:extLst>
              <p:ext uri="{D42A27DB-BD31-4B8C-83A1-F6EECF244321}">
                <p14:modId xmlns:p14="http://schemas.microsoft.com/office/powerpoint/2010/main" val="1916554861"/>
              </p:ext>
            </p:extLst>
          </p:nvPr>
        </p:nvGraphicFramePr>
        <p:xfrm>
          <a:off x="334962" y="1844674"/>
          <a:ext cx="11522076" cy="4284664"/>
        </p:xfrm>
        <a:graphic>
          <a:graphicData uri="http://schemas.openxmlformats.org/drawingml/2006/table">
            <a:tbl>
              <a:tblPr firstRow="1" bandRow="1">
                <a:tableStyleId>{5C22544A-7EE6-4342-B048-85BDC9FD1C3A}</a:tableStyleId>
              </a:tblPr>
              <a:tblGrid>
                <a:gridCol w="5780088">
                  <a:extLst>
                    <a:ext uri="{9D8B030D-6E8A-4147-A177-3AD203B41FA5}">
                      <a16:colId xmlns:a16="http://schemas.microsoft.com/office/drawing/2014/main" val="164200090"/>
                    </a:ext>
                  </a:extLst>
                </a:gridCol>
                <a:gridCol w="1943100">
                  <a:extLst>
                    <a:ext uri="{9D8B030D-6E8A-4147-A177-3AD203B41FA5}">
                      <a16:colId xmlns:a16="http://schemas.microsoft.com/office/drawing/2014/main" val="571788093"/>
                    </a:ext>
                  </a:extLst>
                </a:gridCol>
                <a:gridCol w="1905000">
                  <a:extLst>
                    <a:ext uri="{9D8B030D-6E8A-4147-A177-3AD203B41FA5}">
                      <a16:colId xmlns:a16="http://schemas.microsoft.com/office/drawing/2014/main" val="2135760257"/>
                    </a:ext>
                  </a:extLst>
                </a:gridCol>
                <a:gridCol w="1893888">
                  <a:extLst>
                    <a:ext uri="{9D8B030D-6E8A-4147-A177-3AD203B41FA5}">
                      <a16:colId xmlns:a16="http://schemas.microsoft.com/office/drawing/2014/main" val="3491662571"/>
                    </a:ext>
                  </a:extLst>
                </a:gridCol>
              </a:tblGrid>
              <a:tr h="535583">
                <a:tc>
                  <a:txBody>
                    <a:bodyPr/>
                    <a:lstStyle/>
                    <a:p>
                      <a:r>
                        <a:rPr lang="de-DE"/>
                        <a:t>Überschrift</a:t>
                      </a:r>
                    </a:p>
                  </a:txBody>
                  <a:tcPr anchor="ctr">
                    <a:solidFill>
                      <a:schemeClr val="accent2"/>
                    </a:solidFill>
                  </a:tcPr>
                </a:tc>
                <a:tc>
                  <a:txBody>
                    <a:bodyPr/>
                    <a:lstStyle/>
                    <a:p>
                      <a:pPr algn="ctr"/>
                      <a:r>
                        <a:rPr lang="de-DE"/>
                        <a:t>Punkt 1</a:t>
                      </a:r>
                    </a:p>
                  </a:txBody>
                  <a:tcPr anchor="ctr">
                    <a:solidFill>
                      <a:schemeClr val="accent1"/>
                    </a:solidFill>
                  </a:tcPr>
                </a:tc>
                <a:tc>
                  <a:txBody>
                    <a:bodyPr/>
                    <a:lstStyle/>
                    <a:p>
                      <a:pPr algn="ctr"/>
                      <a:r>
                        <a:rPr lang="de-DE"/>
                        <a:t>Punkt 2</a:t>
                      </a:r>
                    </a:p>
                  </a:txBody>
                  <a:tcPr anchor="ctr">
                    <a:solidFill>
                      <a:schemeClr val="accent1"/>
                    </a:solidFill>
                  </a:tcPr>
                </a:tc>
                <a:tc>
                  <a:txBody>
                    <a:bodyPr/>
                    <a:lstStyle/>
                    <a:p>
                      <a:pPr algn="ctr"/>
                      <a:r>
                        <a:rPr lang="de-DE"/>
                        <a:t>Punkt 3</a:t>
                      </a:r>
                    </a:p>
                  </a:txBody>
                  <a:tcPr anchor="ctr">
                    <a:solidFill>
                      <a:schemeClr val="accent1"/>
                    </a:solidFill>
                  </a:tcPr>
                </a:tc>
                <a:extLst>
                  <a:ext uri="{0D108BD9-81ED-4DB2-BD59-A6C34878D82A}">
                    <a16:rowId xmlns:a16="http://schemas.microsoft.com/office/drawing/2014/main" val="3636746984"/>
                  </a:ext>
                </a:extLst>
              </a:tr>
              <a:tr h="535583">
                <a:tc>
                  <a:txBody>
                    <a:bodyPr/>
                    <a:lstStyle/>
                    <a:p>
                      <a:r>
                        <a:rPr lang="de-DE">
                          <a:solidFill>
                            <a:schemeClr val="accent3">
                              <a:lumMod val="75000"/>
                            </a:schemeClr>
                          </a:solidFill>
                        </a:rPr>
                        <a:t>Produkt 1</a:t>
                      </a:r>
                    </a:p>
                  </a:txBody>
                  <a:tcPr anchor="ctr">
                    <a:solidFill>
                      <a:schemeClr val="bg1"/>
                    </a:solidFill>
                  </a:tcPr>
                </a:tc>
                <a:tc>
                  <a:txBody>
                    <a:bodyPr/>
                    <a:lstStyle/>
                    <a:p>
                      <a:pPr algn="ctr"/>
                      <a:r>
                        <a:rPr lang="de-DE">
                          <a:solidFill>
                            <a:schemeClr val="accent3">
                              <a:lumMod val="75000"/>
                            </a:schemeClr>
                          </a:solidFill>
                        </a:rPr>
                        <a:t>1</a:t>
                      </a:r>
                    </a:p>
                  </a:txBody>
                  <a:tcPr anchor="ctr">
                    <a:solidFill>
                      <a:schemeClr val="bg1"/>
                    </a:solidFill>
                  </a:tcPr>
                </a:tc>
                <a:tc>
                  <a:txBody>
                    <a:bodyPr/>
                    <a:lstStyle/>
                    <a:p>
                      <a:pPr algn="ctr"/>
                      <a:r>
                        <a:rPr lang="de-DE">
                          <a:solidFill>
                            <a:schemeClr val="accent3">
                              <a:lumMod val="75000"/>
                            </a:schemeClr>
                          </a:solidFill>
                        </a:rPr>
                        <a:t>1</a:t>
                      </a:r>
                    </a:p>
                  </a:txBody>
                  <a:tcPr anchor="ctr">
                    <a:solidFill>
                      <a:schemeClr val="bg1"/>
                    </a:solidFill>
                  </a:tcPr>
                </a:tc>
                <a:tc>
                  <a:txBody>
                    <a:bodyPr/>
                    <a:lstStyle/>
                    <a:p>
                      <a:pPr algn="ctr"/>
                      <a:r>
                        <a:rPr lang="de-DE">
                          <a:solidFill>
                            <a:schemeClr val="accent3">
                              <a:lumMod val="75000"/>
                            </a:schemeClr>
                          </a:solidFill>
                        </a:rPr>
                        <a:t>1</a:t>
                      </a:r>
                    </a:p>
                  </a:txBody>
                  <a:tcPr anchor="ctr">
                    <a:solidFill>
                      <a:schemeClr val="bg1"/>
                    </a:solidFill>
                  </a:tcPr>
                </a:tc>
                <a:extLst>
                  <a:ext uri="{0D108BD9-81ED-4DB2-BD59-A6C34878D82A}">
                    <a16:rowId xmlns:a16="http://schemas.microsoft.com/office/drawing/2014/main" val="2339797587"/>
                  </a:ext>
                </a:extLst>
              </a:tr>
              <a:tr h="535583">
                <a:tc>
                  <a:txBody>
                    <a:bodyPr/>
                    <a:lstStyle/>
                    <a:p>
                      <a:r>
                        <a:rPr lang="de-DE">
                          <a:solidFill>
                            <a:schemeClr val="accent3">
                              <a:lumMod val="75000"/>
                            </a:schemeClr>
                          </a:solidFill>
                        </a:rPr>
                        <a:t>Produkt 2</a:t>
                      </a:r>
                    </a:p>
                  </a:txBody>
                  <a:tcPr anchor="ctr">
                    <a:solidFill>
                      <a:schemeClr val="bg1"/>
                    </a:solidFill>
                  </a:tcPr>
                </a:tc>
                <a:tc>
                  <a:txBody>
                    <a:bodyPr/>
                    <a:lstStyle/>
                    <a:p>
                      <a:pPr algn="ctr"/>
                      <a:r>
                        <a:rPr lang="de-DE">
                          <a:solidFill>
                            <a:schemeClr val="accent3">
                              <a:lumMod val="75000"/>
                            </a:schemeClr>
                          </a:solidFill>
                        </a:rPr>
                        <a:t>2</a:t>
                      </a:r>
                    </a:p>
                  </a:txBody>
                  <a:tcPr anchor="ctr">
                    <a:solidFill>
                      <a:schemeClr val="bg1"/>
                    </a:solidFill>
                  </a:tcPr>
                </a:tc>
                <a:tc>
                  <a:txBody>
                    <a:bodyPr/>
                    <a:lstStyle/>
                    <a:p>
                      <a:pPr algn="ctr"/>
                      <a:r>
                        <a:rPr lang="de-DE">
                          <a:solidFill>
                            <a:schemeClr val="accent3">
                              <a:lumMod val="75000"/>
                            </a:schemeClr>
                          </a:solidFill>
                        </a:rPr>
                        <a:t>2</a:t>
                      </a:r>
                    </a:p>
                  </a:txBody>
                  <a:tcPr anchor="ctr">
                    <a:solidFill>
                      <a:schemeClr val="bg1"/>
                    </a:solidFill>
                  </a:tcPr>
                </a:tc>
                <a:tc>
                  <a:txBody>
                    <a:bodyPr/>
                    <a:lstStyle/>
                    <a:p>
                      <a:pPr algn="ctr"/>
                      <a:r>
                        <a:rPr lang="de-DE">
                          <a:solidFill>
                            <a:schemeClr val="accent3">
                              <a:lumMod val="75000"/>
                            </a:schemeClr>
                          </a:solidFill>
                        </a:rPr>
                        <a:t>2</a:t>
                      </a:r>
                    </a:p>
                  </a:txBody>
                  <a:tcPr anchor="ctr">
                    <a:solidFill>
                      <a:schemeClr val="bg1"/>
                    </a:solidFill>
                  </a:tcPr>
                </a:tc>
                <a:extLst>
                  <a:ext uri="{0D108BD9-81ED-4DB2-BD59-A6C34878D82A}">
                    <a16:rowId xmlns:a16="http://schemas.microsoft.com/office/drawing/2014/main" val="3494060216"/>
                  </a:ext>
                </a:extLst>
              </a:tr>
              <a:tr h="535583">
                <a:tc>
                  <a:txBody>
                    <a:bodyPr/>
                    <a:lstStyle/>
                    <a:p>
                      <a:r>
                        <a:rPr lang="de-DE">
                          <a:solidFill>
                            <a:schemeClr val="accent3">
                              <a:lumMod val="75000"/>
                            </a:schemeClr>
                          </a:solidFill>
                        </a:rPr>
                        <a:t>Produkt 3</a:t>
                      </a:r>
                    </a:p>
                  </a:txBody>
                  <a:tcPr anchor="ctr">
                    <a:solidFill>
                      <a:schemeClr val="bg1"/>
                    </a:solidFill>
                  </a:tcPr>
                </a:tc>
                <a:tc>
                  <a:txBody>
                    <a:bodyPr/>
                    <a:lstStyle/>
                    <a:p>
                      <a:pPr algn="ctr"/>
                      <a:r>
                        <a:rPr lang="de-DE">
                          <a:solidFill>
                            <a:schemeClr val="accent3">
                              <a:lumMod val="75000"/>
                            </a:schemeClr>
                          </a:solidFill>
                        </a:rPr>
                        <a:t>3</a:t>
                      </a:r>
                    </a:p>
                  </a:txBody>
                  <a:tcPr anchor="ctr">
                    <a:solidFill>
                      <a:schemeClr val="bg1"/>
                    </a:solidFill>
                  </a:tcPr>
                </a:tc>
                <a:tc>
                  <a:txBody>
                    <a:bodyPr/>
                    <a:lstStyle/>
                    <a:p>
                      <a:pPr algn="ctr"/>
                      <a:r>
                        <a:rPr lang="de-DE">
                          <a:solidFill>
                            <a:schemeClr val="accent3">
                              <a:lumMod val="75000"/>
                            </a:schemeClr>
                          </a:solidFill>
                        </a:rPr>
                        <a:t>3</a:t>
                      </a:r>
                    </a:p>
                  </a:txBody>
                  <a:tcPr anchor="ctr">
                    <a:solidFill>
                      <a:schemeClr val="bg1"/>
                    </a:solidFill>
                  </a:tcPr>
                </a:tc>
                <a:tc>
                  <a:txBody>
                    <a:bodyPr/>
                    <a:lstStyle/>
                    <a:p>
                      <a:pPr algn="ctr"/>
                      <a:r>
                        <a:rPr lang="de-DE">
                          <a:solidFill>
                            <a:schemeClr val="accent3">
                              <a:lumMod val="75000"/>
                            </a:schemeClr>
                          </a:solidFill>
                        </a:rPr>
                        <a:t>3</a:t>
                      </a:r>
                    </a:p>
                  </a:txBody>
                  <a:tcPr anchor="ctr">
                    <a:solidFill>
                      <a:schemeClr val="bg1"/>
                    </a:solidFill>
                  </a:tcPr>
                </a:tc>
                <a:extLst>
                  <a:ext uri="{0D108BD9-81ED-4DB2-BD59-A6C34878D82A}">
                    <a16:rowId xmlns:a16="http://schemas.microsoft.com/office/drawing/2014/main" val="4069849098"/>
                  </a:ext>
                </a:extLst>
              </a:tr>
              <a:tr h="535583">
                <a:tc>
                  <a:txBody>
                    <a:bodyPr/>
                    <a:lstStyle/>
                    <a:p>
                      <a:r>
                        <a:rPr lang="de-DE">
                          <a:solidFill>
                            <a:schemeClr val="accent3">
                              <a:lumMod val="75000"/>
                            </a:schemeClr>
                          </a:solidFill>
                        </a:rPr>
                        <a:t>Produkt 4</a:t>
                      </a:r>
                    </a:p>
                  </a:txBody>
                  <a:tcPr anchor="ctr">
                    <a:solidFill>
                      <a:schemeClr val="bg1"/>
                    </a:solidFill>
                  </a:tcPr>
                </a:tc>
                <a:tc>
                  <a:txBody>
                    <a:bodyPr/>
                    <a:lstStyle/>
                    <a:p>
                      <a:pPr algn="ctr"/>
                      <a:r>
                        <a:rPr lang="de-DE">
                          <a:solidFill>
                            <a:schemeClr val="accent3">
                              <a:lumMod val="75000"/>
                            </a:schemeClr>
                          </a:solidFill>
                        </a:rPr>
                        <a:t>4</a:t>
                      </a:r>
                    </a:p>
                  </a:txBody>
                  <a:tcPr anchor="ctr">
                    <a:solidFill>
                      <a:schemeClr val="bg1"/>
                    </a:solidFill>
                  </a:tcPr>
                </a:tc>
                <a:tc>
                  <a:txBody>
                    <a:bodyPr/>
                    <a:lstStyle/>
                    <a:p>
                      <a:pPr algn="ctr"/>
                      <a:r>
                        <a:rPr lang="de-DE">
                          <a:solidFill>
                            <a:schemeClr val="accent3">
                              <a:lumMod val="75000"/>
                            </a:schemeClr>
                          </a:solidFill>
                        </a:rPr>
                        <a:t>4</a:t>
                      </a:r>
                    </a:p>
                  </a:txBody>
                  <a:tcPr anchor="ctr">
                    <a:solidFill>
                      <a:schemeClr val="bg1"/>
                    </a:solidFill>
                  </a:tcPr>
                </a:tc>
                <a:tc>
                  <a:txBody>
                    <a:bodyPr/>
                    <a:lstStyle/>
                    <a:p>
                      <a:pPr algn="ctr"/>
                      <a:r>
                        <a:rPr lang="de-DE">
                          <a:solidFill>
                            <a:schemeClr val="accent3">
                              <a:lumMod val="75000"/>
                            </a:schemeClr>
                          </a:solidFill>
                        </a:rPr>
                        <a:t>4</a:t>
                      </a:r>
                    </a:p>
                  </a:txBody>
                  <a:tcPr anchor="ctr">
                    <a:solidFill>
                      <a:schemeClr val="bg1"/>
                    </a:solidFill>
                  </a:tcPr>
                </a:tc>
                <a:extLst>
                  <a:ext uri="{0D108BD9-81ED-4DB2-BD59-A6C34878D82A}">
                    <a16:rowId xmlns:a16="http://schemas.microsoft.com/office/drawing/2014/main" val="3736866678"/>
                  </a:ext>
                </a:extLst>
              </a:tr>
              <a:tr h="535583">
                <a:tc>
                  <a:txBody>
                    <a:bodyPr/>
                    <a:lstStyle/>
                    <a:p>
                      <a:r>
                        <a:rPr lang="de-DE">
                          <a:solidFill>
                            <a:schemeClr val="accent3">
                              <a:lumMod val="75000"/>
                            </a:schemeClr>
                          </a:solidFill>
                        </a:rPr>
                        <a:t>Produkt 5</a:t>
                      </a:r>
                    </a:p>
                  </a:txBody>
                  <a:tcPr anchor="ctr">
                    <a:solidFill>
                      <a:schemeClr val="bg1"/>
                    </a:solidFill>
                  </a:tcPr>
                </a:tc>
                <a:tc>
                  <a:txBody>
                    <a:bodyPr/>
                    <a:lstStyle/>
                    <a:p>
                      <a:pPr algn="ctr"/>
                      <a:r>
                        <a:rPr lang="de-DE">
                          <a:solidFill>
                            <a:schemeClr val="accent3">
                              <a:lumMod val="75000"/>
                            </a:schemeClr>
                          </a:solidFill>
                        </a:rPr>
                        <a:t>5</a:t>
                      </a:r>
                    </a:p>
                  </a:txBody>
                  <a:tcPr anchor="ctr">
                    <a:solidFill>
                      <a:schemeClr val="bg1"/>
                    </a:solidFill>
                  </a:tcPr>
                </a:tc>
                <a:tc>
                  <a:txBody>
                    <a:bodyPr/>
                    <a:lstStyle/>
                    <a:p>
                      <a:pPr algn="ctr"/>
                      <a:r>
                        <a:rPr lang="de-DE">
                          <a:solidFill>
                            <a:schemeClr val="accent3">
                              <a:lumMod val="75000"/>
                            </a:schemeClr>
                          </a:solidFill>
                        </a:rPr>
                        <a:t>5</a:t>
                      </a:r>
                    </a:p>
                  </a:txBody>
                  <a:tcPr anchor="ctr">
                    <a:solidFill>
                      <a:schemeClr val="bg1"/>
                    </a:solidFill>
                  </a:tcPr>
                </a:tc>
                <a:tc>
                  <a:txBody>
                    <a:bodyPr/>
                    <a:lstStyle/>
                    <a:p>
                      <a:pPr algn="ctr"/>
                      <a:r>
                        <a:rPr lang="de-DE">
                          <a:solidFill>
                            <a:schemeClr val="accent3">
                              <a:lumMod val="75000"/>
                            </a:schemeClr>
                          </a:solidFill>
                        </a:rPr>
                        <a:t>5</a:t>
                      </a:r>
                    </a:p>
                  </a:txBody>
                  <a:tcPr anchor="ctr">
                    <a:solidFill>
                      <a:schemeClr val="bg1"/>
                    </a:solidFill>
                  </a:tcPr>
                </a:tc>
                <a:extLst>
                  <a:ext uri="{0D108BD9-81ED-4DB2-BD59-A6C34878D82A}">
                    <a16:rowId xmlns:a16="http://schemas.microsoft.com/office/drawing/2014/main" val="2129028147"/>
                  </a:ext>
                </a:extLst>
              </a:tr>
              <a:tr h="535583">
                <a:tc>
                  <a:txBody>
                    <a:bodyPr/>
                    <a:lstStyle/>
                    <a:p>
                      <a:r>
                        <a:rPr lang="de-DE">
                          <a:solidFill>
                            <a:schemeClr val="accent3">
                              <a:lumMod val="75000"/>
                            </a:schemeClr>
                          </a:solidFill>
                        </a:rPr>
                        <a:t>Produkt 6</a:t>
                      </a:r>
                    </a:p>
                  </a:txBody>
                  <a:tcPr anchor="ctr">
                    <a:solidFill>
                      <a:schemeClr val="bg1"/>
                    </a:solidFill>
                  </a:tcPr>
                </a:tc>
                <a:tc>
                  <a:txBody>
                    <a:bodyPr/>
                    <a:lstStyle/>
                    <a:p>
                      <a:pPr algn="ctr"/>
                      <a:r>
                        <a:rPr lang="de-DE">
                          <a:solidFill>
                            <a:schemeClr val="accent3">
                              <a:lumMod val="75000"/>
                            </a:schemeClr>
                          </a:solidFill>
                        </a:rPr>
                        <a:t>6</a:t>
                      </a:r>
                    </a:p>
                  </a:txBody>
                  <a:tcPr anchor="ctr">
                    <a:solidFill>
                      <a:schemeClr val="bg1"/>
                    </a:solidFill>
                  </a:tcPr>
                </a:tc>
                <a:tc>
                  <a:txBody>
                    <a:bodyPr/>
                    <a:lstStyle/>
                    <a:p>
                      <a:pPr algn="ctr"/>
                      <a:r>
                        <a:rPr lang="de-DE">
                          <a:solidFill>
                            <a:schemeClr val="accent3">
                              <a:lumMod val="75000"/>
                            </a:schemeClr>
                          </a:solidFill>
                        </a:rPr>
                        <a:t>6</a:t>
                      </a:r>
                    </a:p>
                  </a:txBody>
                  <a:tcPr anchor="ctr">
                    <a:solidFill>
                      <a:schemeClr val="bg1"/>
                    </a:solidFill>
                  </a:tcPr>
                </a:tc>
                <a:tc>
                  <a:txBody>
                    <a:bodyPr/>
                    <a:lstStyle/>
                    <a:p>
                      <a:pPr algn="ctr"/>
                      <a:r>
                        <a:rPr lang="de-DE">
                          <a:solidFill>
                            <a:schemeClr val="accent3">
                              <a:lumMod val="75000"/>
                            </a:schemeClr>
                          </a:solidFill>
                        </a:rPr>
                        <a:t>6</a:t>
                      </a:r>
                    </a:p>
                  </a:txBody>
                  <a:tcPr anchor="ctr">
                    <a:solidFill>
                      <a:schemeClr val="bg1"/>
                    </a:solidFill>
                  </a:tcPr>
                </a:tc>
                <a:extLst>
                  <a:ext uri="{0D108BD9-81ED-4DB2-BD59-A6C34878D82A}">
                    <a16:rowId xmlns:a16="http://schemas.microsoft.com/office/drawing/2014/main" val="2169988332"/>
                  </a:ext>
                </a:extLst>
              </a:tr>
              <a:tr h="535583">
                <a:tc>
                  <a:txBody>
                    <a:bodyPr/>
                    <a:lstStyle/>
                    <a:p>
                      <a:r>
                        <a:rPr lang="de-DE" b="1">
                          <a:solidFill>
                            <a:schemeClr val="accent3">
                              <a:lumMod val="75000"/>
                            </a:schemeClr>
                          </a:solidFill>
                        </a:rPr>
                        <a:t>Summe</a:t>
                      </a:r>
                    </a:p>
                  </a:txBody>
                  <a:tcPr anchor="ctr">
                    <a:noFill/>
                  </a:tcPr>
                </a:tc>
                <a:tc>
                  <a:txBody>
                    <a:bodyPr/>
                    <a:lstStyle/>
                    <a:p>
                      <a:pPr algn="ctr"/>
                      <a:r>
                        <a:rPr lang="de-DE" b="1">
                          <a:solidFill>
                            <a:schemeClr val="accent3">
                              <a:lumMod val="75000"/>
                            </a:schemeClr>
                          </a:solidFill>
                        </a:rPr>
                        <a:t>XXX</a:t>
                      </a:r>
                    </a:p>
                  </a:txBody>
                  <a:tcPr anchor="ctr">
                    <a:noFill/>
                  </a:tcPr>
                </a:tc>
                <a:tc>
                  <a:txBody>
                    <a:bodyPr/>
                    <a:lstStyle/>
                    <a:p>
                      <a:pPr algn="ctr"/>
                      <a:r>
                        <a:rPr lang="de-DE" b="1">
                          <a:solidFill>
                            <a:schemeClr val="accent3">
                              <a:lumMod val="75000"/>
                            </a:schemeClr>
                          </a:solidFill>
                        </a:rPr>
                        <a:t>XXX</a:t>
                      </a:r>
                    </a:p>
                  </a:txBody>
                  <a:tcPr anchor="ctr">
                    <a:noFill/>
                  </a:tcPr>
                </a:tc>
                <a:tc>
                  <a:txBody>
                    <a:bodyPr/>
                    <a:lstStyle/>
                    <a:p>
                      <a:pPr algn="ctr"/>
                      <a:r>
                        <a:rPr lang="de-DE" b="1">
                          <a:solidFill>
                            <a:schemeClr val="accent3">
                              <a:lumMod val="75000"/>
                            </a:schemeClr>
                          </a:solidFill>
                        </a:rPr>
                        <a:t>XXX</a:t>
                      </a:r>
                    </a:p>
                  </a:txBody>
                  <a:tcPr anchor="ctr">
                    <a:noFill/>
                  </a:tcPr>
                </a:tc>
                <a:extLst>
                  <a:ext uri="{0D108BD9-81ED-4DB2-BD59-A6C34878D82A}">
                    <a16:rowId xmlns:a16="http://schemas.microsoft.com/office/drawing/2014/main" val="3504823010"/>
                  </a:ext>
                </a:extLst>
              </a:tr>
            </a:tbl>
          </a:graphicData>
        </a:graphic>
      </p:graphicFrame>
    </p:spTree>
    <p:extLst>
      <p:ext uri="{BB962C8B-B14F-4D97-AF65-F5344CB8AC3E}">
        <p14:creationId xmlns:p14="http://schemas.microsoft.com/office/powerpoint/2010/main" val="11958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elfolie">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DBB452C-DA87-4545-8DF8-34C45F639AA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171606" y="101602"/>
            <a:ext cx="7161974" cy="6763894"/>
          </a:xfrm>
          <a:prstGeom prst="rect">
            <a:avLst/>
          </a:prstGeom>
        </p:spPr>
      </p:pic>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p:spPr>
        <p:txBody>
          <a:bodyPr wrap="square" anchor="b"/>
          <a:lstStyle>
            <a:lvl1pPr algn="l">
              <a:defRPr sz="4400" b="1">
                <a:solidFill>
                  <a:schemeClr val="accent3">
                    <a:lumMod val="75000"/>
                  </a:schemeClr>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accent3">
                    <a:lumMod val="7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6DFC3C60-590C-4D44-8C4D-910ED34F8C9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88509" y="265716"/>
            <a:ext cx="3092444" cy="740104"/>
          </a:xfrm>
          <a:prstGeom prst="rect">
            <a:avLst/>
          </a:prstGeom>
        </p:spPr>
      </p:pic>
    </p:spTree>
    <p:extLst>
      <p:ext uri="{BB962C8B-B14F-4D97-AF65-F5344CB8AC3E}">
        <p14:creationId xmlns:p14="http://schemas.microsoft.com/office/powerpoint/2010/main" val="215398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eiträg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87B3A036-E76D-4E57-B400-AC87D49FA3A6}"/>
              </a:ext>
            </a:extLst>
          </p:cNvPr>
          <p:cNvSpPr/>
          <p:nvPr userDrawn="1"/>
        </p:nvSpPr>
        <p:spPr>
          <a:xfrm>
            <a:off x="334962" y="1844675"/>
            <a:ext cx="11522074" cy="42846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3009488-9BD8-4AF6-8E5F-47EBD9C8621E}"/>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E5A105FF-3A54-44B5-BD1F-2A8DDF9A6283}"/>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D31AF72D-603A-49BC-8E23-C565B0935F28}"/>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5" name="Ellipse 4">
            <a:extLst>
              <a:ext uri="{FF2B5EF4-FFF2-40B4-BE49-F238E27FC236}">
                <a16:creationId xmlns:a16="http://schemas.microsoft.com/office/drawing/2014/main" id="{40572CC2-71D2-4DFF-9FF9-5B9A2652F0CC}"/>
              </a:ext>
            </a:extLst>
          </p:cNvPr>
          <p:cNvSpPr/>
          <p:nvPr userDrawn="1"/>
        </p:nvSpPr>
        <p:spPr>
          <a:xfrm>
            <a:off x="949362" y="2527998"/>
            <a:ext cx="1802004" cy="1802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3D99F87F-AAE1-4CE7-90E6-06AE4CD75E9F}"/>
              </a:ext>
            </a:extLst>
          </p:cNvPr>
          <p:cNvSpPr/>
          <p:nvPr userDrawn="1"/>
        </p:nvSpPr>
        <p:spPr>
          <a:xfrm>
            <a:off x="3759944" y="2527998"/>
            <a:ext cx="1802004" cy="1802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037D979C-64AB-454B-AA39-4E58E0D01272}"/>
              </a:ext>
            </a:extLst>
          </p:cNvPr>
          <p:cNvSpPr/>
          <p:nvPr userDrawn="1"/>
        </p:nvSpPr>
        <p:spPr>
          <a:xfrm>
            <a:off x="6570526" y="2527998"/>
            <a:ext cx="1802004" cy="1802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5CEAD899-1F7C-4755-A2EE-987940F114D9}"/>
              </a:ext>
            </a:extLst>
          </p:cNvPr>
          <p:cNvSpPr/>
          <p:nvPr userDrawn="1"/>
        </p:nvSpPr>
        <p:spPr>
          <a:xfrm>
            <a:off x="9381108" y="2527998"/>
            <a:ext cx="1802004" cy="18020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F53E07A5-C793-45D3-92DE-877D924E4C29}"/>
              </a:ext>
            </a:extLst>
          </p:cNvPr>
          <p:cNvSpPr/>
          <p:nvPr userDrawn="1"/>
        </p:nvSpPr>
        <p:spPr>
          <a:xfrm>
            <a:off x="2984184" y="3328417"/>
            <a:ext cx="542942"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641EFF29-30C4-4B6B-87CC-E5C9EED92D74}"/>
              </a:ext>
            </a:extLst>
          </p:cNvPr>
          <p:cNvSpPr/>
          <p:nvPr userDrawn="1"/>
        </p:nvSpPr>
        <p:spPr>
          <a:xfrm>
            <a:off x="5793370" y="3328417"/>
            <a:ext cx="542942"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8E969914-6B0C-45FE-A559-FDB5E5A6FD8A}"/>
              </a:ext>
            </a:extLst>
          </p:cNvPr>
          <p:cNvSpPr/>
          <p:nvPr userDrawn="1"/>
        </p:nvSpPr>
        <p:spPr>
          <a:xfrm>
            <a:off x="8605348" y="3328417"/>
            <a:ext cx="542942"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14">
            <a:extLst>
              <a:ext uri="{FF2B5EF4-FFF2-40B4-BE49-F238E27FC236}">
                <a16:creationId xmlns:a16="http://schemas.microsoft.com/office/drawing/2014/main" id="{C2F4AFDB-49DB-4CCC-A078-107FE2ADE763}"/>
              </a:ext>
            </a:extLst>
          </p:cNvPr>
          <p:cNvSpPr>
            <a:spLocks noGrp="1"/>
          </p:cNvSpPr>
          <p:nvPr>
            <p:ph type="body" sz="quarter" idx="12" hasCustomPrompt="1"/>
          </p:nvPr>
        </p:nvSpPr>
        <p:spPr>
          <a:xfrm>
            <a:off x="947966" y="3132137"/>
            <a:ext cx="1802004" cy="593725"/>
          </a:xfrm>
        </p:spPr>
        <p:txBody>
          <a:bodyPr anchor="ctr" anchorCtr="0"/>
          <a:lstStyle>
            <a:lvl1pPr marL="0" indent="0" algn="ctr">
              <a:buNone/>
              <a:defRPr b="1"/>
            </a:lvl1pPr>
          </a:lstStyle>
          <a:p>
            <a:pPr lvl="0"/>
            <a:r>
              <a:rPr lang="de-DE"/>
              <a:t>XX,XX €</a:t>
            </a:r>
          </a:p>
        </p:txBody>
      </p:sp>
      <p:sp>
        <p:nvSpPr>
          <p:cNvPr id="16" name="Textplatzhalter 14">
            <a:extLst>
              <a:ext uri="{FF2B5EF4-FFF2-40B4-BE49-F238E27FC236}">
                <a16:creationId xmlns:a16="http://schemas.microsoft.com/office/drawing/2014/main" id="{B4A631BF-11CB-4E1A-BFDB-7C3FC2908AFB}"/>
              </a:ext>
            </a:extLst>
          </p:cNvPr>
          <p:cNvSpPr>
            <a:spLocks noGrp="1"/>
          </p:cNvSpPr>
          <p:nvPr>
            <p:ph type="body" sz="quarter" idx="13" hasCustomPrompt="1"/>
          </p:nvPr>
        </p:nvSpPr>
        <p:spPr>
          <a:xfrm>
            <a:off x="3749715" y="3132136"/>
            <a:ext cx="1802004" cy="593725"/>
          </a:xfrm>
        </p:spPr>
        <p:txBody>
          <a:bodyPr anchor="ctr" anchorCtr="0"/>
          <a:lstStyle>
            <a:lvl1pPr marL="0" indent="0" algn="ctr">
              <a:buNone/>
              <a:defRPr b="1"/>
            </a:lvl1pPr>
          </a:lstStyle>
          <a:p>
            <a:pPr lvl="0"/>
            <a:r>
              <a:rPr lang="de-DE"/>
              <a:t>XX,XX €</a:t>
            </a:r>
          </a:p>
        </p:txBody>
      </p:sp>
      <p:sp>
        <p:nvSpPr>
          <p:cNvPr id="17" name="Textplatzhalter 14">
            <a:extLst>
              <a:ext uri="{FF2B5EF4-FFF2-40B4-BE49-F238E27FC236}">
                <a16:creationId xmlns:a16="http://schemas.microsoft.com/office/drawing/2014/main" id="{7D52DF4D-32DC-4E13-8728-E3AEB204BD43}"/>
              </a:ext>
            </a:extLst>
          </p:cNvPr>
          <p:cNvSpPr>
            <a:spLocks noGrp="1"/>
          </p:cNvSpPr>
          <p:nvPr>
            <p:ph type="body" sz="quarter" idx="14" hasCustomPrompt="1"/>
          </p:nvPr>
        </p:nvSpPr>
        <p:spPr>
          <a:xfrm>
            <a:off x="6570526" y="3132135"/>
            <a:ext cx="1802004" cy="593725"/>
          </a:xfrm>
        </p:spPr>
        <p:txBody>
          <a:bodyPr anchor="ctr" anchorCtr="0"/>
          <a:lstStyle>
            <a:lvl1pPr marL="0" indent="0" algn="ctr">
              <a:buNone/>
              <a:defRPr b="1"/>
            </a:lvl1pPr>
          </a:lstStyle>
          <a:p>
            <a:pPr lvl="0"/>
            <a:r>
              <a:rPr lang="de-DE"/>
              <a:t>XX,XX €</a:t>
            </a:r>
          </a:p>
        </p:txBody>
      </p:sp>
      <p:sp>
        <p:nvSpPr>
          <p:cNvPr id="18" name="Textplatzhalter 14">
            <a:extLst>
              <a:ext uri="{FF2B5EF4-FFF2-40B4-BE49-F238E27FC236}">
                <a16:creationId xmlns:a16="http://schemas.microsoft.com/office/drawing/2014/main" id="{9725D982-A4EF-446F-A5DF-F26996885DD8}"/>
              </a:ext>
            </a:extLst>
          </p:cNvPr>
          <p:cNvSpPr>
            <a:spLocks noGrp="1"/>
          </p:cNvSpPr>
          <p:nvPr>
            <p:ph type="body" sz="quarter" idx="15" hasCustomPrompt="1"/>
          </p:nvPr>
        </p:nvSpPr>
        <p:spPr>
          <a:xfrm>
            <a:off x="9391337" y="3132134"/>
            <a:ext cx="1791775" cy="593725"/>
          </a:xfrm>
        </p:spPr>
        <p:txBody>
          <a:bodyPr anchor="ctr" anchorCtr="0"/>
          <a:lstStyle>
            <a:lvl1pPr marL="0" indent="0" algn="ctr">
              <a:buNone/>
              <a:defRPr b="1">
                <a:solidFill>
                  <a:schemeClr val="bg1"/>
                </a:solidFill>
              </a:defRPr>
            </a:lvl1pPr>
          </a:lstStyle>
          <a:p>
            <a:pPr lvl="0"/>
            <a:r>
              <a:rPr lang="de-DE"/>
              <a:t>XX,XX €</a:t>
            </a:r>
          </a:p>
        </p:txBody>
      </p:sp>
      <p:sp>
        <p:nvSpPr>
          <p:cNvPr id="19" name="Textplatzhalter 14">
            <a:extLst>
              <a:ext uri="{FF2B5EF4-FFF2-40B4-BE49-F238E27FC236}">
                <a16:creationId xmlns:a16="http://schemas.microsoft.com/office/drawing/2014/main" id="{C72F051C-AC61-4D05-92BD-2F7E037C839E}"/>
              </a:ext>
            </a:extLst>
          </p:cNvPr>
          <p:cNvSpPr>
            <a:spLocks noGrp="1"/>
          </p:cNvSpPr>
          <p:nvPr>
            <p:ph type="body" sz="quarter" idx="16" hasCustomPrompt="1"/>
          </p:nvPr>
        </p:nvSpPr>
        <p:spPr>
          <a:xfrm>
            <a:off x="2457859" y="4300449"/>
            <a:ext cx="1567790" cy="369629"/>
          </a:xfrm>
        </p:spPr>
        <p:txBody>
          <a:bodyPr anchor="ctr" anchorCtr="0"/>
          <a:lstStyle>
            <a:lvl1pPr marL="0" indent="0" algn="ctr">
              <a:buNone/>
              <a:defRPr sz="1600" b="1">
                <a:solidFill>
                  <a:schemeClr val="bg1"/>
                </a:solidFill>
              </a:defRPr>
            </a:lvl1pPr>
          </a:lstStyle>
          <a:p>
            <a:pPr lvl="0"/>
            <a:r>
              <a:rPr lang="de-DE"/>
              <a:t>- XX,XX €</a:t>
            </a:r>
          </a:p>
        </p:txBody>
      </p:sp>
      <p:sp>
        <p:nvSpPr>
          <p:cNvPr id="20" name="Textplatzhalter 14">
            <a:extLst>
              <a:ext uri="{FF2B5EF4-FFF2-40B4-BE49-F238E27FC236}">
                <a16:creationId xmlns:a16="http://schemas.microsoft.com/office/drawing/2014/main" id="{67B4226D-D430-4DAB-9A7B-D43FE05F86A6}"/>
              </a:ext>
            </a:extLst>
          </p:cNvPr>
          <p:cNvSpPr>
            <a:spLocks noGrp="1"/>
          </p:cNvSpPr>
          <p:nvPr>
            <p:ph type="body" sz="quarter" idx="17" hasCustomPrompt="1"/>
          </p:nvPr>
        </p:nvSpPr>
        <p:spPr>
          <a:xfrm>
            <a:off x="5257651" y="4299554"/>
            <a:ext cx="1567790" cy="369629"/>
          </a:xfrm>
        </p:spPr>
        <p:txBody>
          <a:bodyPr anchor="ctr" anchorCtr="0"/>
          <a:lstStyle>
            <a:lvl1pPr marL="0" indent="0" algn="ctr">
              <a:buNone/>
              <a:defRPr sz="1600" b="1">
                <a:solidFill>
                  <a:schemeClr val="bg1"/>
                </a:solidFill>
              </a:defRPr>
            </a:lvl1pPr>
          </a:lstStyle>
          <a:p>
            <a:pPr lvl="0"/>
            <a:r>
              <a:rPr lang="de-DE"/>
              <a:t>- XX,XX €</a:t>
            </a:r>
          </a:p>
        </p:txBody>
      </p:sp>
      <p:sp>
        <p:nvSpPr>
          <p:cNvPr id="21" name="Textplatzhalter 14">
            <a:extLst>
              <a:ext uri="{FF2B5EF4-FFF2-40B4-BE49-F238E27FC236}">
                <a16:creationId xmlns:a16="http://schemas.microsoft.com/office/drawing/2014/main" id="{FE8033FC-9D48-4E3B-B234-E2EF10481D01}"/>
              </a:ext>
            </a:extLst>
          </p:cNvPr>
          <p:cNvSpPr>
            <a:spLocks noGrp="1"/>
          </p:cNvSpPr>
          <p:nvPr>
            <p:ph type="body" sz="quarter" idx="18" hasCustomPrompt="1"/>
          </p:nvPr>
        </p:nvSpPr>
        <p:spPr>
          <a:xfrm>
            <a:off x="8092924" y="4299552"/>
            <a:ext cx="1567790" cy="369629"/>
          </a:xfrm>
        </p:spPr>
        <p:txBody>
          <a:bodyPr anchor="ctr" anchorCtr="0"/>
          <a:lstStyle>
            <a:lvl1pPr marL="0" indent="0" algn="ctr">
              <a:buNone/>
              <a:defRPr sz="1600" b="1">
                <a:solidFill>
                  <a:schemeClr val="bg1"/>
                </a:solidFill>
              </a:defRPr>
            </a:lvl1pPr>
          </a:lstStyle>
          <a:p>
            <a:pPr lvl="0"/>
            <a:r>
              <a:rPr lang="de-DE"/>
              <a:t>+ XX,XX €</a:t>
            </a:r>
          </a:p>
        </p:txBody>
      </p:sp>
      <p:sp>
        <p:nvSpPr>
          <p:cNvPr id="22" name="Textplatzhalter 14">
            <a:extLst>
              <a:ext uri="{FF2B5EF4-FFF2-40B4-BE49-F238E27FC236}">
                <a16:creationId xmlns:a16="http://schemas.microsoft.com/office/drawing/2014/main" id="{C65D6CE7-AA0B-4A36-95A2-975BED9AA8DE}"/>
              </a:ext>
            </a:extLst>
          </p:cNvPr>
          <p:cNvSpPr>
            <a:spLocks noGrp="1"/>
          </p:cNvSpPr>
          <p:nvPr>
            <p:ph type="body" sz="quarter" idx="19" hasCustomPrompt="1"/>
          </p:nvPr>
        </p:nvSpPr>
        <p:spPr>
          <a:xfrm>
            <a:off x="2261341" y="4693995"/>
            <a:ext cx="1960826" cy="907951"/>
          </a:xfrm>
        </p:spPr>
        <p:txBody>
          <a:bodyPr anchor="t" anchorCtr="0"/>
          <a:lstStyle>
            <a:lvl1pPr marL="0" indent="0" algn="ctr">
              <a:buNone/>
              <a:defRPr sz="1600" b="0">
                <a:solidFill>
                  <a:schemeClr val="bg1"/>
                </a:solidFill>
              </a:defRPr>
            </a:lvl1pPr>
          </a:lstStyle>
          <a:p>
            <a:pPr lvl="0"/>
            <a:r>
              <a:rPr lang="de-DE"/>
              <a:t>Text Bearbeiten</a:t>
            </a:r>
          </a:p>
        </p:txBody>
      </p:sp>
      <p:sp>
        <p:nvSpPr>
          <p:cNvPr id="23" name="Textplatzhalter 14">
            <a:extLst>
              <a:ext uri="{FF2B5EF4-FFF2-40B4-BE49-F238E27FC236}">
                <a16:creationId xmlns:a16="http://schemas.microsoft.com/office/drawing/2014/main" id="{93113FAB-8035-4CEB-8009-1EA2E01C9BE7}"/>
              </a:ext>
            </a:extLst>
          </p:cNvPr>
          <p:cNvSpPr>
            <a:spLocks noGrp="1"/>
          </p:cNvSpPr>
          <p:nvPr>
            <p:ph type="body" sz="quarter" idx="20" hasCustomPrompt="1"/>
          </p:nvPr>
        </p:nvSpPr>
        <p:spPr>
          <a:xfrm>
            <a:off x="5061133" y="4693100"/>
            <a:ext cx="1960826" cy="907951"/>
          </a:xfrm>
        </p:spPr>
        <p:txBody>
          <a:bodyPr anchor="t" anchorCtr="0"/>
          <a:lstStyle>
            <a:lvl1pPr marL="0" indent="0" algn="ctr">
              <a:buNone/>
              <a:defRPr sz="1600" b="0">
                <a:solidFill>
                  <a:schemeClr val="bg1"/>
                </a:solidFill>
              </a:defRPr>
            </a:lvl1pPr>
          </a:lstStyle>
          <a:p>
            <a:pPr lvl="0"/>
            <a:r>
              <a:rPr lang="de-DE"/>
              <a:t>Text Bearbeiten</a:t>
            </a:r>
          </a:p>
        </p:txBody>
      </p:sp>
      <p:sp>
        <p:nvSpPr>
          <p:cNvPr id="24" name="Textplatzhalter 14">
            <a:extLst>
              <a:ext uri="{FF2B5EF4-FFF2-40B4-BE49-F238E27FC236}">
                <a16:creationId xmlns:a16="http://schemas.microsoft.com/office/drawing/2014/main" id="{0EE436BB-5615-4A34-BA69-6D97D8670265}"/>
              </a:ext>
            </a:extLst>
          </p:cNvPr>
          <p:cNvSpPr>
            <a:spLocks noGrp="1"/>
          </p:cNvSpPr>
          <p:nvPr>
            <p:ph type="body" sz="quarter" idx="21" hasCustomPrompt="1"/>
          </p:nvPr>
        </p:nvSpPr>
        <p:spPr>
          <a:xfrm>
            <a:off x="7896406" y="4693098"/>
            <a:ext cx="1960826" cy="907951"/>
          </a:xfrm>
        </p:spPr>
        <p:txBody>
          <a:bodyPr anchor="t" anchorCtr="0"/>
          <a:lstStyle>
            <a:lvl1pPr marL="0" indent="0" algn="ctr">
              <a:buNone/>
              <a:defRPr sz="1600" b="0">
                <a:solidFill>
                  <a:schemeClr val="bg1"/>
                </a:solidFill>
              </a:defRPr>
            </a:lvl1pPr>
          </a:lstStyle>
          <a:p>
            <a:pPr lvl="0"/>
            <a:r>
              <a:rPr lang="de-DE"/>
              <a:t>Text Bearbeiten</a:t>
            </a:r>
          </a:p>
        </p:txBody>
      </p:sp>
      <p:sp>
        <p:nvSpPr>
          <p:cNvPr id="25" name="Textplatzhalter 14">
            <a:extLst>
              <a:ext uri="{FF2B5EF4-FFF2-40B4-BE49-F238E27FC236}">
                <a16:creationId xmlns:a16="http://schemas.microsoft.com/office/drawing/2014/main" id="{4212E87D-2082-4A82-B349-72BF43E2FAE3}"/>
              </a:ext>
            </a:extLst>
          </p:cNvPr>
          <p:cNvSpPr>
            <a:spLocks noGrp="1"/>
          </p:cNvSpPr>
          <p:nvPr>
            <p:ph type="body" sz="quarter" idx="22" hasCustomPrompt="1"/>
          </p:nvPr>
        </p:nvSpPr>
        <p:spPr>
          <a:xfrm>
            <a:off x="506680" y="2013480"/>
            <a:ext cx="2684576" cy="369629"/>
          </a:xfrm>
        </p:spPr>
        <p:txBody>
          <a:bodyPr anchor="ctr" anchorCtr="0"/>
          <a:lstStyle>
            <a:lvl1pPr marL="0" indent="0" algn="ctr">
              <a:buNone/>
              <a:defRPr sz="1600" b="1">
                <a:solidFill>
                  <a:schemeClr val="bg1"/>
                </a:solidFill>
              </a:defRPr>
            </a:lvl1pPr>
          </a:lstStyle>
          <a:p>
            <a:pPr lvl="0"/>
            <a:r>
              <a:rPr lang="de-DE"/>
              <a:t>Text Bearbeiten</a:t>
            </a:r>
          </a:p>
        </p:txBody>
      </p:sp>
      <p:sp>
        <p:nvSpPr>
          <p:cNvPr id="26" name="Textplatzhalter 14">
            <a:extLst>
              <a:ext uri="{FF2B5EF4-FFF2-40B4-BE49-F238E27FC236}">
                <a16:creationId xmlns:a16="http://schemas.microsoft.com/office/drawing/2014/main" id="{5BEFC9E6-8C27-4409-89F1-06F214C8CA76}"/>
              </a:ext>
            </a:extLst>
          </p:cNvPr>
          <p:cNvSpPr>
            <a:spLocks noGrp="1"/>
          </p:cNvSpPr>
          <p:nvPr>
            <p:ph type="body" sz="quarter" idx="23" hasCustomPrompt="1"/>
          </p:nvPr>
        </p:nvSpPr>
        <p:spPr>
          <a:xfrm>
            <a:off x="9000744" y="2013479"/>
            <a:ext cx="2684576" cy="369629"/>
          </a:xfrm>
        </p:spPr>
        <p:txBody>
          <a:bodyPr anchor="ctr" anchorCtr="0"/>
          <a:lstStyle>
            <a:lvl1pPr marL="0" indent="0" algn="ctr">
              <a:buNone/>
              <a:defRPr sz="1600" b="1">
                <a:solidFill>
                  <a:schemeClr val="bg1"/>
                </a:solidFill>
              </a:defRPr>
            </a:lvl1pPr>
          </a:lstStyle>
          <a:p>
            <a:pPr lvl="0"/>
            <a:r>
              <a:rPr lang="de-DE"/>
              <a:t>Text Bearbeiten</a:t>
            </a:r>
          </a:p>
        </p:txBody>
      </p:sp>
    </p:spTree>
    <p:extLst>
      <p:ext uri="{BB962C8B-B14F-4D97-AF65-F5344CB8AC3E}">
        <p14:creationId xmlns:p14="http://schemas.microsoft.com/office/powerpoint/2010/main" val="1346456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nke">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7D10B4DC-169B-458D-9256-6521E813AC25}"/>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EDA8ACE0-A695-4433-94C0-01CB5F7CB074}"/>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5" name="Rechteck 4">
            <a:extLst>
              <a:ext uri="{FF2B5EF4-FFF2-40B4-BE49-F238E27FC236}">
                <a16:creationId xmlns:a16="http://schemas.microsoft.com/office/drawing/2014/main" id="{204114EB-28B6-4BA9-8411-9FA2892FA473}"/>
              </a:ext>
            </a:extLst>
          </p:cNvPr>
          <p:cNvSpPr/>
          <p:nvPr userDrawn="1"/>
        </p:nvSpPr>
        <p:spPr>
          <a:xfrm>
            <a:off x="91440" y="0"/>
            <a:ext cx="12100559"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platzhalter 1">
            <a:extLst>
              <a:ext uri="{FF2B5EF4-FFF2-40B4-BE49-F238E27FC236}">
                <a16:creationId xmlns:a16="http://schemas.microsoft.com/office/drawing/2014/main" id="{91D1E354-655E-4F6E-A081-8978C0CD95D3}"/>
              </a:ext>
            </a:extLst>
          </p:cNvPr>
          <p:cNvSpPr>
            <a:spLocks noGrp="1"/>
          </p:cNvSpPr>
          <p:nvPr>
            <p:ph type="title" hasCustomPrompt="1"/>
          </p:nvPr>
        </p:nvSpPr>
        <p:spPr>
          <a:xfrm>
            <a:off x="1541632" y="2602317"/>
            <a:ext cx="5341929" cy="2062353"/>
          </a:xfrm>
          <a:prstGeom prst="rect">
            <a:avLst/>
          </a:prstGeom>
        </p:spPr>
        <p:txBody>
          <a:bodyPr vert="horz" lIns="0" tIns="45720" rIns="0" bIns="72000" rtlCol="0" anchor="b">
            <a:noAutofit/>
          </a:bodyPr>
          <a:lstStyle>
            <a:lvl1pPr algn="ctr">
              <a:defRPr sz="4800" b="1">
                <a:solidFill>
                  <a:schemeClr val="bg1"/>
                </a:solidFill>
              </a:defRPr>
            </a:lvl1pPr>
          </a:lstStyle>
          <a:p>
            <a:r>
              <a:rPr lang="de-DE"/>
              <a:t>Danke an alle Helferinnen und </a:t>
            </a:r>
            <a:r>
              <a:rPr lang="de-DE" err="1"/>
              <a:t>helfer</a:t>
            </a:r>
            <a:endParaRPr lang="de-DE"/>
          </a:p>
        </p:txBody>
      </p:sp>
      <p:cxnSp>
        <p:nvCxnSpPr>
          <p:cNvPr id="7" name="Gerader Verbinder 6">
            <a:extLst>
              <a:ext uri="{FF2B5EF4-FFF2-40B4-BE49-F238E27FC236}">
                <a16:creationId xmlns:a16="http://schemas.microsoft.com/office/drawing/2014/main" id="{58E1427A-6E5B-4315-A761-A7D9501827A9}"/>
              </a:ext>
            </a:extLst>
          </p:cNvPr>
          <p:cNvCxnSpPr>
            <a:cxnSpLocks/>
          </p:cNvCxnSpPr>
          <p:nvPr userDrawn="1"/>
        </p:nvCxnSpPr>
        <p:spPr>
          <a:xfrm>
            <a:off x="1541632" y="5044147"/>
            <a:ext cx="5341929" cy="0"/>
          </a:xfrm>
          <a:prstGeom prst="line">
            <a:avLst/>
          </a:prstGeom>
          <a:ln w="92075"/>
        </p:spPr>
        <p:style>
          <a:lnRef idx="1">
            <a:schemeClr val="accent1"/>
          </a:lnRef>
          <a:fillRef idx="0">
            <a:schemeClr val="accent1"/>
          </a:fillRef>
          <a:effectRef idx="0">
            <a:schemeClr val="accent1"/>
          </a:effectRef>
          <a:fontRef idx="minor">
            <a:schemeClr val="tx1"/>
          </a:fontRef>
        </p:style>
      </p:cxnSp>
      <p:pic>
        <p:nvPicPr>
          <p:cNvPr id="10" name="Grafik 9" descr="Ein Bild, das Zeichnung, Essen enthält.&#10;&#10;Automatisch generierte Beschreibung">
            <a:extLst>
              <a:ext uri="{FF2B5EF4-FFF2-40B4-BE49-F238E27FC236}">
                <a16:creationId xmlns:a16="http://schemas.microsoft.com/office/drawing/2014/main" id="{4031A778-C618-4B4C-9809-B9DD0A47D7FF}"/>
              </a:ext>
            </a:extLst>
          </p:cNvPr>
          <p:cNvPicPr>
            <a:picLocks noChangeAspect="1"/>
          </p:cNvPicPr>
          <p:nvPr userDrawn="1"/>
        </p:nvPicPr>
        <p:blipFill rotWithShape="1">
          <a:blip r:embed="rId2">
            <a:alphaModFix/>
            <a:extLst>
              <a:ext uri="{28A0092B-C50C-407E-A947-70E740481C1C}">
                <a14:useLocalDpi xmlns:a14="http://schemas.microsoft.com/office/drawing/2010/main"/>
              </a:ext>
            </a:extLst>
          </a:blip>
          <a:srcRect/>
          <a:stretch/>
        </p:blipFill>
        <p:spPr>
          <a:xfrm>
            <a:off x="3813764" y="1378331"/>
            <a:ext cx="1034888" cy="946636"/>
          </a:xfrm>
          <a:prstGeom prst="rect">
            <a:avLst/>
          </a:prstGeom>
        </p:spPr>
      </p:pic>
      <p:sp>
        <p:nvSpPr>
          <p:cNvPr id="14" name="Textplatzhalter 13">
            <a:extLst>
              <a:ext uri="{FF2B5EF4-FFF2-40B4-BE49-F238E27FC236}">
                <a16:creationId xmlns:a16="http://schemas.microsoft.com/office/drawing/2014/main" id="{DC056CA4-83F6-485C-B4C5-483E4A2C8C11}"/>
              </a:ext>
            </a:extLst>
          </p:cNvPr>
          <p:cNvSpPr>
            <a:spLocks noGrp="1"/>
          </p:cNvSpPr>
          <p:nvPr>
            <p:ph type="body" sz="quarter" idx="12" hasCustomPrompt="1"/>
          </p:nvPr>
        </p:nvSpPr>
        <p:spPr>
          <a:xfrm>
            <a:off x="8239125" y="0"/>
            <a:ext cx="2660650" cy="6858000"/>
          </a:xfrm>
        </p:spPr>
        <p:txBody>
          <a:bodyPr/>
          <a:lstStyle>
            <a:lvl1pPr marL="0" indent="0" algn="ctr">
              <a:buNone/>
              <a:defRPr>
                <a:solidFill>
                  <a:schemeClr val="bg1"/>
                </a:solidFill>
              </a:defRPr>
            </a:lvl1pPr>
          </a:lstStyle>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p:txBody>
      </p:sp>
    </p:spTree>
    <p:extLst>
      <p:ext uri="{BB962C8B-B14F-4D97-AF65-F5344CB8AC3E}">
        <p14:creationId xmlns:p14="http://schemas.microsoft.com/office/powerpoint/2010/main" val="102433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0" fill="hold"/>
                                        <p:tgtEl>
                                          <p:spTgt spid="14"/>
                                        </p:tgtEl>
                                        <p:attrNameLst>
                                          <p:attrName>ppt_x</p:attrName>
                                        </p:attrNameLst>
                                      </p:cBhvr>
                                      <p:tavLst>
                                        <p:tav tm="0">
                                          <p:val>
                                            <p:strVal val="#ppt_x"/>
                                          </p:val>
                                        </p:tav>
                                        <p:tav tm="100000">
                                          <p:val>
                                            <p:strVal val="#ppt_x"/>
                                          </p:val>
                                        </p:tav>
                                      </p:tavLst>
                                    </p:anim>
                                    <p:anim calcmode="lin" valueType="num">
                                      <p:cBhvr additive="base">
                                        <p:cTn id="8" dur="30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30000" fill="hold"/>
                        <p:tgtEl>
                          <p:spTgt spid="14"/>
                        </p:tgtEl>
                        <p:attrNameLst>
                          <p:attrName>ppt_x</p:attrName>
                        </p:attrNameLst>
                      </p:cBhvr>
                      <p:tavLst>
                        <p:tav tm="0">
                          <p:val>
                            <p:strVal val="#ppt_x"/>
                          </p:val>
                        </p:tav>
                        <p:tav tm="100000">
                          <p:val>
                            <p:strVal val="#ppt_x"/>
                          </p:val>
                        </p:tav>
                      </p:tavLst>
                    </p:anim>
                    <p:anim calcmode="lin" valueType="num">
                      <p:cBhvr additive="base">
                        <p:cTn dur="300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D9E47-44D4-4739-B425-79A7F00DD7B8}"/>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5" name="Foliennummernplatzhalter 4">
            <a:extLst>
              <a:ext uri="{FF2B5EF4-FFF2-40B4-BE49-F238E27FC236}">
                <a16:creationId xmlns:a16="http://schemas.microsoft.com/office/drawing/2014/main" id="{6E6232B0-457A-4201-9E2E-0F3F018775FC}"/>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3" name="Fußzeilenplatzhalter 2">
            <a:extLst>
              <a:ext uri="{FF2B5EF4-FFF2-40B4-BE49-F238E27FC236}">
                <a16:creationId xmlns:a16="http://schemas.microsoft.com/office/drawing/2014/main" id="{022F8230-0FC4-4B7C-8510-96FA1CBAF31A}"/>
              </a:ext>
            </a:extLst>
          </p:cNvPr>
          <p:cNvSpPr>
            <a:spLocks noGrp="1"/>
          </p:cNvSpPr>
          <p:nvPr>
            <p:ph type="ftr" sz="quarter" idx="13"/>
          </p:nvPr>
        </p:nvSpPr>
        <p:spPr/>
        <p:txBody>
          <a:bodyPr/>
          <a:lstStyle>
            <a:lvl1pPr>
              <a:defRPr>
                <a:solidFill>
                  <a:schemeClr val="accent3">
                    <a:lumMod val="75000"/>
                  </a:schemeClr>
                </a:solidFill>
              </a:defRPr>
            </a:lvl1pPr>
          </a:lstStyle>
          <a:p>
            <a:r>
              <a:rPr lang="de-DE"/>
              <a:t>MD111 Lions WaSH-Projekt 2024-2025</a:t>
            </a:r>
          </a:p>
        </p:txBody>
      </p:sp>
    </p:spTree>
    <p:extLst>
      <p:ext uri="{BB962C8B-B14F-4D97-AF65-F5344CB8AC3E}">
        <p14:creationId xmlns:p14="http://schemas.microsoft.com/office/powerpoint/2010/main" val="2357466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6" name="Foliennummernplatzhalter 4">
            <a:extLst>
              <a:ext uri="{FF2B5EF4-FFF2-40B4-BE49-F238E27FC236}">
                <a16:creationId xmlns:a16="http://schemas.microsoft.com/office/drawing/2014/main" id="{F1BFFFD5-B54B-4FB8-AE62-E5D9680A732A}"/>
              </a:ext>
            </a:extLst>
          </p:cNvPr>
          <p:cNvSpPr>
            <a:spLocks noGrp="1"/>
          </p:cNvSpPr>
          <p:nvPr>
            <p:ph type="sldNum" sz="quarter" idx="12"/>
          </p:nvPr>
        </p:nvSpPr>
        <p:spPr>
          <a:xfrm>
            <a:off x="7351960" y="6459041"/>
            <a:ext cx="2743200" cy="287378"/>
          </a:xfrm>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7" name="Fußzeilenplatzhalter 2">
            <a:extLst>
              <a:ext uri="{FF2B5EF4-FFF2-40B4-BE49-F238E27FC236}">
                <a16:creationId xmlns:a16="http://schemas.microsoft.com/office/drawing/2014/main" id="{FE3A1DA6-43D6-4018-81D1-24611FC67887}"/>
              </a:ext>
            </a:extLst>
          </p:cNvPr>
          <p:cNvSpPr>
            <a:spLocks noGrp="1"/>
          </p:cNvSpPr>
          <p:nvPr>
            <p:ph type="ftr" sz="quarter" idx="13"/>
          </p:nvPr>
        </p:nvSpPr>
        <p:spPr>
          <a:xfrm>
            <a:off x="334962" y="6459041"/>
            <a:ext cx="5341929" cy="287378"/>
          </a:xfrm>
        </p:spPr>
        <p:txBody>
          <a:bodyPr/>
          <a:lstStyle>
            <a:lvl1pPr>
              <a:defRPr>
                <a:solidFill>
                  <a:schemeClr val="accent3">
                    <a:lumMod val="75000"/>
                  </a:schemeClr>
                </a:solidFill>
              </a:defRPr>
            </a:lvl1pPr>
          </a:lstStyle>
          <a:p>
            <a:r>
              <a:rPr lang="de-DE"/>
              <a:t>MD111 Lions WaSH-Projekt 2024-2025</a:t>
            </a:r>
          </a:p>
        </p:txBody>
      </p:sp>
      <p:sp>
        <p:nvSpPr>
          <p:cNvPr id="8" name="Rechteck 7">
            <a:extLst>
              <a:ext uri="{FF2B5EF4-FFF2-40B4-BE49-F238E27FC236}">
                <a16:creationId xmlns:a16="http://schemas.microsoft.com/office/drawing/2014/main" id="{6E9D8313-67B9-41D1-B98F-6800752C549E}"/>
              </a:ext>
            </a:extLst>
          </p:cNvPr>
          <p:cNvSpPr/>
          <p:nvPr userDrawn="1"/>
        </p:nvSpPr>
        <p:spPr>
          <a:xfrm>
            <a:off x="259976" y="1201271"/>
            <a:ext cx="3908612" cy="439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el 1">
            <a:extLst>
              <a:ext uri="{FF2B5EF4-FFF2-40B4-BE49-F238E27FC236}">
                <a16:creationId xmlns:a16="http://schemas.microsoft.com/office/drawing/2014/main" id="{6D565D07-1CF3-4736-AEA1-327C27BFB0C5}"/>
              </a:ext>
            </a:extLst>
          </p:cNvPr>
          <p:cNvSpPr>
            <a:spLocks noGrp="1"/>
          </p:cNvSpPr>
          <p:nvPr>
            <p:ph type="title"/>
          </p:nvPr>
        </p:nvSpPr>
        <p:spPr>
          <a:xfrm>
            <a:off x="334963" y="333379"/>
            <a:ext cx="11522074" cy="1032506"/>
          </a:xfrm>
        </p:spPr>
        <p:txBody>
          <a:bodyPr/>
          <a:lstStyle/>
          <a:p>
            <a:r>
              <a:rPr lang="de-DE"/>
              <a:t>Wir sind für Sie da.</a:t>
            </a:r>
          </a:p>
        </p:txBody>
      </p:sp>
      <p:sp>
        <p:nvSpPr>
          <p:cNvPr id="10" name="Foliennummernplatzhalter 3">
            <a:extLst>
              <a:ext uri="{FF2B5EF4-FFF2-40B4-BE49-F238E27FC236}">
                <a16:creationId xmlns:a16="http://schemas.microsoft.com/office/drawing/2014/main" id="{01AE040A-FCB5-433D-B2D6-B05A1B34E5F7}"/>
              </a:ext>
            </a:extLst>
          </p:cNvPr>
          <p:cNvSpPr txBox="1">
            <a:spLocks/>
          </p:cNvSpPr>
          <p:nvPr userDrawn="1"/>
        </p:nvSpPr>
        <p:spPr>
          <a:xfrm>
            <a:off x="7351960" y="6459041"/>
            <a:ext cx="2743200" cy="287378"/>
          </a:xfrm>
          <a:prstGeom prst="rect">
            <a:avLst/>
          </a:prstGeom>
        </p:spPr>
        <p:txBody>
          <a:bodyPr vert="horz" lIns="91440" tIns="45720" rIns="0" bIns="45720" rtlCol="0" anchor="ctr"/>
          <a:lstStyle>
            <a:defPPr>
              <a:defRPr lang="de-DE"/>
            </a:defPPr>
            <a:lvl1pPr marL="0" algn="r"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A8BD-E949-4BEE-BC04-18DF6B43ADBB}" type="slidenum">
              <a:rPr lang="de-DE" smtClean="0"/>
              <a:pPr/>
              <a:t>‹Nr.›</a:t>
            </a:fld>
            <a:endParaRPr lang="de-DE"/>
          </a:p>
        </p:txBody>
      </p:sp>
      <p:sp>
        <p:nvSpPr>
          <p:cNvPr id="11" name="Fußzeilenplatzhalter 4">
            <a:extLst>
              <a:ext uri="{FF2B5EF4-FFF2-40B4-BE49-F238E27FC236}">
                <a16:creationId xmlns:a16="http://schemas.microsoft.com/office/drawing/2014/main" id="{7797095F-0DBD-40CF-9B72-324F9CCC4983}"/>
              </a:ext>
            </a:extLst>
          </p:cNvPr>
          <p:cNvSpPr txBox="1">
            <a:spLocks/>
          </p:cNvSpPr>
          <p:nvPr userDrawn="1"/>
        </p:nvSpPr>
        <p:spPr>
          <a:xfrm>
            <a:off x="334962" y="6459041"/>
            <a:ext cx="5341929" cy="287378"/>
          </a:xfrm>
          <a:prstGeom prst="rect">
            <a:avLst/>
          </a:prstGeom>
        </p:spPr>
        <p:txBody>
          <a:bodyPr vert="horz" lIns="0" tIns="45720" rIns="91440" bIns="45720" rtlCol="0" anchor="ctr"/>
          <a:lstStyle>
            <a:defPPr>
              <a:defRPr lang="de-DE"/>
            </a:defPPr>
            <a:lvl1pPr marL="0" algn="l" defTabSz="914400" rtl="0" eaLnBrk="1" latinLnBrk="0" hangingPunct="1">
              <a:defRPr sz="1000" kern="1200">
                <a:solidFill>
                  <a:schemeClr val="accent3">
                    <a:lumMod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Vorstandsbericht, PCC Christiane Lafeld, Stiftungsratssitzung, 19.03.2021</a:t>
            </a:r>
          </a:p>
        </p:txBody>
      </p:sp>
      <p:pic>
        <p:nvPicPr>
          <p:cNvPr id="12" name="Grafik 11">
            <a:extLst>
              <a:ext uri="{FF2B5EF4-FFF2-40B4-BE49-F238E27FC236}">
                <a16:creationId xmlns:a16="http://schemas.microsoft.com/office/drawing/2014/main" id="{E23DCC35-AE1A-43F7-8939-C2D09ADBE20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723560" y="334229"/>
            <a:ext cx="3092444" cy="740104"/>
          </a:xfrm>
          <a:prstGeom prst="rect">
            <a:avLst/>
          </a:prstGeom>
        </p:spPr>
      </p:pic>
      <p:pic>
        <p:nvPicPr>
          <p:cNvPr id="13" name="Inhaltsplatzhalter 6" descr="Ein Bild, das Gras, draußen, Pflanze, Parken enthält.&#10;&#10;Automatisch generierte Beschreibung">
            <a:extLst>
              <a:ext uri="{FF2B5EF4-FFF2-40B4-BE49-F238E27FC236}">
                <a16:creationId xmlns:a16="http://schemas.microsoft.com/office/drawing/2014/main" id="{AFC3D0BC-7B7C-49E9-8A74-E4D59DE378B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1"/>
          <a:stretch/>
        </p:blipFill>
        <p:spPr>
          <a:xfrm>
            <a:off x="110532" y="1878227"/>
            <a:ext cx="12081467" cy="5004487"/>
          </a:xfrm>
          <a:prstGeom prst="rect">
            <a:avLst/>
          </a:prstGeom>
        </p:spPr>
      </p:pic>
      <p:pic>
        <p:nvPicPr>
          <p:cNvPr id="14" name="Grafik 13">
            <a:extLst>
              <a:ext uri="{FF2B5EF4-FFF2-40B4-BE49-F238E27FC236}">
                <a16:creationId xmlns:a16="http://schemas.microsoft.com/office/drawing/2014/main" id="{2F6171D2-F941-4469-9878-664C0D2845C7}"/>
              </a:ext>
            </a:extLst>
          </p:cNvPr>
          <p:cNvPicPr>
            <a:picLocks noChangeAspect="1"/>
          </p:cNvPicPr>
          <p:nvPr userDrawn="1"/>
        </p:nvPicPr>
        <p:blipFill rotWithShape="1">
          <a:blip r:embed="rId4" cstate="hqprint">
            <a:extLst>
              <a:ext uri="{BEBA8EAE-BF5A-486C-A8C5-ECC9F3942E4B}">
                <a14:imgProps xmlns:a14="http://schemas.microsoft.com/office/drawing/2010/main">
                  <a14:imgLayer r:embed="rId5">
                    <a14:imgEffect>
                      <a14:backgroundRemoval t="0" b="79182" l="0" r="88459"/>
                    </a14:imgEffect>
                  </a14:imgLayer>
                </a14:imgProps>
              </a:ext>
              <a:ext uri="{28A0092B-C50C-407E-A947-70E740481C1C}">
                <a14:useLocalDpi xmlns:a14="http://schemas.microsoft.com/office/drawing/2010/main"/>
              </a:ext>
            </a:extLst>
          </a:blip>
          <a:srcRect/>
          <a:stretch/>
        </p:blipFill>
        <p:spPr>
          <a:xfrm>
            <a:off x="110530" y="5068563"/>
            <a:ext cx="9398080" cy="3355711"/>
          </a:xfrm>
          <a:prstGeom prst="rect">
            <a:avLst/>
          </a:prstGeom>
        </p:spPr>
      </p:pic>
      <p:pic>
        <p:nvPicPr>
          <p:cNvPr id="15" name="Grafik 14">
            <a:extLst>
              <a:ext uri="{FF2B5EF4-FFF2-40B4-BE49-F238E27FC236}">
                <a16:creationId xmlns:a16="http://schemas.microsoft.com/office/drawing/2014/main" id="{F7A42F49-7451-495B-9EC9-92859BFC8E59}"/>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005926" y="3429000"/>
            <a:ext cx="2295330" cy="2171630"/>
          </a:xfrm>
          <a:prstGeom prst="rect">
            <a:avLst/>
          </a:prstGeom>
        </p:spPr>
      </p:pic>
      <p:sp>
        <p:nvSpPr>
          <p:cNvPr id="16" name="Freihandform: Form 15">
            <a:extLst>
              <a:ext uri="{FF2B5EF4-FFF2-40B4-BE49-F238E27FC236}">
                <a16:creationId xmlns:a16="http://schemas.microsoft.com/office/drawing/2014/main" id="{762FB87D-9445-47ED-96E3-F211E0F17EA0}"/>
              </a:ext>
            </a:extLst>
          </p:cNvPr>
          <p:cNvSpPr/>
          <p:nvPr userDrawn="1"/>
        </p:nvSpPr>
        <p:spPr>
          <a:xfrm>
            <a:off x="11016691" y="3979475"/>
            <a:ext cx="1175310" cy="2903239"/>
          </a:xfrm>
          <a:custGeom>
            <a:avLst/>
            <a:gdLst>
              <a:gd name="connsiteX0" fmla="*/ 1242917 w 1242917"/>
              <a:gd name="connsiteY0" fmla="*/ 0 h 2878525"/>
              <a:gd name="connsiteX1" fmla="*/ 1242917 w 1242917"/>
              <a:gd name="connsiteY1" fmla="*/ 2878525 h 2878525"/>
              <a:gd name="connsiteX2" fmla="*/ 0 w 1242917"/>
              <a:gd name="connsiteY2" fmla="*/ 2878525 h 2878525"/>
              <a:gd name="connsiteX3" fmla="*/ 1242917 w 1242917"/>
              <a:gd name="connsiteY3" fmla="*/ 0 h 2878525"/>
            </a:gdLst>
            <a:ahLst/>
            <a:cxnLst>
              <a:cxn ang="0">
                <a:pos x="connsiteX0" y="connsiteY0"/>
              </a:cxn>
              <a:cxn ang="0">
                <a:pos x="connsiteX1" y="connsiteY1"/>
              </a:cxn>
              <a:cxn ang="0">
                <a:pos x="connsiteX2" y="connsiteY2"/>
              </a:cxn>
              <a:cxn ang="0">
                <a:pos x="connsiteX3" y="connsiteY3"/>
              </a:cxn>
            </a:cxnLst>
            <a:rect l="l" t="t" r="r" b="b"/>
            <a:pathLst>
              <a:path w="1242917" h="2878525">
                <a:moveTo>
                  <a:pt x="1242917" y="0"/>
                </a:moveTo>
                <a:lnTo>
                  <a:pt x="1242917" y="2878525"/>
                </a:lnTo>
                <a:lnTo>
                  <a:pt x="0" y="2878525"/>
                </a:lnTo>
                <a:lnTo>
                  <a:pt x="1242917" y="0"/>
                </a:lnTo>
                <a:close/>
              </a:path>
            </a:pathLst>
          </a:custGeom>
          <a:solidFill>
            <a:srgbClr val="14305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7" name="Grafik 16">
            <a:extLst>
              <a:ext uri="{FF2B5EF4-FFF2-40B4-BE49-F238E27FC236}">
                <a16:creationId xmlns:a16="http://schemas.microsoft.com/office/drawing/2014/main" id="{37417321-DF2E-4816-941C-9DC66C40D50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1530587" y="5826226"/>
            <a:ext cx="589664" cy="899488"/>
          </a:xfrm>
          <a:prstGeom prst="rect">
            <a:avLst/>
          </a:prstGeom>
        </p:spPr>
      </p:pic>
      <p:sp>
        <p:nvSpPr>
          <p:cNvPr id="18" name="Rechteck 17">
            <a:extLst>
              <a:ext uri="{FF2B5EF4-FFF2-40B4-BE49-F238E27FC236}">
                <a16:creationId xmlns:a16="http://schemas.microsoft.com/office/drawing/2014/main" id="{4D3337C7-B5D3-4379-A547-709162EDF4E8}"/>
              </a:ext>
            </a:extLst>
          </p:cNvPr>
          <p:cNvSpPr/>
          <p:nvPr userDrawn="1"/>
        </p:nvSpPr>
        <p:spPr>
          <a:xfrm>
            <a:off x="110530" y="1878227"/>
            <a:ext cx="12081470" cy="27076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70CCE15C-5F8C-410D-966B-2EA5846E0F2D}"/>
              </a:ext>
            </a:extLst>
          </p:cNvPr>
          <p:cNvSpPr txBox="1"/>
          <p:nvPr userDrawn="1"/>
        </p:nvSpPr>
        <p:spPr>
          <a:xfrm>
            <a:off x="10493303" y="1841213"/>
            <a:ext cx="2289689" cy="307777"/>
          </a:xfrm>
          <a:prstGeom prst="rect">
            <a:avLst/>
          </a:prstGeom>
          <a:noFill/>
        </p:spPr>
        <p:txBody>
          <a:bodyPr wrap="square" rtlCol="0">
            <a:spAutoFit/>
          </a:bodyPr>
          <a:lstStyle/>
          <a:p>
            <a:r>
              <a:rPr lang="de-DE" sz="1400" b="1">
                <a:solidFill>
                  <a:schemeClr val="accent3">
                    <a:lumMod val="75000"/>
                  </a:schemeClr>
                </a:solidFill>
              </a:rPr>
              <a:t>stiftung@lions.de</a:t>
            </a:r>
          </a:p>
        </p:txBody>
      </p:sp>
    </p:spTree>
    <p:extLst>
      <p:ext uri="{BB962C8B-B14F-4D97-AF65-F5344CB8AC3E}">
        <p14:creationId xmlns:p14="http://schemas.microsoft.com/office/powerpoint/2010/main" val="4579920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1"/>
            <a:ext cx="5153025"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91194" y="4663696"/>
            <a:ext cx="4576081" cy="748674"/>
          </a:xfrm>
          <a:prstGeom prst="rect">
            <a:avLst/>
          </a:prstGeom>
        </p:spPr>
        <p:txBody>
          <a:bodyPr wrap="square" anchor="b"/>
          <a:lstStyle>
            <a:lvl1pPr algn="l">
              <a:defRPr sz="4400" b="1">
                <a:solidFill>
                  <a:schemeClr val="accent1"/>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91194" y="5463170"/>
            <a:ext cx="4576081" cy="504371"/>
          </a:xfrm>
        </p:spPr>
        <p:txBody>
          <a:bodyPr>
            <a:normAutofit/>
          </a:bodyPr>
          <a:lstStyle>
            <a:lvl1pPr marL="0" indent="0" algn="l">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grpSp>
        <p:nvGrpSpPr>
          <p:cNvPr id="8" name="Gruppieren 7">
            <a:extLst>
              <a:ext uri="{FF2B5EF4-FFF2-40B4-BE49-F238E27FC236}">
                <a16:creationId xmlns:a16="http://schemas.microsoft.com/office/drawing/2014/main" id="{3BAA99A6-1E64-4AED-BFEA-D6BC8FD7AC80}"/>
              </a:ext>
            </a:extLst>
          </p:cNvPr>
          <p:cNvGrpSpPr/>
          <p:nvPr userDrawn="1"/>
        </p:nvGrpSpPr>
        <p:grpSpPr>
          <a:xfrm>
            <a:off x="289178" y="352578"/>
            <a:ext cx="3130297" cy="648615"/>
            <a:chOff x="388056" y="3728642"/>
            <a:chExt cx="4383969" cy="908383"/>
          </a:xfrm>
        </p:grpSpPr>
        <p:pic>
          <p:nvPicPr>
            <p:cNvPr id="7" name="Grafik 6" descr="Ein Bild, das Zeichnung, Essen enthält.&#10;&#10;Automatisch generierte Beschreibung">
              <a:extLst>
                <a:ext uri="{FF2B5EF4-FFF2-40B4-BE49-F238E27FC236}">
                  <a16:creationId xmlns:a16="http://schemas.microsoft.com/office/drawing/2014/main" id="{8A2650D4-4EA6-4BBF-8437-18EA445635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8056" y="3728642"/>
              <a:ext cx="993069" cy="908383"/>
            </a:xfrm>
            <a:prstGeom prst="rect">
              <a:avLst/>
            </a:prstGeom>
          </p:spPr>
        </p:pic>
        <p:pic>
          <p:nvPicPr>
            <p:cNvPr id="17" name="Grafik 16" descr="Ein Bild, das Zeichnung, Essen enthält.&#10;&#10;Automatisch generierte Beschreibung">
              <a:extLst>
                <a:ext uri="{FF2B5EF4-FFF2-40B4-BE49-F238E27FC236}">
                  <a16:creationId xmlns:a16="http://schemas.microsoft.com/office/drawing/2014/main" id="{339039BF-D96A-41C6-A966-BF2176D50BC3}"/>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r="-1524"/>
            <a:stretch/>
          </p:blipFill>
          <p:spPr>
            <a:xfrm>
              <a:off x="1485900" y="3728642"/>
              <a:ext cx="3286125" cy="908383"/>
            </a:xfrm>
            <a:prstGeom prst="rect">
              <a:avLst/>
            </a:prstGeom>
          </p:spPr>
        </p:pic>
      </p:grpSp>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pic>
        <p:nvPicPr>
          <p:cNvPr id="6" name="Grafik 5" descr="Ein Bild, das Gebäude, Person, draußen, Ziegelstein enthält.&#10;&#10;Automatisch generierte Beschreibung">
            <a:extLst>
              <a:ext uri="{FF2B5EF4-FFF2-40B4-BE49-F238E27FC236}">
                <a16:creationId xmlns:a16="http://schemas.microsoft.com/office/drawing/2014/main" id="{756795B5-A716-4D28-A2F0-FC92AE056DB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153025" y="101600"/>
            <a:ext cx="7038975" cy="6756393"/>
          </a:xfrm>
          <a:prstGeom prst="rect">
            <a:avLst/>
          </a:prstGeom>
        </p:spPr>
      </p:pic>
    </p:spTree>
    <p:extLst>
      <p:ext uri="{BB962C8B-B14F-4D97-AF65-F5344CB8AC3E}">
        <p14:creationId xmlns:p14="http://schemas.microsoft.com/office/powerpoint/2010/main" val="2215361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4B5583-6C4E-4B4F-8957-DBEF97304A5A}"/>
              </a:ext>
            </a:extLst>
          </p:cNvPr>
          <p:cNvSpPr>
            <a:spLocks noGrp="1"/>
          </p:cNvSpPr>
          <p:nvPr>
            <p:ph type="title" hasCustomPrompt="1"/>
          </p:nvPr>
        </p:nvSpPr>
        <p:spPr>
          <a:xfrm>
            <a:off x="334963" y="333379"/>
            <a:ext cx="11522074" cy="1032506"/>
          </a:xfrm>
          <a:prstGeom prst="rect">
            <a:avLst/>
          </a:prstGeom>
        </p:spPr>
        <p:txBody>
          <a:bodyPr/>
          <a:lstStyle>
            <a:lvl1pPr>
              <a:defRPr/>
            </a:lvl1pPr>
          </a:lstStyle>
          <a:p>
            <a:r>
              <a:rPr lang="de-DE"/>
              <a:t>Inhaltsverzeichnis</a:t>
            </a:r>
          </a:p>
        </p:txBody>
      </p:sp>
      <p:sp>
        <p:nvSpPr>
          <p:cNvPr id="3" name="Fußzeilenplatzhalter 2">
            <a:extLst>
              <a:ext uri="{FF2B5EF4-FFF2-40B4-BE49-F238E27FC236}">
                <a16:creationId xmlns:a16="http://schemas.microsoft.com/office/drawing/2014/main" id="{D00D3A81-45B0-4D66-9EB7-231CEE3461A3}"/>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A3B87CBB-8B7A-492E-8D9E-761773BE7D09}"/>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Textplatzhalter 5">
            <a:extLst>
              <a:ext uri="{FF2B5EF4-FFF2-40B4-BE49-F238E27FC236}">
                <a16:creationId xmlns:a16="http://schemas.microsoft.com/office/drawing/2014/main" id="{7C79A313-32BC-49FD-9D95-8C449157EBD3}"/>
              </a:ext>
            </a:extLst>
          </p:cNvPr>
          <p:cNvSpPr>
            <a:spLocks noGrp="1"/>
          </p:cNvSpPr>
          <p:nvPr>
            <p:ph type="body" sz="quarter" idx="12" hasCustomPrompt="1"/>
          </p:nvPr>
        </p:nvSpPr>
        <p:spPr>
          <a:xfrm>
            <a:off x="334963" y="1844676"/>
            <a:ext cx="1150938" cy="390526"/>
          </a:xfrm>
          <a:solidFill>
            <a:schemeClr val="accent2"/>
          </a:solidFill>
        </p:spPr>
        <p:txBody>
          <a:bodyPr anchor="b" anchorCtr="0"/>
          <a:lstStyle>
            <a:lvl1pPr marL="0" indent="0" algn="ctr">
              <a:buNone/>
              <a:defRPr sz="2000" b="1">
                <a:solidFill>
                  <a:schemeClr val="bg1"/>
                </a:solidFill>
              </a:defRPr>
            </a:lvl1pPr>
          </a:lstStyle>
          <a:p>
            <a:pPr lvl="0"/>
            <a:r>
              <a:rPr lang="de-DE"/>
              <a:t>TOP</a:t>
            </a:r>
          </a:p>
        </p:txBody>
      </p:sp>
      <p:sp>
        <p:nvSpPr>
          <p:cNvPr id="7" name="Textplatzhalter 5">
            <a:extLst>
              <a:ext uri="{FF2B5EF4-FFF2-40B4-BE49-F238E27FC236}">
                <a16:creationId xmlns:a16="http://schemas.microsoft.com/office/drawing/2014/main" id="{2F8C9DF9-5EC8-4567-A0AC-3513500166A2}"/>
              </a:ext>
            </a:extLst>
          </p:cNvPr>
          <p:cNvSpPr>
            <a:spLocks noGrp="1"/>
          </p:cNvSpPr>
          <p:nvPr>
            <p:ph type="body" sz="quarter" idx="13" hasCustomPrompt="1"/>
          </p:nvPr>
        </p:nvSpPr>
        <p:spPr>
          <a:xfrm>
            <a:off x="1643062" y="1844675"/>
            <a:ext cx="10213975" cy="390526"/>
          </a:xfrm>
          <a:solidFill>
            <a:schemeClr val="accent2"/>
          </a:solidFill>
        </p:spPr>
        <p:txBody>
          <a:bodyPr lIns="72000" anchor="b" anchorCtr="0"/>
          <a:lstStyle>
            <a:lvl1pPr marL="0" indent="0">
              <a:buNone/>
              <a:defRPr sz="2000" b="1">
                <a:solidFill>
                  <a:schemeClr val="bg1"/>
                </a:solidFill>
              </a:defRPr>
            </a:lvl1pPr>
          </a:lstStyle>
          <a:p>
            <a:pPr lvl="0"/>
            <a:r>
              <a:rPr lang="de-DE"/>
              <a:t>Überschrift</a:t>
            </a:r>
          </a:p>
        </p:txBody>
      </p:sp>
      <p:sp>
        <p:nvSpPr>
          <p:cNvPr id="8" name="Textplatzhalter 5">
            <a:extLst>
              <a:ext uri="{FF2B5EF4-FFF2-40B4-BE49-F238E27FC236}">
                <a16:creationId xmlns:a16="http://schemas.microsoft.com/office/drawing/2014/main" id="{42F9A924-347E-44C7-AEEB-2A35661F3C1F}"/>
              </a:ext>
            </a:extLst>
          </p:cNvPr>
          <p:cNvSpPr>
            <a:spLocks noGrp="1"/>
          </p:cNvSpPr>
          <p:nvPr>
            <p:ph type="body" sz="quarter" idx="14" hasCustomPrompt="1"/>
          </p:nvPr>
        </p:nvSpPr>
        <p:spPr>
          <a:xfrm>
            <a:off x="334964" y="2331443"/>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a:t>0.0</a:t>
            </a:r>
          </a:p>
        </p:txBody>
      </p:sp>
      <p:sp>
        <p:nvSpPr>
          <p:cNvPr id="9" name="Textplatzhalter 5">
            <a:extLst>
              <a:ext uri="{FF2B5EF4-FFF2-40B4-BE49-F238E27FC236}">
                <a16:creationId xmlns:a16="http://schemas.microsoft.com/office/drawing/2014/main" id="{6C6CA6AC-CF30-4133-8D50-29618FD82F40}"/>
              </a:ext>
            </a:extLst>
          </p:cNvPr>
          <p:cNvSpPr>
            <a:spLocks noGrp="1"/>
          </p:cNvSpPr>
          <p:nvPr>
            <p:ph type="body" sz="quarter" idx="15" hasCustomPrompt="1"/>
          </p:nvPr>
        </p:nvSpPr>
        <p:spPr>
          <a:xfrm>
            <a:off x="1643063" y="2331442"/>
            <a:ext cx="10213975" cy="390526"/>
          </a:xfrm>
        </p:spPr>
        <p:txBody>
          <a:bodyPr lIns="72000" anchor="b" anchorCtr="0"/>
          <a:lstStyle>
            <a:lvl1pPr marL="0" indent="0">
              <a:buNone/>
              <a:defRPr sz="1800" b="0">
                <a:solidFill>
                  <a:schemeClr val="accent3">
                    <a:lumMod val="75000"/>
                  </a:schemeClr>
                </a:solidFill>
              </a:defRPr>
            </a:lvl1pPr>
          </a:lstStyle>
          <a:p>
            <a:pPr lvl="0"/>
            <a:r>
              <a:rPr lang="de-DE"/>
              <a:t>Thema</a:t>
            </a:r>
          </a:p>
        </p:txBody>
      </p:sp>
      <p:sp>
        <p:nvSpPr>
          <p:cNvPr id="10" name="Textplatzhalter 5">
            <a:extLst>
              <a:ext uri="{FF2B5EF4-FFF2-40B4-BE49-F238E27FC236}">
                <a16:creationId xmlns:a16="http://schemas.microsoft.com/office/drawing/2014/main" id="{24146FED-EAAA-490E-BE61-C24E149E1D2F}"/>
              </a:ext>
            </a:extLst>
          </p:cNvPr>
          <p:cNvSpPr>
            <a:spLocks noGrp="1"/>
          </p:cNvSpPr>
          <p:nvPr>
            <p:ph type="body" sz="quarter" idx="16" hasCustomPrompt="1"/>
          </p:nvPr>
        </p:nvSpPr>
        <p:spPr>
          <a:xfrm>
            <a:off x="334962" y="2818210"/>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a:t>0.0</a:t>
            </a:r>
          </a:p>
        </p:txBody>
      </p:sp>
      <p:sp>
        <p:nvSpPr>
          <p:cNvPr id="11" name="Textplatzhalter 5">
            <a:extLst>
              <a:ext uri="{FF2B5EF4-FFF2-40B4-BE49-F238E27FC236}">
                <a16:creationId xmlns:a16="http://schemas.microsoft.com/office/drawing/2014/main" id="{C5AF3B96-3F09-4E71-AB3F-408767F219A3}"/>
              </a:ext>
            </a:extLst>
          </p:cNvPr>
          <p:cNvSpPr>
            <a:spLocks noGrp="1"/>
          </p:cNvSpPr>
          <p:nvPr>
            <p:ph type="body" sz="quarter" idx="17" hasCustomPrompt="1"/>
          </p:nvPr>
        </p:nvSpPr>
        <p:spPr>
          <a:xfrm>
            <a:off x="1643061" y="2818209"/>
            <a:ext cx="10213975" cy="390526"/>
          </a:xfrm>
        </p:spPr>
        <p:txBody>
          <a:bodyPr lIns="72000" anchor="b" anchorCtr="0"/>
          <a:lstStyle>
            <a:lvl1pPr marL="0" indent="0">
              <a:buNone/>
              <a:defRPr sz="1800" b="0">
                <a:solidFill>
                  <a:schemeClr val="accent3">
                    <a:lumMod val="75000"/>
                  </a:schemeClr>
                </a:solidFill>
              </a:defRPr>
            </a:lvl1pPr>
          </a:lstStyle>
          <a:p>
            <a:pPr lvl="0"/>
            <a:r>
              <a:rPr lang="de-DE"/>
              <a:t>Thema</a:t>
            </a:r>
          </a:p>
        </p:txBody>
      </p:sp>
      <p:sp>
        <p:nvSpPr>
          <p:cNvPr id="12" name="Textplatzhalter 5">
            <a:extLst>
              <a:ext uri="{FF2B5EF4-FFF2-40B4-BE49-F238E27FC236}">
                <a16:creationId xmlns:a16="http://schemas.microsoft.com/office/drawing/2014/main" id="{6AA924C5-2B03-42CE-8462-FE9134031A7F}"/>
              </a:ext>
            </a:extLst>
          </p:cNvPr>
          <p:cNvSpPr>
            <a:spLocks noGrp="1"/>
          </p:cNvSpPr>
          <p:nvPr>
            <p:ph type="body" sz="quarter" idx="18" hasCustomPrompt="1"/>
          </p:nvPr>
        </p:nvSpPr>
        <p:spPr>
          <a:xfrm>
            <a:off x="334960" y="3304977"/>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a:t>0.0</a:t>
            </a:r>
          </a:p>
        </p:txBody>
      </p:sp>
      <p:sp>
        <p:nvSpPr>
          <p:cNvPr id="13" name="Textplatzhalter 5">
            <a:extLst>
              <a:ext uri="{FF2B5EF4-FFF2-40B4-BE49-F238E27FC236}">
                <a16:creationId xmlns:a16="http://schemas.microsoft.com/office/drawing/2014/main" id="{DBA41E4F-75EC-466F-9B93-FB4711CD15A0}"/>
              </a:ext>
            </a:extLst>
          </p:cNvPr>
          <p:cNvSpPr>
            <a:spLocks noGrp="1"/>
          </p:cNvSpPr>
          <p:nvPr>
            <p:ph type="body" sz="quarter" idx="19" hasCustomPrompt="1"/>
          </p:nvPr>
        </p:nvSpPr>
        <p:spPr>
          <a:xfrm>
            <a:off x="1643059" y="3304976"/>
            <a:ext cx="10213975" cy="390526"/>
          </a:xfrm>
        </p:spPr>
        <p:txBody>
          <a:bodyPr lIns="72000" anchor="b" anchorCtr="0"/>
          <a:lstStyle>
            <a:lvl1pPr marL="0" indent="0">
              <a:buNone/>
              <a:defRPr sz="1800" b="0">
                <a:solidFill>
                  <a:schemeClr val="accent3">
                    <a:lumMod val="75000"/>
                  </a:schemeClr>
                </a:solidFill>
              </a:defRPr>
            </a:lvl1pPr>
          </a:lstStyle>
          <a:p>
            <a:pPr lvl="0"/>
            <a:r>
              <a:rPr lang="de-DE"/>
              <a:t>Thema</a:t>
            </a:r>
          </a:p>
        </p:txBody>
      </p:sp>
      <p:sp>
        <p:nvSpPr>
          <p:cNvPr id="14" name="Textplatzhalter 5">
            <a:extLst>
              <a:ext uri="{FF2B5EF4-FFF2-40B4-BE49-F238E27FC236}">
                <a16:creationId xmlns:a16="http://schemas.microsoft.com/office/drawing/2014/main" id="{D8E902B2-24AB-42DB-A3D7-672BA8446784}"/>
              </a:ext>
            </a:extLst>
          </p:cNvPr>
          <p:cNvSpPr>
            <a:spLocks noGrp="1"/>
          </p:cNvSpPr>
          <p:nvPr>
            <p:ph type="body" sz="quarter" idx="20" hasCustomPrompt="1"/>
          </p:nvPr>
        </p:nvSpPr>
        <p:spPr>
          <a:xfrm>
            <a:off x="334958" y="3791744"/>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a:t>0.0</a:t>
            </a:r>
          </a:p>
        </p:txBody>
      </p:sp>
      <p:sp>
        <p:nvSpPr>
          <p:cNvPr id="15" name="Textplatzhalter 5">
            <a:extLst>
              <a:ext uri="{FF2B5EF4-FFF2-40B4-BE49-F238E27FC236}">
                <a16:creationId xmlns:a16="http://schemas.microsoft.com/office/drawing/2014/main" id="{8B9FA950-4954-4506-A095-7B68CA79B4AE}"/>
              </a:ext>
            </a:extLst>
          </p:cNvPr>
          <p:cNvSpPr>
            <a:spLocks noGrp="1"/>
          </p:cNvSpPr>
          <p:nvPr>
            <p:ph type="body" sz="quarter" idx="21" hasCustomPrompt="1"/>
          </p:nvPr>
        </p:nvSpPr>
        <p:spPr>
          <a:xfrm>
            <a:off x="1643057" y="3791743"/>
            <a:ext cx="10213975" cy="390526"/>
          </a:xfrm>
        </p:spPr>
        <p:txBody>
          <a:bodyPr lIns="72000" anchor="b" anchorCtr="0"/>
          <a:lstStyle>
            <a:lvl1pPr marL="0" indent="0">
              <a:buNone/>
              <a:defRPr sz="1800" b="0">
                <a:solidFill>
                  <a:schemeClr val="accent3">
                    <a:lumMod val="75000"/>
                  </a:schemeClr>
                </a:solidFill>
              </a:defRPr>
            </a:lvl1pPr>
          </a:lstStyle>
          <a:p>
            <a:pPr lvl="0"/>
            <a:r>
              <a:rPr lang="de-DE"/>
              <a:t>Thema</a:t>
            </a:r>
          </a:p>
        </p:txBody>
      </p:sp>
      <p:sp>
        <p:nvSpPr>
          <p:cNvPr id="16" name="Textplatzhalter 5">
            <a:extLst>
              <a:ext uri="{FF2B5EF4-FFF2-40B4-BE49-F238E27FC236}">
                <a16:creationId xmlns:a16="http://schemas.microsoft.com/office/drawing/2014/main" id="{B177A492-E4B5-425A-8D46-F755C1C64F5A}"/>
              </a:ext>
            </a:extLst>
          </p:cNvPr>
          <p:cNvSpPr>
            <a:spLocks noGrp="1"/>
          </p:cNvSpPr>
          <p:nvPr>
            <p:ph type="body" sz="quarter" idx="22" hasCustomPrompt="1"/>
          </p:nvPr>
        </p:nvSpPr>
        <p:spPr>
          <a:xfrm>
            <a:off x="334956" y="4278511"/>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a:t>0.0</a:t>
            </a:r>
          </a:p>
        </p:txBody>
      </p:sp>
      <p:sp>
        <p:nvSpPr>
          <p:cNvPr id="17" name="Textplatzhalter 5">
            <a:extLst>
              <a:ext uri="{FF2B5EF4-FFF2-40B4-BE49-F238E27FC236}">
                <a16:creationId xmlns:a16="http://schemas.microsoft.com/office/drawing/2014/main" id="{389C7E97-94AD-40C4-8DBD-942566A75D05}"/>
              </a:ext>
            </a:extLst>
          </p:cNvPr>
          <p:cNvSpPr>
            <a:spLocks noGrp="1"/>
          </p:cNvSpPr>
          <p:nvPr>
            <p:ph type="body" sz="quarter" idx="23" hasCustomPrompt="1"/>
          </p:nvPr>
        </p:nvSpPr>
        <p:spPr>
          <a:xfrm>
            <a:off x="1643055" y="4278510"/>
            <a:ext cx="10213975" cy="390526"/>
          </a:xfrm>
        </p:spPr>
        <p:txBody>
          <a:bodyPr lIns="72000" anchor="b" anchorCtr="0"/>
          <a:lstStyle>
            <a:lvl1pPr marL="0" indent="0">
              <a:buNone/>
              <a:defRPr sz="1800" b="0">
                <a:solidFill>
                  <a:schemeClr val="accent3">
                    <a:lumMod val="75000"/>
                  </a:schemeClr>
                </a:solidFill>
              </a:defRPr>
            </a:lvl1pPr>
          </a:lstStyle>
          <a:p>
            <a:pPr lvl="0"/>
            <a:r>
              <a:rPr lang="de-DE"/>
              <a:t>Thema</a:t>
            </a:r>
          </a:p>
        </p:txBody>
      </p:sp>
      <p:sp>
        <p:nvSpPr>
          <p:cNvPr id="18" name="Textplatzhalter 5">
            <a:extLst>
              <a:ext uri="{FF2B5EF4-FFF2-40B4-BE49-F238E27FC236}">
                <a16:creationId xmlns:a16="http://schemas.microsoft.com/office/drawing/2014/main" id="{EBEC37C0-FAF4-4783-AE4E-563C599CEFEC}"/>
              </a:ext>
            </a:extLst>
          </p:cNvPr>
          <p:cNvSpPr>
            <a:spLocks noGrp="1"/>
          </p:cNvSpPr>
          <p:nvPr>
            <p:ph type="body" sz="quarter" idx="24" hasCustomPrompt="1"/>
          </p:nvPr>
        </p:nvSpPr>
        <p:spPr>
          <a:xfrm>
            <a:off x="334954" y="4765278"/>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a:t>0.0</a:t>
            </a:r>
          </a:p>
        </p:txBody>
      </p:sp>
      <p:sp>
        <p:nvSpPr>
          <p:cNvPr id="19" name="Textplatzhalter 5">
            <a:extLst>
              <a:ext uri="{FF2B5EF4-FFF2-40B4-BE49-F238E27FC236}">
                <a16:creationId xmlns:a16="http://schemas.microsoft.com/office/drawing/2014/main" id="{93CD6495-4106-48A4-8F2A-CB9056F5CEA4}"/>
              </a:ext>
            </a:extLst>
          </p:cNvPr>
          <p:cNvSpPr>
            <a:spLocks noGrp="1"/>
          </p:cNvSpPr>
          <p:nvPr>
            <p:ph type="body" sz="quarter" idx="25" hasCustomPrompt="1"/>
          </p:nvPr>
        </p:nvSpPr>
        <p:spPr>
          <a:xfrm>
            <a:off x="1643053" y="4765277"/>
            <a:ext cx="10213975" cy="390526"/>
          </a:xfrm>
        </p:spPr>
        <p:txBody>
          <a:bodyPr lIns="72000" anchor="b" anchorCtr="0"/>
          <a:lstStyle>
            <a:lvl1pPr marL="0" indent="0">
              <a:buNone/>
              <a:defRPr sz="1800" b="0">
                <a:solidFill>
                  <a:schemeClr val="accent3">
                    <a:lumMod val="75000"/>
                  </a:schemeClr>
                </a:solidFill>
              </a:defRPr>
            </a:lvl1pPr>
          </a:lstStyle>
          <a:p>
            <a:pPr lvl="0"/>
            <a:r>
              <a:rPr lang="de-DE"/>
              <a:t>Thema</a:t>
            </a:r>
          </a:p>
        </p:txBody>
      </p:sp>
      <p:sp>
        <p:nvSpPr>
          <p:cNvPr id="20" name="Textplatzhalter 5">
            <a:extLst>
              <a:ext uri="{FF2B5EF4-FFF2-40B4-BE49-F238E27FC236}">
                <a16:creationId xmlns:a16="http://schemas.microsoft.com/office/drawing/2014/main" id="{63C3B0E5-1B8D-4878-BE08-F27AF989F238}"/>
              </a:ext>
            </a:extLst>
          </p:cNvPr>
          <p:cNvSpPr>
            <a:spLocks noGrp="1"/>
          </p:cNvSpPr>
          <p:nvPr>
            <p:ph type="body" sz="quarter" idx="26" hasCustomPrompt="1"/>
          </p:nvPr>
        </p:nvSpPr>
        <p:spPr>
          <a:xfrm>
            <a:off x="334952" y="5252045"/>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a:t>0.0</a:t>
            </a:r>
          </a:p>
        </p:txBody>
      </p:sp>
      <p:sp>
        <p:nvSpPr>
          <p:cNvPr id="21" name="Textplatzhalter 5">
            <a:extLst>
              <a:ext uri="{FF2B5EF4-FFF2-40B4-BE49-F238E27FC236}">
                <a16:creationId xmlns:a16="http://schemas.microsoft.com/office/drawing/2014/main" id="{43616E4B-52B8-41CB-A9B4-D92821FC1C50}"/>
              </a:ext>
            </a:extLst>
          </p:cNvPr>
          <p:cNvSpPr>
            <a:spLocks noGrp="1"/>
          </p:cNvSpPr>
          <p:nvPr>
            <p:ph type="body" sz="quarter" idx="27" hasCustomPrompt="1"/>
          </p:nvPr>
        </p:nvSpPr>
        <p:spPr>
          <a:xfrm>
            <a:off x="1643051" y="5252044"/>
            <a:ext cx="10213975" cy="390526"/>
          </a:xfrm>
        </p:spPr>
        <p:txBody>
          <a:bodyPr lIns="72000" anchor="b" anchorCtr="0"/>
          <a:lstStyle>
            <a:lvl1pPr marL="0" indent="0">
              <a:buNone/>
              <a:defRPr sz="1800" b="0">
                <a:solidFill>
                  <a:schemeClr val="accent3">
                    <a:lumMod val="75000"/>
                  </a:schemeClr>
                </a:solidFill>
              </a:defRPr>
            </a:lvl1pPr>
          </a:lstStyle>
          <a:p>
            <a:pPr lvl="0"/>
            <a:r>
              <a:rPr lang="de-DE"/>
              <a:t>Thema</a:t>
            </a:r>
          </a:p>
        </p:txBody>
      </p:sp>
      <p:sp>
        <p:nvSpPr>
          <p:cNvPr id="22" name="Textplatzhalter 5">
            <a:extLst>
              <a:ext uri="{FF2B5EF4-FFF2-40B4-BE49-F238E27FC236}">
                <a16:creationId xmlns:a16="http://schemas.microsoft.com/office/drawing/2014/main" id="{8805C1C9-DC48-4D2D-B705-E7AF28A0F7A3}"/>
              </a:ext>
            </a:extLst>
          </p:cNvPr>
          <p:cNvSpPr>
            <a:spLocks noGrp="1"/>
          </p:cNvSpPr>
          <p:nvPr>
            <p:ph type="body" sz="quarter" idx="28" hasCustomPrompt="1"/>
          </p:nvPr>
        </p:nvSpPr>
        <p:spPr>
          <a:xfrm>
            <a:off x="334950" y="5738813"/>
            <a:ext cx="1150938" cy="390526"/>
          </a:xfrm>
          <a:solidFill>
            <a:schemeClr val="accent1"/>
          </a:solidFill>
        </p:spPr>
        <p:txBody>
          <a:bodyPr anchor="b" anchorCtr="0"/>
          <a:lstStyle>
            <a:lvl1pPr marL="0" indent="0" algn="ctr">
              <a:buNone/>
              <a:defRPr sz="1800" b="1">
                <a:solidFill>
                  <a:schemeClr val="bg1"/>
                </a:solidFill>
              </a:defRPr>
            </a:lvl1pPr>
          </a:lstStyle>
          <a:p>
            <a:pPr lvl="0"/>
            <a:r>
              <a:rPr lang="de-DE"/>
              <a:t>0.0</a:t>
            </a:r>
          </a:p>
        </p:txBody>
      </p:sp>
      <p:sp>
        <p:nvSpPr>
          <p:cNvPr id="23" name="Textplatzhalter 5">
            <a:extLst>
              <a:ext uri="{FF2B5EF4-FFF2-40B4-BE49-F238E27FC236}">
                <a16:creationId xmlns:a16="http://schemas.microsoft.com/office/drawing/2014/main" id="{62D37D23-26A9-4C98-ABF0-42C95C99B76B}"/>
              </a:ext>
            </a:extLst>
          </p:cNvPr>
          <p:cNvSpPr>
            <a:spLocks noGrp="1"/>
          </p:cNvSpPr>
          <p:nvPr>
            <p:ph type="body" sz="quarter" idx="29" hasCustomPrompt="1"/>
          </p:nvPr>
        </p:nvSpPr>
        <p:spPr>
          <a:xfrm>
            <a:off x="1643049" y="5738812"/>
            <a:ext cx="10213975" cy="390526"/>
          </a:xfrm>
        </p:spPr>
        <p:txBody>
          <a:bodyPr lIns="72000" anchor="b" anchorCtr="0"/>
          <a:lstStyle>
            <a:lvl1pPr marL="0" indent="0">
              <a:buNone/>
              <a:defRPr sz="1800" b="0">
                <a:solidFill>
                  <a:schemeClr val="accent3">
                    <a:lumMod val="75000"/>
                  </a:schemeClr>
                </a:solidFill>
              </a:defRPr>
            </a:lvl1pPr>
          </a:lstStyle>
          <a:p>
            <a:pPr lvl="0"/>
            <a:r>
              <a:rPr lang="de-DE"/>
              <a:t>Thema</a:t>
            </a:r>
          </a:p>
        </p:txBody>
      </p:sp>
    </p:spTree>
    <p:extLst>
      <p:ext uri="{BB962C8B-B14F-4D97-AF65-F5344CB8AC3E}">
        <p14:creationId xmlns:p14="http://schemas.microsoft.com/office/powerpoint/2010/main" val="2039165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Kapiteltrenner">
    <p:bg>
      <p:bgPr>
        <a:solidFill>
          <a:schemeClr val="bg1"/>
        </a:solidFill>
        <a:effectLst/>
      </p:bgPr>
    </p:bg>
    <p:spTree>
      <p:nvGrpSpPr>
        <p:cNvPr id="1" name=""/>
        <p:cNvGrpSpPr/>
        <p:nvPr/>
      </p:nvGrpSpPr>
      <p:grpSpPr>
        <a:xfrm>
          <a:off x="0" y="0"/>
          <a:ext cx="0" cy="0"/>
          <a:chOff x="0" y="0"/>
          <a:chExt cx="0" cy="0"/>
        </a:xfrm>
      </p:grpSpPr>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50799"/>
            <a:ext cx="12192000" cy="67246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090057" y="2163809"/>
            <a:ext cx="8011886" cy="1566081"/>
          </a:xfrm>
          <a:prstGeom prst="rect">
            <a:avLst/>
          </a:prstGeom>
        </p:spPr>
        <p:txBody>
          <a:bodyPr wrap="square" anchor="b"/>
          <a:lstStyle>
            <a:lvl1pPr algn="ctr">
              <a:defRPr sz="4400" b="1">
                <a:solidFill>
                  <a:schemeClr val="accent1"/>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090057" y="3780690"/>
            <a:ext cx="8011886" cy="504371"/>
          </a:xfrm>
        </p:spPr>
        <p:txBody>
          <a:bodyPr>
            <a:normAutofit/>
          </a:bodyPr>
          <a:lstStyle>
            <a:lvl1pPr marL="0" indent="0" algn="ctr">
              <a:buNone/>
              <a:defRPr sz="2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grpSp>
        <p:nvGrpSpPr>
          <p:cNvPr id="8" name="Gruppieren 7">
            <a:extLst>
              <a:ext uri="{FF2B5EF4-FFF2-40B4-BE49-F238E27FC236}">
                <a16:creationId xmlns:a16="http://schemas.microsoft.com/office/drawing/2014/main" id="{3BAA99A6-1E64-4AED-BFEA-D6BC8FD7AC80}"/>
              </a:ext>
            </a:extLst>
          </p:cNvPr>
          <p:cNvGrpSpPr/>
          <p:nvPr userDrawn="1"/>
        </p:nvGrpSpPr>
        <p:grpSpPr>
          <a:xfrm>
            <a:off x="9131072" y="361950"/>
            <a:ext cx="2757716" cy="571414"/>
            <a:chOff x="388056" y="3728642"/>
            <a:chExt cx="4383969" cy="908383"/>
          </a:xfrm>
        </p:grpSpPr>
        <p:pic>
          <p:nvPicPr>
            <p:cNvPr id="7" name="Grafik 6" descr="Ein Bild, das Zeichnung, Essen enthält.&#10;&#10;Automatisch generierte Beschreibung">
              <a:extLst>
                <a:ext uri="{FF2B5EF4-FFF2-40B4-BE49-F238E27FC236}">
                  <a16:creationId xmlns:a16="http://schemas.microsoft.com/office/drawing/2014/main" id="{8A2650D4-4EA6-4BBF-8437-18EA445635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8056" y="3728642"/>
              <a:ext cx="993069" cy="908383"/>
            </a:xfrm>
            <a:prstGeom prst="rect">
              <a:avLst/>
            </a:prstGeom>
          </p:spPr>
        </p:pic>
        <p:pic>
          <p:nvPicPr>
            <p:cNvPr id="17" name="Grafik 16" descr="Ein Bild, das Zeichnung, Essen enthält.&#10;&#10;Automatisch generierte Beschreibung">
              <a:extLst>
                <a:ext uri="{FF2B5EF4-FFF2-40B4-BE49-F238E27FC236}">
                  <a16:creationId xmlns:a16="http://schemas.microsoft.com/office/drawing/2014/main" id="{339039BF-D96A-41C6-A966-BF2176D50BC3}"/>
                </a:ext>
              </a:extLst>
            </p:cNvPr>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r="-1524"/>
            <a:stretch/>
          </p:blipFill>
          <p:spPr>
            <a:xfrm>
              <a:off x="1485900" y="3728642"/>
              <a:ext cx="3286125" cy="908383"/>
            </a:xfrm>
            <a:prstGeom prst="rect">
              <a:avLst/>
            </a:prstGeom>
          </p:spPr>
        </p:pic>
      </p:grpSp>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A7E73E41-6ABB-4E7F-BD34-50E8F0B4DAA3}"/>
              </a:ext>
            </a:extLst>
          </p:cNvPr>
          <p:cNvCxnSpPr>
            <a:cxnSpLocks/>
          </p:cNvCxnSpPr>
          <p:nvPr userDrawn="1"/>
        </p:nvCxnSpPr>
        <p:spPr>
          <a:xfrm>
            <a:off x="-8965" y="680085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37718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9B090-2FCD-4342-BE00-B99FF6B72C71}"/>
              </a:ext>
            </a:extLst>
          </p:cNvPr>
          <p:cNvSpPr>
            <a:spLocks noGrp="1"/>
          </p:cNvSpPr>
          <p:nvPr>
            <p:ph type="title"/>
          </p:nvPr>
        </p:nvSpPr>
        <p:spPr>
          <a:xfrm>
            <a:off x="334963" y="333379"/>
            <a:ext cx="11522074" cy="1032506"/>
          </a:xfrm>
          <a:prstGeom prst="rect">
            <a:avLst/>
          </a:prstGeom>
        </p:spPr>
        <p:txBody>
          <a:bodyPr/>
          <a:lstStyle>
            <a:lvl1pPr>
              <a:defRPr>
                <a:solidFill>
                  <a:schemeClr val="accent3">
                    <a:lumMod val="75000"/>
                  </a:schemeClr>
                </a:solidFill>
              </a:defRPr>
            </a:lvl1pPr>
          </a:lstStyle>
          <a:p>
            <a:r>
              <a:rPr lang="de-DE"/>
              <a:t>Mastertitelformat bearbeiten</a:t>
            </a:r>
          </a:p>
        </p:txBody>
      </p:sp>
      <p:sp>
        <p:nvSpPr>
          <p:cNvPr id="3" name="Inhaltsplatzhalter 2">
            <a:extLst>
              <a:ext uri="{FF2B5EF4-FFF2-40B4-BE49-F238E27FC236}">
                <a16:creationId xmlns:a16="http://schemas.microsoft.com/office/drawing/2014/main" id="{A5805FA9-2288-416B-B960-EF3F559B9C93}"/>
              </a:ext>
            </a:extLst>
          </p:cNvPr>
          <p:cNvSpPr>
            <a:spLocks noGrp="1"/>
          </p:cNvSpPr>
          <p:nvPr>
            <p:ph idx="1"/>
          </p:nvPr>
        </p:nvSpPr>
        <p:spPr/>
        <p:txBody>
          <a:bodyPr/>
          <a:lstStyle>
            <a:lvl1pPr>
              <a:defRPr>
                <a:solidFill>
                  <a:schemeClr val="accent3">
                    <a:lumMod val="75000"/>
                  </a:schemeClr>
                </a:solidFill>
              </a:defRPr>
            </a:lvl1pPr>
            <a:lvl2pPr>
              <a:defRPr>
                <a:solidFill>
                  <a:schemeClr val="accent3">
                    <a:lumMod val="75000"/>
                  </a:schemeClr>
                </a:solidFill>
              </a:defRPr>
            </a:lvl2pPr>
            <a:lvl3pPr>
              <a:defRPr>
                <a:solidFill>
                  <a:schemeClr val="accent3">
                    <a:lumMod val="75000"/>
                  </a:schemeClr>
                </a:solidFill>
              </a:defRPr>
            </a:lvl3pPr>
            <a:lvl4pPr>
              <a:defRPr>
                <a:solidFill>
                  <a:schemeClr val="accent3">
                    <a:lumMod val="75000"/>
                  </a:schemeClr>
                </a:solidFill>
              </a:defRPr>
            </a:lvl4pPr>
            <a:lvl5pPr>
              <a:defRPr>
                <a:solidFill>
                  <a:schemeClr val="accent3">
                    <a:lumMod val="75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5526A2E9-2132-42B9-893E-5E279BE71486}"/>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4" name="Fußzeilenplatzhalter 3">
            <a:extLst>
              <a:ext uri="{FF2B5EF4-FFF2-40B4-BE49-F238E27FC236}">
                <a16:creationId xmlns:a16="http://schemas.microsoft.com/office/drawing/2014/main" id="{6AF74310-E385-4D24-BB01-B35AB9E58BB9}"/>
              </a:ext>
            </a:extLst>
          </p:cNvPr>
          <p:cNvSpPr>
            <a:spLocks noGrp="1"/>
          </p:cNvSpPr>
          <p:nvPr>
            <p:ph type="ftr" sz="quarter" idx="13"/>
          </p:nvPr>
        </p:nvSpPr>
        <p:spPr/>
        <p:txBody>
          <a:bodyPr/>
          <a:lstStyle>
            <a:lvl1pPr>
              <a:defRPr>
                <a:solidFill>
                  <a:schemeClr val="accent3">
                    <a:lumMod val="75000"/>
                  </a:schemeClr>
                </a:solidFill>
              </a:defRPr>
            </a:lvl1pPr>
          </a:lstStyle>
          <a:p>
            <a:r>
              <a:rPr lang="de-DE"/>
              <a:t>MD111 Lions WaSH-Projekt 2024-2025</a:t>
            </a:r>
          </a:p>
        </p:txBody>
      </p:sp>
    </p:spTree>
    <p:extLst>
      <p:ext uri="{BB962C8B-B14F-4D97-AF65-F5344CB8AC3E}">
        <p14:creationId xmlns:p14="http://schemas.microsoft.com/office/powerpoint/2010/main" val="3889318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Bild + Tex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2448C1B-3F12-472E-A345-BF7D19C0F802}"/>
              </a:ext>
            </a:extLst>
          </p:cNvPr>
          <p:cNvSpPr/>
          <p:nvPr userDrawn="1"/>
        </p:nvSpPr>
        <p:spPr>
          <a:xfrm>
            <a:off x="4213859" y="1556441"/>
            <a:ext cx="7643177" cy="4647136"/>
          </a:xfrm>
          <a:custGeom>
            <a:avLst/>
            <a:gdLst>
              <a:gd name="connsiteX0" fmla="*/ 0 w 7789862"/>
              <a:gd name="connsiteY0" fmla="*/ 0 h 4797743"/>
              <a:gd name="connsiteX1" fmla="*/ 7789862 w 7789862"/>
              <a:gd name="connsiteY1" fmla="*/ 0 h 4797743"/>
              <a:gd name="connsiteX2" fmla="*/ 7789862 w 7789862"/>
              <a:gd name="connsiteY2" fmla="*/ 4797743 h 4797743"/>
              <a:gd name="connsiteX3" fmla="*/ 0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800100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793750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791369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616628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603685 w 7789862"/>
              <a:gd name="connsiteY3" fmla="*/ 4797743 h 4797743"/>
              <a:gd name="connsiteX4" fmla="*/ 0 w 7789862"/>
              <a:gd name="connsiteY4" fmla="*/ 0 h 4797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9862" h="4797743">
                <a:moveTo>
                  <a:pt x="0" y="0"/>
                </a:moveTo>
                <a:lnTo>
                  <a:pt x="7789862" y="0"/>
                </a:lnTo>
                <a:lnTo>
                  <a:pt x="7789862" y="4797743"/>
                </a:lnTo>
                <a:lnTo>
                  <a:pt x="603685" y="479774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8A448C3-1551-47EC-8531-F495648EF148}"/>
              </a:ext>
            </a:extLst>
          </p:cNvPr>
          <p:cNvSpPr>
            <a:spLocks noGrp="1"/>
          </p:cNvSpPr>
          <p:nvPr>
            <p:ph type="title"/>
          </p:nvPr>
        </p:nvSpPr>
        <p:spPr>
          <a:xfrm>
            <a:off x="334963" y="333379"/>
            <a:ext cx="11522074" cy="1032506"/>
          </a:xfrm>
          <a:prstGeom prst="rect">
            <a:avLst/>
          </a:prstGeom>
        </p:spPr>
        <p:txBody>
          <a:bodyPr/>
          <a:lstStyle>
            <a:lvl1pPr>
              <a:defRPr>
                <a:solidFill>
                  <a:schemeClr val="accent3">
                    <a:lumMod val="75000"/>
                  </a:schemeClr>
                </a:solidFill>
              </a:defRPr>
            </a:lvl1pPr>
          </a:lstStyle>
          <a:p>
            <a:r>
              <a:rPr lang="de-DE"/>
              <a:t>Mastertitelformat bearbeiten</a:t>
            </a:r>
          </a:p>
        </p:txBody>
      </p:sp>
      <p:sp>
        <p:nvSpPr>
          <p:cNvPr id="4" name="Inhaltsplatzhalter 3">
            <a:extLst>
              <a:ext uri="{FF2B5EF4-FFF2-40B4-BE49-F238E27FC236}">
                <a16:creationId xmlns:a16="http://schemas.microsoft.com/office/drawing/2014/main" id="{A9F5C954-081F-4945-BB31-B7768544D619}"/>
              </a:ext>
            </a:extLst>
          </p:cNvPr>
          <p:cNvSpPr>
            <a:spLocks noGrp="1"/>
          </p:cNvSpPr>
          <p:nvPr>
            <p:ph sz="half" idx="2"/>
          </p:nvPr>
        </p:nvSpPr>
        <p:spPr>
          <a:xfrm>
            <a:off x="4876800" y="1841184"/>
            <a:ext cx="6698428" cy="4288154"/>
          </a:xfrm>
          <a:noFill/>
        </p:spPr>
        <p:txBody>
          <a:bodyPr vert="horz" lIns="90000" tIns="90000" rIns="0" bIns="45720" rtlCol="0">
            <a:noAutofit/>
          </a:bodyPr>
          <a:lstStyle>
            <a:lvl1pPr>
              <a:defRPr lang="de-DE" dirty="0" smtClean="0">
                <a:solidFill>
                  <a:schemeClr val="bg1"/>
                </a:solidFill>
              </a:defRPr>
            </a:lvl1pPr>
            <a:lvl2pPr>
              <a:defRPr lang="de-DE" dirty="0" smtClean="0">
                <a:solidFill>
                  <a:schemeClr val="bg1"/>
                </a:solidFill>
              </a:defRPr>
            </a:lvl2pPr>
            <a:lvl3pPr>
              <a:defRPr lang="de-DE" dirty="0" smtClean="0">
                <a:solidFill>
                  <a:schemeClr val="bg1"/>
                </a:solidFill>
              </a:defRPr>
            </a:lvl3pPr>
            <a:lvl4pPr>
              <a:defRPr lang="de-DE" dirty="0" smtClean="0">
                <a:solidFill>
                  <a:schemeClr val="bg1"/>
                </a:solidFill>
              </a:defRPr>
            </a:lvl4pPr>
            <a:lvl5pPr>
              <a:defRPr lang="de-DE" dirty="0">
                <a:solidFill>
                  <a:schemeClr val="bg1"/>
                </a:solidFill>
              </a:defRPr>
            </a:lvl5pPr>
          </a:lstStyle>
          <a:p>
            <a:pPr lvl="0">
              <a:buClr>
                <a:schemeClr val="bg1"/>
              </a:buClr>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FC961A56-8ED4-46FD-87A5-FB31DA5F7FA0}"/>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5" name="Fußzeilenplatzhalter 4">
            <a:extLst>
              <a:ext uri="{FF2B5EF4-FFF2-40B4-BE49-F238E27FC236}">
                <a16:creationId xmlns:a16="http://schemas.microsoft.com/office/drawing/2014/main" id="{B5B1B9C6-584F-45FA-A0C1-DF0805E6CBFE}"/>
              </a:ext>
            </a:extLst>
          </p:cNvPr>
          <p:cNvSpPr>
            <a:spLocks noGrp="1"/>
          </p:cNvSpPr>
          <p:nvPr>
            <p:ph type="ftr" sz="quarter" idx="13"/>
          </p:nvPr>
        </p:nvSpPr>
        <p:spPr/>
        <p:txBody>
          <a:bodyPr/>
          <a:lstStyle>
            <a:lvl1pPr>
              <a:defRPr>
                <a:solidFill>
                  <a:schemeClr val="accent3">
                    <a:lumMod val="75000"/>
                  </a:schemeClr>
                </a:solidFill>
              </a:defRPr>
            </a:lvl1pPr>
          </a:lstStyle>
          <a:p>
            <a:r>
              <a:rPr lang="de-DE"/>
              <a:t>MD111 Lions WaSH-Projekt 2024-2025</a:t>
            </a:r>
          </a:p>
        </p:txBody>
      </p:sp>
      <p:sp>
        <p:nvSpPr>
          <p:cNvPr id="9" name="Bildplatzhalter 8">
            <a:extLst>
              <a:ext uri="{FF2B5EF4-FFF2-40B4-BE49-F238E27FC236}">
                <a16:creationId xmlns:a16="http://schemas.microsoft.com/office/drawing/2014/main" id="{3E8BD3FE-3DC1-45BD-8BF5-33C1E05E03FA}"/>
              </a:ext>
            </a:extLst>
          </p:cNvPr>
          <p:cNvSpPr>
            <a:spLocks noGrp="1"/>
          </p:cNvSpPr>
          <p:nvPr>
            <p:ph type="pic" sz="quarter" idx="14"/>
          </p:nvPr>
        </p:nvSpPr>
        <p:spPr>
          <a:xfrm>
            <a:off x="334962" y="1556441"/>
            <a:ext cx="4332288" cy="4647136"/>
          </a:xfrm>
          <a:custGeom>
            <a:avLst/>
            <a:gdLst>
              <a:gd name="connsiteX0" fmla="*/ 0 w 4394200"/>
              <a:gd name="connsiteY0" fmla="*/ 0 h 4906534"/>
              <a:gd name="connsiteX1" fmla="*/ 4394200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394200"/>
              <a:gd name="connsiteY0" fmla="*/ 0 h 4906534"/>
              <a:gd name="connsiteX1" fmla="*/ 4003675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394200"/>
              <a:gd name="connsiteY0" fmla="*/ 0 h 4906534"/>
              <a:gd name="connsiteX1" fmla="*/ 3970338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394200"/>
              <a:gd name="connsiteY0" fmla="*/ 0 h 4906534"/>
              <a:gd name="connsiteX1" fmla="*/ 3947704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776450"/>
              <a:gd name="connsiteY0" fmla="*/ 0 h 4906534"/>
              <a:gd name="connsiteX1" fmla="*/ 3947704 w 4776450"/>
              <a:gd name="connsiteY1" fmla="*/ 0 h 4906534"/>
              <a:gd name="connsiteX2" fmla="*/ 4776450 w 4776450"/>
              <a:gd name="connsiteY2" fmla="*/ 4906534 h 4906534"/>
              <a:gd name="connsiteX3" fmla="*/ 0 w 4776450"/>
              <a:gd name="connsiteY3" fmla="*/ 4906534 h 4906534"/>
              <a:gd name="connsiteX4" fmla="*/ 0 w 4776450"/>
              <a:gd name="connsiteY4" fmla="*/ 0 h 4906534"/>
              <a:gd name="connsiteX0" fmla="*/ 0 w 4575266"/>
              <a:gd name="connsiteY0" fmla="*/ 0 h 4906534"/>
              <a:gd name="connsiteX1" fmla="*/ 3947704 w 4575266"/>
              <a:gd name="connsiteY1" fmla="*/ 0 h 4906534"/>
              <a:gd name="connsiteX2" fmla="*/ 4575266 w 4575266"/>
              <a:gd name="connsiteY2" fmla="*/ 4906534 h 4906534"/>
              <a:gd name="connsiteX3" fmla="*/ 0 w 4575266"/>
              <a:gd name="connsiteY3" fmla="*/ 4906534 h 4906534"/>
              <a:gd name="connsiteX4" fmla="*/ 0 w 4575266"/>
              <a:gd name="connsiteY4" fmla="*/ 0 h 490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266" h="4906534">
                <a:moveTo>
                  <a:pt x="0" y="0"/>
                </a:moveTo>
                <a:lnTo>
                  <a:pt x="3947704" y="0"/>
                </a:lnTo>
                <a:lnTo>
                  <a:pt x="4575266" y="4906534"/>
                </a:lnTo>
                <a:lnTo>
                  <a:pt x="0" y="4906534"/>
                </a:lnTo>
                <a:lnTo>
                  <a:pt x="0" y="0"/>
                </a:lnTo>
                <a:close/>
              </a:path>
            </a:pathLst>
          </a:custGeom>
        </p:spPr>
        <p:txBody>
          <a:bodyPr/>
          <a:lstStyle>
            <a:lvl1pPr>
              <a:defRPr>
                <a:solidFill>
                  <a:schemeClr val="accent3">
                    <a:lumMod val="75000"/>
                  </a:schemeClr>
                </a:solidFill>
              </a:defRPr>
            </a:lvl1pPr>
          </a:lstStyle>
          <a:p>
            <a:endParaRPr lang="de-DE"/>
          </a:p>
        </p:txBody>
      </p:sp>
      <p:cxnSp>
        <p:nvCxnSpPr>
          <p:cNvPr id="10" name="Gerader Verbinder 9" hidden="1">
            <a:extLst>
              <a:ext uri="{FF2B5EF4-FFF2-40B4-BE49-F238E27FC236}">
                <a16:creationId xmlns:a16="http://schemas.microsoft.com/office/drawing/2014/main" id="{324276E7-CABC-44AC-86DA-F0FB022F3B48}"/>
              </a:ext>
            </a:extLst>
          </p:cNvPr>
          <p:cNvCxnSpPr>
            <a:cxnSpLocks/>
          </p:cNvCxnSpPr>
          <p:nvPr userDrawn="1"/>
        </p:nvCxnSpPr>
        <p:spPr>
          <a:xfrm>
            <a:off x="334963" y="6125305"/>
            <a:ext cx="3735388"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93796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Bild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448C3-1551-47EC-8531-F495648EF148}"/>
              </a:ext>
            </a:extLst>
          </p:cNvPr>
          <p:cNvSpPr>
            <a:spLocks noGrp="1"/>
          </p:cNvSpPr>
          <p:nvPr>
            <p:ph type="title"/>
          </p:nvPr>
        </p:nvSpPr>
        <p:spPr>
          <a:xfrm>
            <a:off x="334963" y="333379"/>
            <a:ext cx="11522074" cy="1032506"/>
          </a:xfrm>
          <a:prstGeom prst="rect">
            <a:avLst/>
          </a:prstGeom>
        </p:spPr>
        <p:txBody>
          <a:bodyPr/>
          <a:lstStyle>
            <a:lvl1pPr>
              <a:defRPr>
                <a:solidFill>
                  <a:schemeClr val="accent3">
                    <a:lumMod val="75000"/>
                  </a:schemeClr>
                </a:solidFill>
              </a:defRPr>
            </a:lvl1pPr>
          </a:lstStyle>
          <a:p>
            <a:r>
              <a:rPr lang="de-DE"/>
              <a:t>Mastertitelformat bearbeiten</a:t>
            </a:r>
          </a:p>
        </p:txBody>
      </p:sp>
      <p:sp>
        <p:nvSpPr>
          <p:cNvPr id="4" name="Inhaltsplatzhalter 3">
            <a:extLst>
              <a:ext uri="{FF2B5EF4-FFF2-40B4-BE49-F238E27FC236}">
                <a16:creationId xmlns:a16="http://schemas.microsoft.com/office/drawing/2014/main" id="{A9F5C954-081F-4945-BB31-B7768544D619}"/>
              </a:ext>
            </a:extLst>
          </p:cNvPr>
          <p:cNvSpPr>
            <a:spLocks noGrp="1"/>
          </p:cNvSpPr>
          <p:nvPr>
            <p:ph sz="half" idx="2"/>
          </p:nvPr>
        </p:nvSpPr>
        <p:spPr>
          <a:xfrm>
            <a:off x="4354286" y="1844675"/>
            <a:ext cx="7220942" cy="4284663"/>
          </a:xfrm>
        </p:spPr>
        <p:txBody>
          <a:bodyPr vert="horz" lIns="0" tIns="90000" rIns="0" bIns="45720" rtlCol="0">
            <a:noAutofit/>
          </a:bodyPr>
          <a:lstStyle>
            <a:lvl1pPr>
              <a:defRPr lang="de-DE" dirty="0" smtClean="0">
                <a:solidFill>
                  <a:schemeClr val="accent3">
                    <a:lumMod val="75000"/>
                  </a:schemeClr>
                </a:solidFill>
              </a:defRPr>
            </a:lvl1pPr>
            <a:lvl2pPr>
              <a:defRPr lang="de-DE" dirty="0" smtClean="0">
                <a:solidFill>
                  <a:schemeClr val="accent3">
                    <a:lumMod val="75000"/>
                  </a:schemeClr>
                </a:solidFill>
              </a:defRPr>
            </a:lvl2pPr>
            <a:lvl3pPr>
              <a:defRPr lang="de-DE" dirty="0" smtClean="0">
                <a:solidFill>
                  <a:schemeClr val="accent3">
                    <a:lumMod val="75000"/>
                  </a:schemeClr>
                </a:solidFill>
              </a:defRPr>
            </a:lvl3pPr>
            <a:lvl4pPr>
              <a:defRPr lang="de-DE" dirty="0" smtClean="0">
                <a:solidFill>
                  <a:schemeClr val="accent3">
                    <a:lumMod val="75000"/>
                  </a:schemeClr>
                </a:solidFill>
              </a:defRPr>
            </a:lvl4pPr>
            <a:lvl5pPr>
              <a:defRPr lang="de-DE" dirty="0">
                <a:solidFill>
                  <a:schemeClr val="accent3">
                    <a:lumMod val="75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FC961A56-8ED4-46FD-87A5-FB31DA5F7FA0}"/>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5" name="Fußzeilenplatzhalter 4">
            <a:extLst>
              <a:ext uri="{FF2B5EF4-FFF2-40B4-BE49-F238E27FC236}">
                <a16:creationId xmlns:a16="http://schemas.microsoft.com/office/drawing/2014/main" id="{B5B1B9C6-584F-45FA-A0C1-DF0805E6CBFE}"/>
              </a:ext>
            </a:extLst>
          </p:cNvPr>
          <p:cNvSpPr>
            <a:spLocks noGrp="1"/>
          </p:cNvSpPr>
          <p:nvPr>
            <p:ph type="ftr" sz="quarter" idx="13"/>
          </p:nvPr>
        </p:nvSpPr>
        <p:spPr/>
        <p:txBody>
          <a:bodyPr/>
          <a:lstStyle>
            <a:lvl1pPr>
              <a:defRPr>
                <a:solidFill>
                  <a:schemeClr val="accent3">
                    <a:lumMod val="75000"/>
                  </a:schemeClr>
                </a:solidFill>
              </a:defRPr>
            </a:lvl1pPr>
          </a:lstStyle>
          <a:p>
            <a:r>
              <a:rPr lang="de-DE"/>
              <a:t>MD111 Lions WaSH-Projekt 2024-2025</a:t>
            </a:r>
          </a:p>
        </p:txBody>
      </p:sp>
      <p:sp>
        <p:nvSpPr>
          <p:cNvPr id="9" name="Bildplatzhalter 8">
            <a:extLst>
              <a:ext uri="{FF2B5EF4-FFF2-40B4-BE49-F238E27FC236}">
                <a16:creationId xmlns:a16="http://schemas.microsoft.com/office/drawing/2014/main" id="{3E8BD3FE-3DC1-45BD-8BF5-33C1E05E03FA}"/>
              </a:ext>
            </a:extLst>
          </p:cNvPr>
          <p:cNvSpPr>
            <a:spLocks noGrp="1"/>
          </p:cNvSpPr>
          <p:nvPr>
            <p:ph type="pic" sz="quarter" idx="14"/>
          </p:nvPr>
        </p:nvSpPr>
        <p:spPr>
          <a:xfrm>
            <a:off x="334961" y="1556441"/>
            <a:ext cx="3741739" cy="4647136"/>
          </a:xfrm>
          <a:prstGeom prst="rect">
            <a:avLst/>
          </a:prstGeom>
        </p:spPr>
        <p:txBody>
          <a:bodyPr/>
          <a:lstStyle>
            <a:lvl1pPr>
              <a:defRPr>
                <a:solidFill>
                  <a:schemeClr val="accent3">
                    <a:lumMod val="75000"/>
                  </a:schemeClr>
                </a:solidFill>
              </a:defRPr>
            </a:lvl1pPr>
          </a:lstStyle>
          <a:p>
            <a:endParaRPr lang="de-DE"/>
          </a:p>
        </p:txBody>
      </p:sp>
      <p:cxnSp>
        <p:nvCxnSpPr>
          <p:cNvPr id="10" name="Gerader Verbinder 9" hidden="1">
            <a:extLst>
              <a:ext uri="{FF2B5EF4-FFF2-40B4-BE49-F238E27FC236}">
                <a16:creationId xmlns:a16="http://schemas.microsoft.com/office/drawing/2014/main" id="{324276E7-CABC-44AC-86DA-F0FB022F3B48}"/>
              </a:ext>
            </a:extLst>
          </p:cNvPr>
          <p:cNvCxnSpPr>
            <a:cxnSpLocks/>
          </p:cNvCxnSpPr>
          <p:nvPr userDrawn="1"/>
        </p:nvCxnSpPr>
        <p:spPr>
          <a:xfrm>
            <a:off x="334963" y="6125305"/>
            <a:ext cx="3735388"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46478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4B5583-6C4E-4B4F-8957-DBEF97304A5A}"/>
              </a:ext>
            </a:extLst>
          </p:cNvPr>
          <p:cNvSpPr>
            <a:spLocks noGrp="1"/>
          </p:cNvSpPr>
          <p:nvPr>
            <p:ph type="title" hasCustomPrompt="1"/>
          </p:nvPr>
        </p:nvSpPr>
        <p:spPr/>
        <p:txBody>
          <a:bodyPr/>
          <a:lstStyle>
            <a:lvl1pPr>
              <a:defRPr/>
            </a:lvl1pPr>
          </a:lstStyle>
          <a:p>
            <a:r>
              <a:rPr lang="de-DE"/>
              <a:t>Inhaltsverzeichnis</a:t>
            </a:r>
          </a:p>
        </p:txBody>
      </p:sp>
      <p:sp>
        <p:nvSpPr>
          <p:cNvPr id="3" name="Fußzeilenplatzhalter 2">
            <a:extLst>
              <a:ext uri="{FF2B5EF4-FFF2-40B4-BE49-F238E27FC236}">
                <a16:creationId xmlns:a16="http://schemas.microsoft.com/office/drawing/2014/main" id="{D00D3A81-45B0-4D66-9EB7-231CEE3461A3}"/>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A3B87CBB-8B7A-492E-8D9E-761773BE7D09}"/>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Textplatzhalter 5">
            <a:extLst>
              <a:ext uri="{FF2B5EF4-FFF2-40B4-BE49-F238E27FC236}">
                <a16:creationId xmlns:a16="http://schemas.microsoft.com/office/drawing/2014/main" id="{7C79A313-32BC-49FD-9D95-8C449157EBD3}"/>
              </a:ext>
            </a:extLst>
          </p:cNvPr>
          <p:cNvSpPr>
            <a:spLocks noGrp="1"/>
          </p:cNvSpPr>
          <p:nvPr>
            <p:ph type="body" sz="quarter" idx="12" hasCustomPrompt="1"/>
          </p:nvPr>
        </p:nvSpPr>
        <p:spPr>
          <a:xfrm>
            <a:off x="334963" y="1844676"/>
            <a:ext cx="1150938" cy="390526"/>
          </a:xfrm>
          <a:noFill/>
        </p:spPr>
        <p:txBody>
          <a:bodyPr anchor="b" anchorCtr="0">
            <a:noAutofit/>
          </a:bodyPr>
          <a:lstStyle>
            <a:lvl1pPr marL="0" indent="0" algn="ctr">
              <a:buNone/>
              <a:defRPr sz="2000" b="1">
                <a:solidFill>
                  <a:schemeClr val="accent3">
                    <a:lumMod val="75000"/>
                  </a:schemeClr>
                </a:solidFill>
              </a:defRPr>
            </a:lvl1pPr>
          </a:lstStyle>
          <a:p>
            <a:pPr lvl="0"/>
            <a:r>
              <a:rPr lang="de-DE"/>
              <a:t>TOP</a:t>
            </a:r>
          </a:p>
        </p:txBody>
      </p:sp>
      <p:sp>
        <p:nvSpPr>
          <p:cNvPr id="7" name="Textplatzhalter 5">
            <a:extLst>
              <a:ext uri="{FF2B5EF4-FFF2-40B4-BE49-F238E27FC236}">
                <a16:creationId xmlns:a16="http://schemas.microsoft.com/office/drawing/2014/main" id="{2F8C9DF9-5EC8-4567-A0AC-3513500166A2}"/>
              </a:ext>
            </a:extLst>
          </p:cNvPr>
          <p:cNvSpPr>
            <a:spLocks noGrp="1"/>
          </p:cNvSpPr>
          <p:nvPr>
            <p:ph type="body" sz="quarter" idx="13" hasCustomPrompt="1"/>
          </p:nvPr>
        </p:nvSpPr>
        <p:spPr>
          <a:xfrm>
            <a:off x="1643062" y="1844675"/>
            <a:ext cx="10213975" cy="390526"/>
          </a:xfrm>
          <a:noFill/>
        </p:spPr>
        <p:txBody>
          <a:bodyPr lIns="72000" anchor="b" anchorCtr="0">
            <a:noAutofit/>
          </a:bodyPr>
          <a:lstStyle>
            <a:lvl1pPr marL="0" indent="0">
              <a:buNone/>
              <a:defRPr sz="2000" b="1">
                <a:solidFill>
                  <a:schemeClr val="accent3">
                    <a:lumMod val="75000"/>
                  </a:schemeClr>
                </a:solidFill>
              </a:defRPr>
            </a:lvl1pPr>
          </a:lstStyle>
          <a:p>
            <a:pPr lvl="0"/>
            <a:r>
              <a:rPr lang="de-DE"/>
              <a:t>Überschrift</a:t>
            </a:r>
          </a:p>
        </p:txBody>
      </p:sp>
      <p:sp>
        <p:nvSpPr>
          <p:cNvPr id="8" name="Textplatzhalter 5">
            <a:extLst>
              <a:ext uri="{FF2B5EF4-FFF2-40B4-BE49-F238E27FC236}">
                <a16:creationId xmlns:a16="http://schemas.microsoft.com/office/drawing/2014/main" id="{42F9A924-347E-44C7-AEEB-2A35661F3C1F}"/>
              </a:ext>
            </a:extLst>
          </p:cNvPr>
          <p:cNvSpPr>
            <a:spLocks noGrp="1"/>
          </p:cNvSpPr>
          <p:nvPr>
            <p:ph type="body" sz="quarter" idx="14" hasCustomPrompt="1"/>
          </p:nvPr>
        </p:nvSpPr>
        <p:spPr>
          <a:xfrm>
            <a:off x="334964" y="2331443"/>
            <a:ext cx="1150938" cy="390526"/>
          </a:xfrm>
          <a:noFill/>
        </p:spPr>
        <p:txBody>
          <a:bodyPr anchor="b" anchorCtr="0">
            <a:noAutofit/>
          </a:bodyPr>
          <a:lstStyle>
            <a:lvl1pPr marL="0" indent="0" algn="ctr">
              <a:buNone/>
              <a:defRPr sz="1800" b="1">
                <a:solidFill>
                  <a:schemeClr val="accent3">
                    <a:lumMod val="75000"/>
                  </a:schemeClr>
                </a:solidFill>
              </a:defRPr>
            </a:lvl1pPr>
          </a:lstStyle>
          <a:p>
            <a:pPr lvl="0"/>
            <a:r>
              <a:rPr lang="de-DE"/>
              <a:t>0.0</a:t>
            </a:r>
          </a:p>
        </p:txBody>
      </p:sp>
      <p:sp>
        <p:nvSpPr>
          <p:cNvPr id="9" name="Textplatzhalter 5">
            <a:extLst>
              <a:ext uri="{FF2B5EF4-FFF2-40B4-BE49-F238E27FC236}">
                <a16:creationId xmlns:a16="http://schemas.microsoft.com/office/drawing/2014/main" id="{6C6CA6AC-CF30-4133-8D50-29618FD82F40}"/>
              </a:ext>
            </a:extLst>
          </p:cNvPr>
          <p:cNvSpPr>
            <a:spLocks noGrp="1"/>
          </p:cNvSpPr>
          <p:nvPr>
            <p:ph type="body" sz="quarter" idx="15" hasCustomPrompt="1"/>
          </p:nvPr>
        </p:nvSpPr>
        <p:spPr>
          <a:xfrm>
            <a:off x="1643063" y="2331442"/>
            <a:ext cx="10213975" cy="390526"/>
          </a:xfrm>
        </p:spPr>
        <p:txBody>
          <a:bodyPr lIns="72000" anchor="b" anchorCtr="0">
            <a:noAutofit/>
          </a:bodyPr>
          <a:lstStyle>
            <a:lvl1pPr marL="0" indent="0">
              <a:buNone/>
              <a:defRPr sz="1800" b="0">
                <a:solidFill>
                  <a:schemeClr val="accent3">
                    <a:lumMod val="75000"/>
                  </a:schemeClr>
                </a:solidFill>
              </a:defRPr>
            </a:lvl1pPr>
          </a:lstStyle>
          <a:p>
            <a:pPr lvl="0"/>
            <a:r>
              <a:rPr lang="de-DE"/>
              <a:t>Thema</a:t>
            </a:r>
          </a:p>
        </p:txBody>
      </p:sp>
      <p:sp>
        <p:nvSpPr>
          <p:cNvPr id="10" name="Textplatzhalter 5">
            <a:extLst>
              <a:ext uri="{FF2B5EF4-FFF2-40B4-BE49-F238E27FC236}">
                <a16:creationId xmlns:a16="http://schemas.microsoft.com/office/drawing/2014/main" id="{24146FED-EAAA-490E-BE61-C24E149E1D2F}"/>
              </a:ext>
            </a:extLst>
          </p:cNvPr>
          <p:cNvSpPr>
            <a:spLocks noGrp="1"/>
          </p:cNvSpPr>
          <p:nvPr>
            <p:ph type="body" sz="quarter" idx="16" hasCustomPrompt="1"/>
          </p:nvPr>
        </p:nvSpPr>
        <p:spPr>
          <a:xfrm>
            <a:off x="334962" y="2818210"/>
            <a:ext cx="1150938" cy="390526"/>
          </a:xfrm>
          <a:noFill/>
        </p:spPr>
        <p:txBody>
          <a:bodyPr anchor="b" anchorCtr="0">
            <a:noAutofit/>
          </a:bodyPr>
          <a:lstStyle>
            <a:lvl1pPr marL="0" indent="0" algn="ctr">
              <a:buNone/>
              <a:defRPr sz="1800" b="1">
                <a:solidFill>
                  <a:schemeClr val="accent3">
                    <a:lumMod val="75000"/>
                  </a:schemeClr>
                </a:solidFill>
              </a:defRPr>
            </a:lvl1pPr>
          </a:lstStyle>
          <a:p>
            <a:pPr lvl="0"/>
            <a:r>
              <a:rPr lang="de-DE"/>
              <a:t>0.0</a:t>
            </a:r>
          </a:p>
        </p:txBody>
      </p:sp>
      <p:sp>
        <p:nvSpPr>
          <p:cNvPr id="11" name="Textplatzhalter 5">
            <a:extLst>
              <a:ext uri="{FF2B5EF4-FFF2-40B4-BE49-F238E27FC236}">
                <a16:creationId xmlns:a16="http://schemas.microsoft.com/office/drawing/2014/main" id="{C5AF3B96-3F09-4E71-AB3F-408767F219A3}"/>
              </a:ext>
            </a:extLst>
          </p:cNvPr>
          <p:cNvSpPr>
            <a:spLocks noGrp="1"/>
          </p:cNvSpPr>
          <p:nvPr>
            <p:ph type="body" sz="quarter" idx="17" hasCustomPrompt="1"/>
          </p:nvPr>
        </p:nvSpPr>
        <p:spPr>
          <a:xfrm>
            <a:off x="1643061" y="2818209"/>
            <a:ext cx="10213975" cy="390526"/>
          </a:xfrm>
        </p:spPr>
        <p:txBody>
          <a:bodyPr lIns="72000" anchor="b" anchorCtr="0">
            <a:noAutofit/>
          </a:bodyPr>
          <a:lstStyle>
            <a:lvl1pPr marL="0" indent="0">
              <a:buNone/>
              <a:defRPr sz="1800" b="0">
                <a:solidFill>
                  <a:schemeClr val="accent3">
                    <a:lumMod val="75000"/>
                  </a:schemeClr>
                </a:solidFill>
              </a:defRPr>
            </a:lvl1pPr>
          </a:lstStyle>
          <a:p>
            <a:pPr lvl="0"/>
            <a:r>
              <a:rPr lang="de-DE"/>
              <a:t>Thema</a:t>
            </a:r>
          </a:p>
        </p:txBody>
      </p:sp>
      <p:sp>
        <p:nvSpPr>
          <p:cNvPr id="12" name="Textplatzhalter 5">
            <a:extLst>
              <a:ext uri="{FF2B5EF4-FFF2-40B4-BE49-F238E27FC236}">
                <a16:creationId xmlns:a16="http://schemas.microsoft.com/office/drawing/2014/main" id="{6AA924C5-2B03-42CE-8462-FE9134031A7F}"/>
              </a:ext>
            </a:extLst>
          </p:cNvPr>
          <p:cNvSpPr>
            <a:spLocks noGrp="1"/>
          </p:cNvSpPr>
          <p:nvPr>
            <p:ph type="body" sz="quarter" idx="18" hasCustomPrompt="1"/>
          </p:nvPr>
        </p:nvSpPr>
        <p:spPr>
          <a:xfrm>
            <a:off x="334960" y="3304977"/>
            <a:ext cx="1150938" cy="390526"/>
          </a:xfrm>
          <a:noFill/>
        </p:spPr>
        <p:txBody>
          <a:bodyPr anchor="b" anchorCtr="0">
            <a:noAutofit/>
          </a:bodyPr>
          <a:lstStyle>
            <a:lvl1pPr marL="0" indent="0" algn="ctr">
              <a:buNone/>
              <a:defRPr sz="1800" b="1">
                <a:solidFill>
                  <a:schemeClr val="accent3">
                    <a:lumMod val="75000"/>
                  </a:schemeClr>
                </a:solidFill>
              </a:defRPr>
            </a:lvl1pPr>
          </a:lstStyle>
          <a:p>
            <a:pPr lvl="0"/>
            <a:r>
              <a:rPr lang="de-DE"/>
              <a:t>0.0</a:t>
            </a:r>
          </a:p>
        </p:txBody>
      </p:sp>
      <p:sp>
        <p:nvSpPr>
          <p:cNvPr id="13" name="Textplatzhalter 5">
            <a:extLst>
              <a:ext uri="{FF2B5EF4-FFF2-40B4-BE49-F238E27FC236}">
                <a16:creationId xmlns:a16="http://schemas.microsoft.com/office/drawing/2014/main" id="{DBA41E4F-75EC-466F-9B93-FB4711CD15A0}"/>
              </a:ext>
            </a:extLst>
          </p:cNvPr>
          <p:cNvSpPr>
            <a:spLocks noGrp="1"/>
          </p:cNvSpPr>
          <p:nvPr>
            <p:ph type="body" sz="quarter" idx="19" hasCustomPrompt="1"/>
          </p:nvPr>
        </p:nvSpPr>
        <p:spPr>
          <a:xfrm>
            <a:off x="1643059" y="3304976"/>
            <a:ext cx="10213975" cy="390526"/>
          </a:xfrm>
        </p:spPr>
        <p:txBody>
          <a:bodyPr lIns="72000" anchor="b" anchorCtr="0">
            <a:noAutofit/>
          </a:bodyPr>
          <a:lstStyle>
            <a:lvl1pPr marL="0" indent="0">
              <a:buNone/>
              <a:defRPr sz="1800" b="0">
                <a:solidFill>
                  <a:schemeClr val="accent3">
                    <a:lumMod val="75000"/>
                  </a:schemeClr>
                </a:solidFill>
              </a:defRPr>
            </a:lvl1pPr>
          </a:lstStyle>
          <a:p>
            <a:pPr lvl="0"/>
            <a:r>
              <a:rPr lang="de-DE"/>
              <a:t>Thema</a:t>
            </a:r>
          </a:p>
        </p:txBody>
      </p:sp>
      <p:sp>
        <p:nvSpPr>
          <p:cNvPr id="14" name="Textplatzhalter 5">
            <a:extLst>
              <a:ext uri="{FF2B5EF4-FFF2-40B4-BE49-F238E27FC236}">
                <a16:creationId xmlns:a16="http://schemas.microsoft.com/office/drawing/2014/main" id="{D8E902B2-24AB-42DB-A3D7-672BA8446784}"/>
              </a:ext>
            </a:extLst>
          </p:cNvPr>
          <p:cNvSpPr>
            <a:spLocks noGrp="1"/>
          </p:cNvSpPr>
          <p:nvPr>
            <p:ph type="body" sz="quarter" idx="20" hasCustomPrompt="1"/>
          </p:nvPr>
        </p:nvSpPr>
        <p:spPr>
          <a:xfrm>
            <a:off x="334958" y="3791744"/>
            <a:ext cx="1150938" cy="390526"/>
          </a:xfrm>
          <a:noFill/>
        </p:spPr>
        <p:txBody>
          <a:bodyPr anchor="b" anchorCtr="0">
            <a:noAutofit/>
          </a:bodyPr>
          <a:lstStyle>
            <a:lvl1pPr marL="0" indent="0" algn="ctr">
              <a:buNone/>
              <a:defRPr sz="1800" b="1">
                <a:solidFill>
                  <a:schemeClr val="accent3">
                    <a:lumMod val="75000"/>
                  </a:schemeClr>
                </a:solidFill>
              </a:defRPr>
            </a:lvl1pPr>
          </a:lstStyle>
          <a:p>
            <a:pPr lvl="0"/>
            <a:r>
              <a:rPr lang="de-DE"/>
              <a:t>0.0</a:t>
            </a:r>
          </a:p>
        </p:txBody>
      </p:sp>
      <p:sp>
        <p:nvSpPr>
          <p:cNvPr id="15" name="Textplatzhalter 5">
            <a:extLst>
              <a:ext uri="{FF2B5EF4-FFF2-40B4-BE49-F238E27FC236}">
                <a16:creationId xmlns:a16="http://schemas.microsoft.com/office/drawing/2014/main" id="{8B9FA950-4954-4506-A095-7B68CA79B4AE}"/>
              </a:ext>
            </a:extLst>
          </p:cNvPr>
          <p:cNvSpPr>
            <a:spLocks noGrp="1"/>
          </p:cNvSpPr>
          <p:nvPr>
            <p:ph type="body" sz="quarter" idx="21" hasCustomPrompt="1"/>
          </p:nvPr>
        </p:nvSpPr>
        <p:spPr>
          <a:xfrm>
            <a:off x="1643057" y="3791743"/>
            <a:ext cx="10213975" cy="390526"/>
          </a:xfrm>
        </p:spPr>
        <p:txBody>
          <a:bodyPr lIns="72000" anchor="b" anchorCtr="0">
            <a:noAutofit/>
          </a:bodyPr>
          <a:lstStyle>
            <a:lvl1pPr marL="0" indent="0">
              <a:buNone/>
              <a:defRPr sz="1800" b="0">
                <a:solidFill>
                  <a:schemeClr val="accent3">
                    <a:lumMod val="75000"/>
                  </a:schemeClr>
                </a:solidFill>
              </a:defRPr>
            </a:lvl1pPr>
          </a:lstStyle>
          <a:p>
            <a:pPr lvl="0"/>
            <a:r>
              <a:rPr lang="de-DE"/>
              <a:t>Thema</a:t>
            </a:r>
          </a:p>
        </p:txBody>
      </p:sp>
      <p:sp>
        <p:nvSpPr>
          <p:cNvPr id="16" name="Textplatzhalter 5">
            <a:extLst>
              <a:ext uri="{FF2B5EF4-FFF2-40B4-BE49-F238E27FC236}">
                <a16:creationId xmlns:a16="http://schemas.microsoft.com/office/drawing/2014/main" id="{B177A492-E4B5-425A-8D46-F755C1C64F5A}"/>
              </a:ext>
            </a:extLst>
          </p:cNvPr>
          <p:cNvSpPr>
            <a:spLocks noGrp="1"/>
          </p:cNvSpPr>
          <p:nvPr>
            <p:ph type="body" sz="quarter" idx="22" hasCustomPrompt="1"/>
          </p:nvPr>
        </p:nvSpPr>
        <p:spPr>
          <a:xfrm>
            <a:off x="334956" y="4278511"/>
            <a:ext cx="1150938" cy="390526"/>
          </a:xfrm>
          <a:noFill/>
        </p:spPr>
        <p:txBody>
          <a:bodyPr anchor="b" anchorCtr="0">
            <a:noAutofit/>
          </a:bodyPr>
          <a:lstStyle>
            <a:lvl1pPr marL="0" indent="0" algn="ctr">
              <a:buNone/>
              <a:defRPr sz="1800" b="1">
                <a:solidFill>
                  <a:schemeClr val="accent3">
                    <a:lumMod val="75000"/>
                  </a:schemeClr>
                </a:solidFill>
              </a:defRPr>
            </a:lvl1pPr>
          </a:lstStyle>
          <a:p>
            <a:pPr lvl="0"/>
            <a:r>
              <a:rPr lang="de-DE"/>
              <a:t>0.0</a:t>
            </a:r>
          </a:p>
        </p:txBody>
      </p:sp>
      <p:sp>
        <p:nvSpPr>
          <p:cNvPr id="17" name="Textplatzhalter 5">
            <a:extLst>
              <a:ext uri="{FF2B5EF4-FFF2-40B4-BE49-F238E27FC236}">
                <a16:creationId xmlns:a16="http://schemas.microsoft.com/office/drawing/2014/main" id="{389C7E97-94AD-40C4-8DBD-942566A75D05}"/>
              </a:ext>
            </a:extLst>
          </p:cNvPr>
          <p:cNvSpPr>
            <a:spLocks noGrp="1"/>
          </p:cNvSpPr>
          <p:nvPr>
            <p:ph type="body" sz="quarter" idx="23" hasCustomPrompt="1"/>
          </p:nvPr>
        </p:nvSpPr>
        <p:spPr>
          <a:xfrm>
            <a:off x="1643055" y="4278510"/>
            <a:ext cx="10213975" cy="390526"/>
          </a:xfrm>
        </p:spPr>
        <p:txBody>
          <a:bodyPr lIns="72000" anchor="b" anchorCtr="0">
            <a:noAutofit/>
          </a:bodyPr>
          <a:lstStyle>
            <a:lvl1pPr marL="0" indent="0">
              <a:buNone/>
              <a:defRPr sz="1800" b="0">
                <a:solidFill>
                  <a:schemeClr val="accent3">
                    <a:lumMod val="75000"/>
                  </a:schemeClr>
                </a:solidFill>
              </a:defRPr>
            </a:lvl1pPr>
          </a:lstStyle>
          <a:p>
            <a:pPr lvl="0"/>
            <a:r>
              <a:rPr lang="de-DE"/>
              <a:t>Thema</a:t>
            </a:r>
          </a:p>
        </p:txBody>
      </p:sp>
      <p:sp>
        <p:nvSpPr>
          <p:cNvPr id="18" name="Textplatzhalter 5">
            <a:extLst>
              <a:ext uri="{FF2B5EF4-FFF2-40B4-BE49-F238E27FC236}">
                <a16:creationId xmlns:a16="http://schemas.microsoft.com/office/drawing/2014/main" id="{EBEC37C0-FAF4-4783-AE4E-563C599CEFEC}"/>
              </a:ext>
            </a:extLst>
          </p:cNvPr>
          <p:cNvSpPr>
            <a:spLocks noGrp="1"/>
          </p:cNvSpPr>
          <p:nvPr>
            <p:ph type="body" sz="quarter" idx="24" hasCustomPrompt="1"/>
          </p:nvPr>
        </p:nvSpPr>
        <p:spPr>
          <a:xfrm>
            <a:off x="334954" y="4765278"/>
            <a:ext cx="1150938" cy="390526"/>
          </a:xfrm>
          <a:noFill/>
        </p:spPr>
        <p:txBody>
          <a:bodyPr anchor="b" anchorCtr="0">
            <a:noAutofit/>
          </a:bodyPr>
          <a:lstStyle>
            <a:lvl1pPr marL="0" indent="0" algn="ctr">
              <a:buNone/>
              <a:defRPr sz="1800" b="1">
                <a:solidFill>
                  <a:schemeClr val="accent3">
                    <a:lumMod val="75000"/>
                  </a:schemeClr>
                </a:solidFill>
              </a:defRPr>
            </a:lvl1pPr>
          </a:lstStyle>
          <a:p>
            <a:pPr lvl="0"/>
            <a:r>
              <a:rPr lang="de-DE"/>
              <a:t>0.0</a:t>
            </a:r>
          </a:p>
        </p:txBody>
      </p:sp>
      <p:sp>
        <p:nvSpPr>
          <p:cNvPr id="19" name="Textplatzhalter 5">
            <a:extLst>
              <a:ext uri="{FF2B5EF4-FFF2-40B4-BE49-F238E27FC236}">
                <a16:creationId xmlns:a16="http://schemas.microsoft.com/office/drawing/2014/main" id="{93CD6495-4106-48A4-8F2A-CB9056F5CEA4}"/>
              </a:ext>
            </a:extLst>
          </p:cNvPr>
          <p:cNvSpPr>
            <a:spLocks noGrp="1"/>
          </p:cNvSpPr>
          <p:nvPr>
            <p:ph type="body" sz="quarter" idx="25" hasCustomPrompt="1"/>
          </p:nvPr>
        </p:nvSpPr>
        <p:spPr>
          <a:xfrm>
            <a:off x="1643053" y="4765277"/>
            <a:ext cx="10213975" cy="390526"/>
          </a:xfrm>
        </p:spPr>
        <p:txBody>
          <a:bodyPr lIns="72000" anchor="b" anchorCtr="0">
            <a:noAutofit/>
          </a:bodyPr>
          <a:lstStyle>
            <a:lvl1pPr marL="0" indent="0">
              <a:buNone/>
              <a:defRPr sz="1800" b="0">
                <a:solidFill>
                  <a:schemeClr val="accent3">
                    <a:lumMod val="75000"/>
                  </a:schemeClr>
                </a:solidFill>
              </a:defRPr>
            </a:lvl1pPr>
          </a:lstStyle>
          <a:p>
            <a:pPr lvl="0"/>
            <a:r>
              <a:rPr lang="de-DE"/>
              <a:t>Thema</a:t>
            </a:r>
          </a:p>
        </p:txBody>
      </p:sp>
      <p:sp>
        <p:nvSpPr>
          <p:cNvPr id="20" name="Textplatzhalter 5">
            <a:extLst>
              <a:ext uri="{FF2B5EF4-FFF2-40B4-BE49-F238E27FC236}">
                <a16:creationId xmlns:a16="http://schemas.microsoft.com/office/drawing/2014/main" id="{63C3B0E5-1B8D-4878-BE08-F27AF989F238}"/>
              </a:ext>
            </a:extLst>
          </p:cNvPr>
          <p:cNvSpPr>
            <a:spLocks noGrp="1"/>
          </p:cNvSpPr>
          <p:nvPr>
            <p:ph type="body" sz="quarter" idx="26" hasCustomPrompt="1"/>
          </p:nvPr>
        </p:nvSpPr>
        <p:spPr>
          <a:xfrm>
            <a:off x="334952" y="5252045"/>
            <a:ext cx="1150938" cy="390526"/>
          </a:xfrm>
          <a:noFill/>
        </p:spPr>
        <p:txBody>
          <a:bodyPr anchor="b" anchorCtr="0">
            <a:noAutofit/>
          </a:bodyPr>
          <a:lstStyle>
            <a:lvl1pPr marL="0" indent="0" algn="ctr">
              <a:buNone/>
              <a:defRPr sz="1800" b="1">
                <a:solidFill>
                  <a:schemeClr val="accent3">
                    <a:lumMod val="75000"/>
                  </a:schemeClr>
                </a:solidFill>
              </a:defRPr>
            </a:lvl1pPr>
          </a:lstStyle>
          <a:p>
            <a:pPr lvl="0"/>
            <a:r>
              <a:rPr lang="de-DE"/>
              <a:t>0.0</a:t>
            </a:r>
          </a:p>
        </p:txBody>
      </p:sp>
      <p:sp>
        <p:nvSpPr>
          <p:cNvPr id="21" name="Textplatzhalter 5">
            <a:extLst>
              <a:ext uri="{FF2B5EF4-FFF2-40B4-BE49-F238E27FC236}">
                <a16:creationId xmlns:a16="http://schemas.microsoft.com/office/drawing/2014/main" id="{43616E4B-52B8-41CB-A9B4-D92821FC1C50}"/>
              </a:ext>
            </a:extLst>
          </p:cNvPr>
          <p:cNvSpPr>
            <a:spLocks noGrp="1"/>
          </p:cNvSpPr>
          <p:nvPr>
            <p:ph type="body" sz="quarter" idx="27" hasCustomPrompt="1"/>
          </p:nvPr>
        </p:nvSpPr>
        <p:spPr>
          <a:xfrm>
            <a:off x="1643051" y="5252044"/>
            <a:ext cx="10213975" cy="390526"/>
          </a:xfrm>
        </p:spPr>
        <p:txBody>
          <a:bodyPr lIns="72000" anchor="b" anchorCtr="0">
            <a:noAutofit/>
          </a:bodyPr>
          <a:lstStyle>
            <a:lvl1pPr marL="0" indent="0">
              <a:buNone/>
              <a:defRPr sz="1800" b="0">
                <a:solidFill>
                  <a:schemeClr val="accent3">
                    <a:lumMod val="75000"/>
                  </a:schemeClr>
                </a:solidFill>
              </a:defRPr>
            </a:lvl1pPr>
          </a:lstStyle>
          <a:p>
            <a:pPr lvl="0"/>
            <a:r>
              <a:rPr lang="de-DE"/>
              <a:t>Thema</a:t>
            </a:r>
          </a:p>
        </p:txBody>
      </p:sp>
      <p:sp>
        <p:nvSpPr>
          <p:cNvPr id="22" name="Textplatzhalter 5">
            <a:extLst>
              <a:ext uri="{FF2B5EF4-FFF2-40B4-BE49-F238E27FC236}">
                <a16:creationId xmlns:a16="http://schemas.microsoft.com/office/drawing/2014/main" id="{8805C1C9-DC48-4D2D-B705-E7AF28A0F7A3}"/>
              </a:ext>
            </a:extLst>
          </p:cNvPr>
          <p:cNvSpPr>
            <a:spLocks noGrp="1"/>
          </p:cNvSpPr>
          <p:nvPr>
            <p:ph type="body" sz="quarter" idx="28" hasCustomPrompt="1"/>
          </p:nvPr>
        </p:nvSpPr>
        <p:spPr>
          <a:xfrm>
            <a:off x="334950" y="5738813"/>
            <a:ext cx="1150938" cy="390526"/>
          </a:xfrm>
          <a:noFill/>
        </p:spPr>
        <p:txBody>
          <a:bodyPr anchor="b" anchorCtr="0">
            <a:noAutofit/>
          </a:bodyPr>
          <a:lstStyle>
            <a:lvl1pPr marL="0" indent="0" algn="ctr">
              <a:buNone/>
              <a:defRPr sz="1800" b="1">
                <a:solidFill>
                  <a:schemeClr val="accent3">
                    <a:lumMod val="75000"/>
                  </a:schemeClr>
                </a:solidFill>
              </a:defRPr>
            </a:lvl1pPr>
          </a:lstStyle>
          <a:p>
            <a:pPr lvl="0"/>
            <a:r>
              <a:rPr lang="de-DE"/>
              <a:t>0.0</a:t>
            </a:r>
          </a:p>
        </p:txBody>
      </p:sp>
      <p:sp>
        <p:nvSpPr>
          <p:cNvPr id="23" name="Textplatzhalter 5">
            <a:extLst>
              <a:ext uri="{FF2B5EF4-FFF2-40B4-BE49-F238E27FC236}">
                <a16:creationId xmlns:a16="http://schemas.microsoft.com/office/drawing/2014/main" id="{62D37D23-26A9-4C98-ABF0-42C95C99B76B}"/>
              </a:ext>
            </a:extLst>
          </p:cNvPr>
          <p:cNvSpPr>
            <a:spLocks noGrp="1"/>
          </p:cNvSpPr>
          <p:nvPr>
            <p:ph type="body" sz="quarter" idx="29" hasCustomPrompt="1"/>
          </p:nvPr>
        </p:nvSpPr>
        <p:spPr>
          <a:xfrm>
            <a:off x="1643049" y="5738812"/>
            <a:ext cx="10213975" cy="390526"/>
          </a:xfrm>
        </p:spPr>
        <p:txBody>
          <a:bodyPr lIns="72000" anchor="b" anchorCtr="0">
            <a:noAutofit/>
          </a:bodyPr>
          <a:lstStyle>
            <a:lvl1pPr marL="0" indent="0">
              <a:buNone/>
              <a:defRPr sz="1800" b="0">
                <a:solidFill>
                  <a:schemeClr val="accent3">
                    <a:lumMod val="75000"/>
                  </a:schemeClr>
                </a:solidFill>
              </a:defRPr>
            </a:lvl1pPr>
          </a:lstStyle>
          <a:p>
            <a:pPr lvl="0"/>
            <a:r>
              <a:rPr lang="de-DE"/>
              <a:t>Thema</a:t>
            </a:r>
          </a:p>
        </p:txBody>
      </p:sp>
    </p:spTree>
    <p:extLst>
      <p:ext uri="{BB962C8B-B14F-4D97-AF65-F5344CB8AC3E}">
        <p14:creationId xmlns:p14="http://schemas.microsoft.com/office/powerpoint/2010/main" val="16917654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Bilder + Beschreibung">
    <p:spTree>
      <p:nvGrpSpPr>
        <p:cNvPr id="1" name=""/>
        <p:cNvGrpSpPr/>
        <p:nvPr/>
      </p:nvGrpSpPr>
      <p:grpSpPr>
        <a:xfrm>
          <a:off x="0" y="0"/>
          <a:ext cx="0" cy="0"/>
          <a:chOff x="0" y="0"/>
          <a:chExt cx="0" cy="0"/>
        </a:xfrm>
      </p:grpSpPr>
      <p:sp>
        <p:nvSpPr>
          <p:cNvPr id="12" name="Textplatzhalter 10">
            <a:extLst>
              <a:ext uri="{FF2B5EF4-FFF2-40B4-BE49-F238E27FC236}">
                <a16:creationId xmlns:a16="http://schemas.microsoft.com/office/drawing/2014/main" id="{B2B52BF8-10BC-4718-B911-0706E0A6A5C2}"/>
              </a:ext>
            </a:extLst>
          </p:cNvPr>
          <p:cNvSpPr>
            <a:spLocks noGrp="1"/>
          </p:cNvSpPr>
          <p:nvPr>
            <p:ph type="body" sz="quarter" idx="16" hasCustomPrompt="1"/>
          </p:nvPr>
        </p:nvSpPr>
        <p:spPr>
          <a:xfrm>
            <a:off x="334962" y="5002705"/>
            <a:ext cx="3583646" cy="1126634"/>
          </a:xfrm>
          <a:noFill/>
        </p:spPr>
        <p:txBody>
          <a:bodyPr lIns="0" anchor="t" anchorCtr="0"/>
          <a:lstStyle>
            <a:lvl1pPr marL="0" indent="0" algn="l">
              <a:buNone/>
              <a:defRPr sz="1600" b="0">
                <a:solidFill>
                  <a:schemeClr val="accent3">
                    <a:lumMod val="75000"/>
                  </a:schemeClr>
                </a:solidFill>
              </a:defRPr>
            </a:lvl1pPr>
          </a:lstStyle>
          <a:p>
            <a:pPr lvl="0"/>
            <a:r>
              <a:rPr lang="de-DE"/>
              <a:t>Bildbeschreibung bearbeiten</a:t>
            </a:r>
          </a:p>
        </p:txBody>
      </p:sp>
      <p:sp>
        <p:nvSpPr>
          <p:cNvPr id="13" name="Textplatzhalter 10">
            <a:extLst>
              <a:ext uri="{FF2B5EF4-FFF2-40B4-BE49-F238E27FC236}">
                <a16:creationId xmlns:a16="http://schemas.microsoft.com/office/drawing/2014/main" id="{4AFCF0B8-0EB1-4137-AE56-372DB300AF8C}"/>
              </a:ext>
            </a:extLst>
          </p:cNvPr>
          <p:cNvSpPr>
            <a:spLocks noGrp="1"/>
          </p:cNvSpPr>
          <p:nvPr>
            <p:ph type="body" sz="quarter" idx="17" hasCustomPrompt="1"/>
          </p:nvPr>
        </p:nvSpPr>
        <p:spPr>
          <a:xfrm>
            <a:off x="4304177" y="5002706"/>
            <a:ext cx="3583646" cy="1126634"/>
          </a:xfrm>
          <a:noFill/>
        </p:spPr>
        <p:txBody>
          <a:bodyPr lIns="0" anchor="t" anchorCtr="0"/>
          <a:lstStyle>
            <a:lvl1pPr marL="0" indent="0" algn="l">
              <a:buNone/>
              <a:defRPr sz="1600" b="0">
                <a:solidFill>
                  <a:schemeClr val="accent3">
                    <a:lumMod val="75000"/>
                  </a:schemeClr>
                </a:solidFill>
              </a:defRPr>
            </a:lvl1pPr>
          </a:lstStyle>
          <a:p>
            <a:pPr lvl="0"/>
            <a:r>
              <a:rPr lang="de-DE"/>
              <a:t>Bildbeschreibung bearbeiten</a:t>
            </a:r>
          </a:p>
        </p:txBody>
      </p:sp>
      <p:sp>
        <p:nvSpPr>
          <p:cNvPr id="14" name="Textplatzhalter 10">
            <a:extLst>
              <a:ext uri="{FF2B5EF4-FFF2-40B4-BE49-F238E27FC236}">
                <a16:creationId xmlns:a16="http://schemas.microsoft.com/office/drawing/2014/main" id="{A63F5975-261A-4487-B458-38275D044199}"/>
              </a:ext>
            </a:extLst>
          </p:cNvPr>
          <p:cNvSpPr>
            <a:spLocks noGrp="1"/>
          </p:cNvSpPr>
          <p:nvPr>
            <p:ph type="body" sz="quarter" idx="18" hasCustomPrompt="1"/>
          </p:nvPr>
        </p:nvSpPr>
        <p:spPr>
          <a:xfrm>
            <a:off x="8273389" y="5002704"/>
            <a:ext cx="3583647" cy="1126634"/>
          </a:xfrm>
          <a:noFill/>
        </p:spPr>
        <p:txBody>
          <a:bodyPr lIns="0" anchor="t" anchorCtr="0"/>
          <a:lstStyle>
            <a:lvl1pPr marL="0" indent="0" algn="l">
              <a:buNone/>
              <a:defRPr sz="1600" b="0">
                <a:solidFill>
                  <a:schemeClr val="accent3">
                    <a:lumMod val="75000"/>
                  </a:schemeClr>
                </a:solidFill>
              </a:defRPr>
            </a:lvl1pPr>
          </a:lstStyle>
          <a:p>
            <a:pPr lvl="0"/>
            <a:r>
              <a:rPr lang="de-DE"/>
              <a:t>Bildbeschreibung bearbeiten</a:t>
            </a:r>
          </a:p>
        </p:txBody>
      </p:sp>
      <p:sp>
        <p:nvSpPr>
          <p:cNvPr id="2" name="Titel 1">
            <a:extLst>
              <a:ext uri="{FF2B5EF4-FFF2-40B4-BE49-F238E27FC236}">
                <a16:creationId xmlns:a16="http://schemas.microsoft.com/office/drawing/2014/main" id="{43C03337-CE41-4610-A44D-EFAB0E16969F}"/>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BA1849C8-2BE5-40D6-9005-3C75F64BBDB7}"/>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EC96A997-B5BF-470F-A0AF-75D4F48569E3}"/>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Bildplatzhalter 5">
            <a:extLst>
              <a:ext uri="{FF2B5EF4-FFF2-40B4-BE49-F238E27FC236}">
                <a16:creationId xmlns:a16="http://schemas.microsoft.com/office/drawing/2014/main" id="{057170D6-715B-4E5D-8601-E7711BE54A39}"/>
              </a:ext>
            </a:extLst>
          </p:cNvPr>
          <p:cNvSpPr>
            <a:spLocks noGrp="1"/>
          </p:cNvSpPr>
          <p:nvPr>
            <p:ph type="pic" sz="quarter" idx="12"/>
          </p:nvPr>
        </p:nvSpPr>
        <p:spPr>
          <a:xfrm>
            <a:off x="4304177" y="2678453"/>
            <a:ext cx="3583646" cy="2324252"/>
          </a:xfrm>
        </p:spPr>
        <p:txBody>
          <a:bodyPr/>
          <a:lstStyle/>
          <a:p>
            <a:endParaRPr lang="de-DE"/>
          </a:p>
        </p:txBody>
      </p:sp>
      <p:sp>
        <p:nvSpPr>
          <p:cNvPr id="7" name="Bildplatzhalter 5">
            <a:extLst>
              <a:ext uri="{FF2B5EF4-FFF2-40B4-BE49-F238E27FC236}">
                <a16:creationId xmlns:a16="http://schemas.microsoft.com/office/drawing/2014/main" id="{F710399D-2118-4B5F-B79B-0ACFA31D0F47}"/>
              </a:ext>
            </a:extLst>
          </p:cNvPr>
          <p:cNvSpPr>
            <a:spLocks noGrp="1"/>
          </p:cNvSpPr>
          <p:nvPr>
            <p:ph type="pic" sz="quarter" idx="13"/>
          </p:nvPr>
        </p:nvSpPr>
        <p:spPr>
          <a:xfrm>
            <a:off x="334963" y="2678453"/>
            <a:ext cx="3583646" cy="2324252"/>
          </a:xfrm>
        </p:spPr>
        <p:txBody>
          <a:bodyPr/>
          <a:lstStyle/>
          <a:p>
            <a:endParaRPr lang="de-DE"/>
          </a:p>
        </p:txBody>
      </p:sp>
      <p:sp>
        <p:nvSpPr>
          <p:cNvPr id="8" name="Bildplatzhalter 5">
            <a:extLst>
              <a:ext uri="{FF2B5EF4-FFF2-40B4-BE49-F238E27FC236}">
                <a16:creationId xmlns:a16="http://schemas.microsoft.com/office/drawing/2014/main" id="{AE6E6FD4-54CD-433C-A2DE-F479A3F1A200}"/>
              </a:ext>
            </a:extLst>
          </p:cNvPr>
          <p:cNvSpPr>
            <a:spLocks noGrp="1"/>
          </p:cNvSpPr>
          <p:nvPr>
            <p:ph type="pic" sz="quarter" idx="14"/>
          </p:nvPr>
        </p:nvSpPr>
        <p:spPr>
          <a:xfrm>
            <a:off x="8273391" y="2678453"/>
            <a:ext cx="3583646" cy="2324252"/>
          </a:xfrm>
        </p:spPr>
        <p:txBody>
          <a:bodyPr/>
          <a:lstStyle/>
          <a:p>
            <a:endParaRPr lang="de-DE"/>
          </a:p>
        </p:txBody>
      </p:sp>
      <p:sp>
        <p:nvSpPr>
          <p:cNvPr id="11" name="Textplatzhalter 10">
            <a:extLst>
              <a:ext uri="{FF2B5EF4-FFF2-40B4-BE49-F238E27FC236}">
                <a16:creationId xmlns:a16="http://schemas.microsoft.com/office/drawing/2014/main" id="{54E27804-6736-4746-8FBC-7083B07A2965}"/>
              </a:ext>
            </a:extLst>
          </p:cNvPr>
          <p:cNvSpPr>
            <a:spLocks noGrp="1"/>
          </p:cNvSpPr>
          <p:nvPr>
            <p:ph type="body" sz="quarter" idx="15"/>
          </p:nvPr>
        </p:nvSpPr>
        <p:spPr>
          <a:xfrm>
            <a:off x="334963" y="1844674"/>
            <a:ext cx="11522075" cy="504077"/>
          </a:xfrm>
          <a:solidFill>
            <a:schemeClr val="accent2"/>
          </a:solidFill>
          <a:ln>
            <a:noFill/>
          </a:ln>
        </p:spPr>
        <p:txBody>
          <a:bodyPr anchor="ctr" anchorCtr="0"/>
          <a:lstStyle>
            <a:lvl1pPr marL="0" indent="0" algn="ctr">
              <a:buNone/>
              <a:defRPr b="1">
                <a:solidFill>
                  <a:schemeClr val="bg1"/>
                </a:solidFill>
              </a:defRPr>
            </a:lvl1pPr>
          </a:lstStyle>
          <a:p>
            <a:pPr lvl="0"/>
            <a:r>
              <a:rPr lang="de-DE"/>
              <a:t>Mastertextformat bearbeiten</a:t>
            </a:r>
          </a:p>
        </p:txBody>
      </p:sp>
    </p:spTree>
    <p:extLst>
      <p:ext uri="{BB962C8B-B14F-4D97-AF65-F5344CB8AC3E}">
        <p14:creationId xmlns:p14="http://schemas.microsoft.com/office/powerpoint/2010/main" val="2890213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orstellung_1_Person">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587C4F9A-8E16-4E28-AF3A-20E42DE21C68}"/>
              </a:ext>
            </a:extLst>
          </p:cNvPr>
          <p:cNvSpPr/>
          <p:nvPr userDrawn="1"/>
        </p:nvSpPr>
        <p:spPr>
          <a:xfrm>
            <a:off x="4095748" y="3745706"/>
            <a:ext cx="7296151" cy="20312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B7740E8-EB9D-4E4C-98D1-28DF9A60E716}"/>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6C2E9272-231A-4AC3-B809-8C78321D8C7D}"/>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83F77064-0A15-4F12-9BC5-73F6F91823F8}"/>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Bildplatzhalter 5">
            <a:extLst>
              <a:ext uri="{FF2B5EF4-FFF2-40B4-BE49-F238E27FC236}">
                <a16:creationId xmlns:a16="http://schemas.microsoft.com/office/drawing/2014/main" id="{F734D9A5-61F5-40D5-B8B0-21A5AAD905B5}"/>
              </a:ext>
            </a:extLst>
          </p:cNvPr>
          <p:cNvSpPr>
            <a:spLocks noGrp="1"/>
          </p:cNvSpPr>
          <p:nvPr>
            <p:ph type="pic" sz="quarter" idx="12"/>
          </p:nvPr>
        </p:nvSpPr>
        <p:spPr>
          <a:xfrm>
            <a:off x="800100" y="2328862"/>
            <a:ext cx="2914650" cy="3448050"/>
          </a:xfrm>
        </p:spPr>
        <p:txBody>
          <a:bodyPr/>
          <a:lstStyle/>
          <a:p>
            <a:endParaRPr lang="de-DE"/>
          </a:p>
        </p:txBody>
      </p:sp>
      <p:sp>
        <p:nvSpPr>
          <p:cNvPr id="7" name="Rechteck 6">
            <a:extLst>
              <a:ext uri="{FF2B5EF4-FFF2-40B4-BE49-F238E27FC236}">
                <a16:creationId xmlns:a16="http://schemas.microsoft.com/office/drawing/2014/main" id="{C66B4F4B-1CDF-40D1-A0B9-8C443737D519}"/>
              </a:ext>
            </a:extLst>
          </p:cNvPr>
          <p:cNvSpPr/>
          <p:nvPr userDrawn="1"/>
        </p:nvSpPr>
        <p:spPr>
          <a:xfrm>
            <a:off x="4095748" y="2328862"/>
            <a:ext cx="7296151" cy="1032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8">
            <a:extLst>
              <a:ext uri="{FF2B5EF4-FFF2-40B4-BE49-F238E27FC236}">
                <a16:creationId xmlns:a16="http://schemas.microsoft.com/office/drawing/2014/main" id="{8A732418-7DA6-408D-8739-CABFAAD635C3}"/>
              </a:ext>
            </a:extLst>
          </p:cNvPr>
          <p:cNvSpPr>
            <a:spLocks noGrp="1"/>
          </p:cNvSpPr>
          <p:nvPr>
            <p:ph type="body" sz="quarter" idx="13" hasCustomPrompt="1"/>
          </p:nvPr>
        </p:nvSpPr>
        <p:spPr>
          <a:xfrm>
            <a:off x="4419600" y="2554877"/>
            <a:ext cx="6972300" cy="633413"/>
          </a:xfrm>
        </p:spPr>
        <p:txBody>
          <a:bodyPr anchor="ctr" anchorCtr="0"/>
          <a:lstStyle>
            <a:lvl1pPr>
              <a:defRPr>
                <a:solidFill>
                  <a:schemeClr val="bg1"/>
                </a:solidFill>
              </a:defRPr>
            </a:lvl1pPr>
            <a:lvl2pPr>
              <a:defRPr>
                <a:solidFill>
                  <a:schemeClr val="bg1"/>
                </a:solidFill>
              </a:defRPr>
            </a:lvl2pPr>
            <a:lvl3pPr marL="0" indent="0" algn="l">
              <a:buNone/>
              <a:defRPr sz="2000" b="1">
                <a:solidFill>
                  <a:schemeClr val="bg1"/>
                </a:solidFill>
              </a:defRPr>
            </a:lvl3pPr>
            <a:lvl4pPr>
              <a:defRPr>
                <a:solidFill>
                  <a:schemeClr val="bg1"/>
                </a:solidFill>
              </a:defRPr>
            </a:lvl4pPr>
            <a:lvl5pPr>
              <a:defRPr>
                <a:solidFill>
                  <a:schemeClr val="bg1"/>
                </a:solidFill>
              </a:defRPr>
            </a:lvl5pPr>
          </a:lstStyle>
          <a:p>
            <a:pPr lvl="2"/>
            <a:r>
              <a:rPr lang="de-DE"/>
              <a:t>Vorname Nachname</a:t>
            </a:r>
          </a:p>
        </p:txBody>
      </p:sp>
      <p:sp>
        <p:nvSpPr>
          <p:cNvPr id="10" name="Textplatzhalter 8">
            <a:extLst>
              <a:ext uri="{FF2B5EF4-FFF2-40B4-BE49-F238E27FC236}">
                <a16:creationId xmlns:a16="http://schemas.microsoft.com/office/drawing/2014/main" id="{5D50C2B0-3B7D-44F0-9E55-57485D5E40EE}"/>
              </a:ext>
            </a:extLst>
          </p:cNvPr>
          <p:cNvSpPr>
            <a:spLocks noGrp="1"/>
          </p:cNvSpPr>
          <p:nvPr>
            <p:ph type="body" sz="quarter" idx="14" hasCustomPrompt="1"/>
          </p:nvPr>
        </p:nvSpPr>
        <p:spPr>
          <a:xfrm>
            <a:off x="4419600" y="4083636"/>
            <a:ext cx="6972300" cy="461963"/>
          </a:xfrm>
        </p:spPr>
        <p:txBody>
          <a:bodyPr anchor="ctr" anchorCtr="0"/>
          <a:lstStyle>
            <a:lvl1pPr>
              <a:defRPr>
                <a:solidFill>
                  <a:schemeClr val="bg1"/>
                </a:solidFill>
              </a:defRPr>
            </a:lvl1pPr>
            <a:lvl2pPr>
              <a:defRPr>
                <a:solidFill>
                  <a:schemeClr val="bg1"/>
                </a:solidFill>
              </a:defRPr>
            </a:lvl2pPr>
            <a:lvl3pPr marL="180975" indent="-180975" algn="l">
              <a:buClr>
                <a:schemeClr val="accent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2"/>
            <a:r>
              <a:rPr lang="de-DE"/>
              <a:t>Information Bearbeiten</a:t>
            </a:r>
          </a:p>
        </p:txBody>
      </p:sp>
      <p:sp>
        <p:nvSpPr>
          <p:cNvPr id="12" name="Textplatzhalter 8">
            <a:extLst>
              <a:ext uri="{FF2B5EF4-FFF2-40B4-BE49-F238E27FC236}">
                <a16:creationId xmlns:a16="http://schemas.microsoft.com/office/drawing/2014/main" id="{6C772A29-15D7-48D7-A02D-8A4BAA0FE25C}"/>
              </a:ext>
            </a:extLst>
          </p:cNvPr>
          <p:cNvSpPr>
            <a:spLocks noGrp="1"/>
          </p:cNvSpPr>
          <p:nvPr>
            <p:ph type="body" sz="quarter" idx="15" hasCustomPrompt="1"/>
          </p:nvPr>
        </p:nvSpPr>
        <p:spPr>
          <a:xfrm>
            <a:off x="4419600" y="4550360"/>
            <a:ext cx="6972300" cy="461963"/>
          </a:xfrm>
        </p:spPr>
        <p:txBody>
          <a:bodyPr anchor="ctr" anchorCtr="0"/>
          <a:lstStyle>
            <a:lvl1pPr>
              <a:defRPr>
                <a:solidFill>
                  <a:schemeClr val="bg1"/>
                </a:solidFill>
              </a:defRPr>
            </a:lvl1pPr>
            <a:lvl2pPr>
              <a:defRPr>
                <a:solidFill>
                  <a:schemeClr val="bg1"/>
                </a:solidFill>
              </a:defRPr>
            </a:lvl2pPr>
            <a:lvl3pPr marL="180975" indent="-180975" algn="l">
              <a:buClr>
                <a:schemeClr val="accent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2"/>
            <a:r>
              <a:rPr lang="de-DE"/>
              <a:t>Information Bearbeiten</a:t>
            </a:r>
          </a:p>
        </p:txBody>
      </p:sp>
      <p:sp>
        <p:nvSpPr>
          <p:cNvPr id="17" name="Textplatzhalter 8">
            <a:extLst>
              <a:ext uri="{FF2B5EF4-FFF2-40B4-BE49-F238E27FC236}">
                <a16:creationId xmlns:a16="http://schemas.microsoft.com/office/drawing/2014/main" id="{433286E5-6590-49FE-9F81-3BD3F13BAF55}"/>
              </a:ext>
            </a:extLst>
          </p:cNvPr>
          <p:cNvSpPr>
            <a:spLocks noGrp="1"/>
          </p:cNvSpPr>
          <p:nvPr>
            <p:ph type="body" sz="quarter" idx="16" hasCustomPrompt="1"/>
          </p:nvPr>
        </p:nvSpPr>
        <p:spPr>
          <a:xfrm>
            <a:off x="4419600" y="5012323"/>
            <a:ext cx="6972300" cy="461963"/>
          </a:xfrm>
        </p:spPr>
        <p:txBody>
          <a:bodyPr anchor="ctr" anchorCtr="0"/>
          <a:lstStyle>
            <a:lvl1pPr>
              <a:defRPr>
                <a:solidFill>
                  <a:schemeClr val="bg1"/>
                </a:solidFill>
              </a:defRPr>
            </a:lvl1pPr>
            <a:lvl2pPr>
              <a:defRPr>
                <a:solidFill>
                  <a:schemeClr val="bg1"/>
                </a:solidFill>
              </a:defRPr>
            </a:lvl2pPr>
            <a:lvl3pPr marL="180975" indent="-180975" algn="l">
              <a:buClr>
                <a:schemeClr val="accent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2"/>
            <a:r>
              <a:rPr lang="de-DE"/>
              <a:t>Information Bearbeiten</a:t>
            </a:r>
          </a:p>
        </p:txBody>
      </p:sp>
    </p:spTree>
    <p:extLst>
      <p:ext uri="{BB962C8B-B14F-4D97-AF65-F5344CB8AC3E}">
        <p14:creationId xmlns:p14="http://schemas.microsoft.com/office/powerpoint/2010/main" val="3655182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orstellung_2_Personen">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F53BE8CB-B295-4EEE-B5D9-BA8B46E18696}"/>
              </a:ext>
            </a:extLst>
          </p:cNvPr>
          <p:cNvSpPr/>
          <p:nvPr userDrawn="1"/>
        </p:nvSpPr>
        <p:spPr>
          <a:xfrm>
            <a:off x="1024729" y="4882061"/>
            <a:ext cx="4608513" cy="1254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5FF846CF-CC0C-40D3-A7D0-BAC2823B4424}"/>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9DA866E9-C678-432F-8BF8-B6777D1D194A}"/>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2B80AE85-CDD5-4AEE-9110-9BF52227FDCF}"/>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Bildplatzhalter 5">
            <a:extLst>
              <a:ext uri="{FF2B5EF4-FFF2-40B4-BE49-F238E27FC236}">
                <a16:creationId xmlns:a16="http://schemas.microsoft.com/office/drawing/2014/main" id="{4DFC7BA7-9000-457C-B566-563981F9BF21}"/>
              </a:ext>
            </a:extLst>
          </p:cNvPr>
          <p:cNvSpPr>
            <a:spLocks noGrp="1"/>
          </p:cNvSpPr>
          <p:nvPr>
            <p:ph type="pic" sz="quarter" idx="12"/>
          </p:nvPr>
        </p:nvSpPr>
        <p:spPr>
          <a:xfrm>
            <a:off x="1024729" y="1855102"/>
            <a:ext cx="4608512" cy="2865997"/>
          </a:xfrm>
        </p:spPr>
        <p:txBody>
          <a:bodyPr/>
          <a:lstStyle/>
          <a:p>
            <a:endParaRPr lang="de-DE"/>
          </a:p>
        </p:txBody>
      </p:sp>
      <p:sp>
        <p:nvSpPr>
          <p:cNvPr id="11" name="Rechteck 10">
            <a:extLst>
              <a:ext uri="{FF2B5EF4-FFF2-40B4-BE49-F238E27FC236}">
                <a16:creationId xmlns:a16="http://schemas.microsoft.com/office/drawing/2014/main" id="{CEB8D7C1-7120-4E8C-AEFA-F06E6F24D426}"/>
              </a:ext>
            </a:extLst>
          </p:cNvPr>
          <p:cNvSpPr/>
          <p:nvPr userDrawn="1"/>
        </p:nvSpPr>
        <p:spPr>
          <a:xfrm>
            <a:off x="6573439" y="4882061"/>
            <a:ext cx="4608513" cy="1254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Bildplatzhalter 5">
            <a:extLst>
              <a:ext uri="{FF2B5EF4-FFF2-40B4-BE49-F238E27FC236}">
                <a16:creationId xmlns:a16="http://schemas.microsoft.com/office/drawing/2014/main" id="{42C1D59B-F3CB-4362-8174-F4442F1AE8EF}"/>
              </a:ext>
            </a:extLst>
          </p:cNvPr>
          <p:cNvSpPr>
            <a:spLocks noGrp="1"/>
          </p:cNvSpPr>
          <p:nvPr>
            <p:ph type="pic" sz="quarter" idx="16"/>
          </p:nvPr>
        </p:nvSpPr>
        <p:spPr>
          <a:xfrm>
            <a:off x="6573439" y="1855102"/>
            <a:ext cx="4593832" cy="2865997"/>
          </a:xfrm>
        </p:spPr>
        <p:txBody>
          <a:bodyPr/>
          <a:lstStyle/>
          <a:p>
            <a:endParaRPr lang="de-DE"/>
          </a:p>
        </p:txBody>
      </p:sp>
      <p:sp>
        <p:nvSpPr>
          <p:cNvPr id="8" name="Textplatzhalter 8">
            <a:extLst>
              <a:ext uri="{FF2B5EF4-FFF2-40B4-BE49-F238E27FC236}">
                <a16:creationId xmlns:a16="http://schemas.microsoft.com/office/drawing/2014/main" id="{77A8BD2C-5FF0-4ADF-834D-87DC0D51E54E}"/>
              </a:ext>
            </a:extLst>
          </p:cNvPr>
          <p:cNvSpPr>
            <a:spLocks noGrp="1"/>
          </p:cNvSpPr>
          <p:nvPr>
            <p:ph type="body" sz="quarter" idx="13" hasCustomPrompt="1"/>
          </p:nvPr>
        </p:nvSpPr>
        <p:spPr>
          <a:xfrm>
            <a:off x="1200149" y="5028214"/>
            <a:ext cx="4257675" cy="461963"/>
          </a:xfrm>
        </p:spPr>
        <p:txBody>
          <a:bodyPr anchor="ctr" anchorCtr="0"/>
          <a:lstStyle>
            <a:lvl1pPr>
              <a:defRPr>
                <a:solidFill>
                  <a:schemeClr val="bg1"/>
                </a:solidFill>
              </a:defRPr>
            </a:lvl1pPr>
            <a:lvl2pPr>
              <a:defRPr>
                <a:solidFill>
                  <a:schemeClr val="bg1"/>
                </a:solidFill>
              </a:defRPr>
            </a:lvl2pPr>
            <a:lvl3pPr marL="0" indent="0" algn="ctr">
              <a:buFontTx/>
              <a:buNone/>
              <a:defRPr sz="2400" b="1">
                <a:solidFill>
                  <a:schemeClr val="bg1"/>
                </a:solidFill>
              </a:defRPr>
            </a:lvl3pPr>
            <a:lvl4pPr>
              <a:defRPr>
                <a:solidFill>
                  <a:schemeClr val="bg1"/>
                </a:solidFill>
              </a:defRPr>
            </a:lvl4pPr>
            <a:lvl5pPr>
              <a:defRPr>
                <a:solidFill>
                  <a:schemeClr val="bg1"/>
                </a:solidFill>
              </a:defRPr>
            </a:lvl5pPr>
          </a:lstStyle>
          <a:p>
            <a:pPr lvl="2"/>
            <a:r>
              <a:rPr lang="de-DE"/>
              <a:t>Vorname Nachname</a:t>
            </a:r>
          </a:p>
        </p:txBody>
      </p:sp>
      <p:sp>
        <p:nvSpPr>
          <p:cNvPr id="9" name="Textplatzhalter 8">
            <a:extLst>
              <a:ext uri="{FF2B5EF4-FFF2-40B4-BE49-F238E27FC236}">
                <a16:creationId xmlns:a16="http://schemas.microsoft.com/office/drawing/2014/main" id="{E2530DFC-8B0E-4B6F-9BFC-409F37268CCC}"/>
              </a:ext>
            </a:extLst>
          </p:cNvPr>
          <p:cNvSpPr>
            <a:spLocks noGrp="1"/>
          </p:cNvSpPr>
          <p:nvPr>
            <p:ph type="body" sz="quarter" idx="14" hasCustomPrompt="1"/>
          </p:nvPr>
        </p:nvSpPr>
        <p:spPr>
          <a:xfrm>
            <a:off x="1200150" y="5509404"/>
            <a:ext cx="4257675" cy="461963"/>
          </a:xfrm>
        </p:spPr>
        <p:txBody>
          <a:bodyPr anchor="ctr" anchorCtr="0"/>
          <a:lstStyle>
            <a:lvl1pPr>
              <a:defRPr>
                <a:solidFill>
                  <a:schemeClr val="bg1"/>
                </a:solidFill>
              </a:defRPr>
            </a:lvl1pPr>
            <a:lvl2pPr>
              <a:defRPr>
                <a:solidFill>
                  <a:schemeClr val="bg1"/>
                </a:solidFill>
              </a:defRPr>
            </a:lvl2pPr>
            <a:lvl3pPr marL="0" indent="0" algn="ctr">
              <a:buClr>
                <a:schemeClr val="accent1"/>
              </a:buClr>
              <a:buFontTx/>
              <a:buNone/>
              <a:defRPr>
                <a:solidFill>
                  <a:schemeClr val="bg1"/>
                </a:solidFill>
              </a:defRPr>
            </a:lvl3pPr>
            <a:lvl4pPr>
              <a:defRPr>
                <a:solidFill>
                  <a:schemeClr val="bg1"/>
                </a:solidFill>
              </a:defRPr>
            </a:lvl4pPr>
            <a:lvl5pPr>
              <a:defRPr>
                <a:solidFill>
                  <a:schemeClr val="bg1"/>
                </a:solidFill>
              </a:defRPr>
            </a:lvl5pPr>
          </a:lstStyle>
          <a:p>
            <a:pPr lvl="2"/>
            <a:r>
              <a:rPr lang="de-DE"/>
              <a:t>Information Bearbeiten</a:t>
            </a:r>
          </a:p>
        </p:txBody>
      </p:sp>
      <p:sp>
        <p:nvSpPr>
          <p:cNvPr id="14" name="Textplatzhalter 8">
            <a:extLst>
              <a:ext uri="{FF2B5EF4-FFF2-40B4-BE49-F238E27FC236}">
                <a16:creationId xmlns:a16="http://schemas.microsoft.com/office/drawing/2014/main" id="{84602A02-BFCC-4219-AB10-03F3F2E2FE16}"/>
              </a:ext>
            </a:extLst>
          </p:cNvPr>
          <p:cNvSpPr>
            <a:spLocks noGrp="1"/>
          </p:cNvSpPr>
          <p:nvPr>
            <p:ph type="body" sz="quarter" idx="17" hasCustomPrompt="1"/>
          </p:nvPr>
        </p:nvSpPr>
        <p:spPr>
          <a:xfrm>
            <a:off x="6734175" y="5028214"/>
            <a:ext cx="4257675" cy="461963"/>
          </a:xfrm>
        </p:spPr>
        <p:txBody>
          <a:bodyPr anchor="ctr" anchorCtr="0"/>
          <a:lstStyle>
            <a:lvl1pPr>
              <a:defRPr>
                <a:solidFill>
                  <a:schemeClr val="bg1"/>
                </a:solidFill>
              </a:defRPr>
            </a:lvl1pPr>
            <a:lvl2pPr>
              <a:defRPr>
                <a:solidFill>
                  <a:schemeClr val="bg1"/>
                </a:solidFill>
              </a:defRPr>
            </a:lvl2pPr>
            <a:lvl3pPr marL="0" indent="0" algn="ctr">
              <a:buFontTx/>
              <a:buNone/>
              <a:defRPr sz="2400" b="1">
                <a:solidFill>
                  <a:schemeClr val="bg1"/>
                </a:solidFill>
              </a:defRPr>
            </a:lvl3pPr>
            <a:lvl4pPr>
              <a:defRPr>
                <a:solidFill>
                  <a:schemeClr val="bg1"/>
                </a:solidFill>
              </a:defRPr>
            </a:lvl4pPr>
            <a:lvl5pPr>
              <a:defRPr>
                <a:solidFill>
                  <a:schemeClr val="bg1"/>
                </a:solidFill>
              </a:defRPr>
            </a:lvl5pPr>
          </a:lstStyle>
          <a:p>
            <a:pPr lvl="2"/>
            <a:r>
              <a:rPr lang="de-DE"/>
              <a:t>Vorname Nachname</a:t>
            </a:r>
          </a:p>
        </p:txBody>
      </p:sp>
      <p:sp>
        <p:nvSpPr>
          <p:cNvPr id="15" name="Textplatzhalter 8">
            <a:extLst>
              <a:ext uri="{FF2B5EF4-FFF2-40B4-BE49-F238E27FC236}">
                <a16:creationId xmlns:a16="http://schemas.microsoft.com/office/drawing/2014/main" id="{B28450CB-1B51-4875-80CA-E68DE4DD93A2}"/>
              </a:ext>
            </a:extLst>
          </p:cNvPr>
          <p:cNvSpPr>
            <a:spLocks noGrp="1"/>
          </p:cNvSpPr>
          <p:nvPr>
            <p:ph type="body" sz="quarter" idx="18" hasCustomPrompt="1"/>
          </p:nvPr>
        </p:nvSpPr>
        <p:spPr>
          <a:xfrm>
            <a:off x="6734176" y="5509404"/>
            <a:ext cx="4257675" cy="461963"/>
          </a:xfrm>
        </p:spPr>
        <p:txBody>
          <a:bodyPr anchor="ctr" anchorCtr="0"/>
          <a:lstStyle>
            <a:lvl1pPr>
              <a:defRPr>
                <a:solidFill>
                  <a:schemeClr val="bg1"/>
                </a:solidFill>
              </a:defRPr>
            </a:lvl1pPr>
            <a:lvl2pPr>
              <a:defRPr>
                <a:solidFill>
                  <a:schemeClr val="bg1"/>
                </a:solidFill>
              </a:defRPr>
            </a:lvl2pPr>
            <a:lvl3pPr marL="0" indent="0" algn="ctr">
              <a:buClr>
                <a:schemeClr val="accent1"/>
              </a:buClr>
              <a:buFontTx/>
              <a:buNone/>
              <a:defRPr>
                <a:solidFill>
                  <a:schemeClr val="bg1"/>
                </a:solidFill>
              </a:defRPr>
            </a:lvl3pPr>
            <a:lvl4pPr>
              <a:defRPr>
                <a:solidFill>
                  <a:schemeClr val="bg1"/>
                </a:solidFill>
              </a:defRPr>
            </a:lvl4pPr>
            <a:lvl5pPr>
              <a:defRPr>
                <a:solidFill>
                  <a:schemeClr val="bg1"/>
                </a:solidFill>
              </a:defRPr>
            </a:lvl5pPr>
          </a:lstStyle>
          <a:p>
            <a:pPr lvl="2"/>
            <a:r>
              <a:rPr lang="de-DE"/>
              <a:t>Information Bearbeiten</a:t>
            </a:r>
          </a:p>
        </p:txBody>
      </p:sp>
    </p:spTree>
    <p:extLst>
      <p:ext uri="{BB962C8B-B14F-4D97-AF65-F5344CB8AC3E}">
        <p14:creationId xmlns:p14="http://schemas.microsoft.com/office/powerpoint/2010/main" val="2241141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orstellung_Gru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5AEAC7-C672-4BFA-A2B6-0FB95563B5DD}"/>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EFBEE46D-CA90-41AC-B2EC-A19EFC0C4D74}"/>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6069806C-9E44-4BF2-B37A-1E9CFA8D0375}"/>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Bildplatzhalter 5">
            <a:extLst>
              <a:ext uri="{FF2B5EF4-FFF2-40B4-BE49-F238E27FC236}">
                <a16:creationId xmlns:a16="http://schemas.microsoft.com/office/drawing/2014/main" id="{31105367-C54E-49CA-A616-1B28CB089C7C}"/>
              </a:ext>
            </a:extLst>
          </p:cNvPr>
          <p:cNvSpPr>
            <a:spLocks noGrp="1"/>
          </p:cNvSpPr>
          <p:nvPr>
            <p:ph type="pic" sz="quarter" idx="12"/>
          </p:nvPr>
        </p:nvSpPr>
        <p:spPr>
          <a:xfrm>
            <a:off x="1077913" y="1844675"/>
            <a:ext cx="1239907" cy="1584325"/>
          </a:xfrm>
        </p:spPr>
        <p:txBody>
          <a:bodyPr/>
          <a:lstStyle/>
          <a:p>
            <a:endParaRPr lang="de-DE"/>
          </a:p>
        </p:txBody>
      </p:sp>
      <p:sp>
        <p:nvSpPr>
          <p:cNvPr id="7" name="Bildplatzhalter 5">
            <a:extLst>
              <a:ext uri="{FF2B5EF4-FFF2-40B4-BE49-F238E27FC236}">
                <a16:creationId xmlns:a16="http://schemas.microsoft.com/office/drawing/2014/main" id="{8346A284-3FDD-49C7-B375-4A91616A5B21}"/>
              </a:ext>
            </a:extLst>
          </p:cNvPr>
          <p:cNvSpPr>
            <a:spLocks noGrp="1"/>
          </p:cNvSpPr>
          <p:nvPr>
            <p:ph type="pic" sz="quarter" idx="13"/>
          </p:nvPr>
        </p:nvSpPr>
        <p:spPr>
          <a:xfrm>
            <a:off x="2802876" y="1844675"/>
            <a:ext cx="1239907" cy="1584325"/>
          </a:xfrm>
        </p:spPr>
        <p:txBody>
          <a:bodyPr/>
          <a:lstStyle/>
          <a:p>
            <a:endParaRPr lang="de-DE"/>
          </a:p>
        </p:txBody>
      </p:sp>
      <p:sp>
        <p:nvSpPr>
          <p:cNvPr id="8" name="Bildplatzhalter 5">
            <a:extLst>
              <a:ext uri="{FF2B5EF4-FFF2-40B4-BE49-F238E27FC236}">
                <a16:creationId xmlns:a16="http://schemas.microsoft.com/office/drawing/2014/main" id="{C6650BCF-4F6E-439F-82FD-6620C3199618}"/>
              </a:ext>
            </a:extLst>
          </p:cNvPr>
          <p:cNvSpPr>
            <a:spLocks noGrp="1"/>
          </p:cNvSpPr>
          <p:nvPr>
            <p:ph type="pic" sz="quarter" idx="14"/>
          </p:nvPr>
        </p:nvSpPr>
        <p:spPr>
          <a:xfrm>
            <a:off x="4527839" y="1844675"/>
            <a:ext cx="1239907" cy="1584325"/>
          </a:xfrm>
        </p:spPr>
        <p:txBody>
          <a:bodyPr/>
          <a:lstStyle/>
          <a:p>
            <a:endParaRPr lang="de-DE"/>
          </a:p>
        </p:txBody>
      </p:sp>
      <p:sp>
        <p:nvSpPr>
          <p:cNvPr id="9" name="Bildplatzhalter 5">
            <a:extLst>
              <a:ext uri="{FF2B5EF4-FFF2-40B4-BE49-F238E27FC236}">
                <a16:creationId xmlns:a16="http://schemas.microsoft.com/office/drawing/2014/main" id="{0A0A5E49-7787-417D-8694-F374C5B5940E}"/>
              </a:ext>
            </a:extLst>
          </p:cNvPr>
          <p:cNvSpPr>
            <a:spLocks noGrp="1"/>
          </p:cNvSpPr>
          <p:nvPr>
            <p:ph type="pic" sz="quarter" idx="15"/>
          </p:nvPr>
        </p:nvSpPr>
        <p:spPr>
          <a:xfrm>
            <a:off x="6252802" y="1844675"/>
            <a:ext cx="1239907" cy="1584325"/>
          </a:xfrm>
        </p:spPr>
        <p:txBody>
          <a:bodyPr/>
          <a:lstStyle/>
          <a:p>
            <a:endParaRPr lang="de-DE"/>
          </a:p>
        </p:txBody>
      </p:sp>
      <p:sp>
        <p:nvSpPr>
          <p:cNvPr id="10" name="Bildplatzhalter 5">
            <a:extLst>
              <a:ext uri="{FF2B5EF4-FFF2-40B4-BE49-F238E27FC236}">
                <a16:creationId xmlns:a16="http://schemas.microsoft.com/office/drawing/2014/main" id="{8744029D-DFF4-43F6-874A-86C314431501}"/>
              </a:ext>
            </a:extLst>
          </p:cNvPr>
          <p:cNvSpPr>
            <a:spLocks noGrp="1"/>
          </p:cNvSpPr>
          <p:nvPr>
            <p:ph type="pic" sz="quarter" idx="16"/>
          </p:nvPr>
        </p:nvSpPr>
        <p:spPr>
          <a:xfrm>
            <a:off x="7977765" y="1844675"/>
            <a:ext cx="1239907" cy="1584325"/>
          </a:xfrm>
        </p:spPr>
        <p:txBody>
          <a:bodyPr/>
          <a:lstStyle/>
          <a:p>
            <a:endParaRPr lang="de-DE"/>
          </a:p>
        </p:txBody>
      </p:sp>
      <p:sp>
        <p:nvSpPr>
          <p:cNvPr id="11" name="Bildplatzhalter 5">
            <a:extLst>
              <a:ext uri="{FF2B5EF4-FFF2-40B4-BE49-F238E27FC236}">
                <a16:creationId xmlns:a16="http://schemas.microsoft.com/office/drawing/2014/main" id="{647F6598-4D13-4E68-A503-99EAEC6BA834}"/>
              </a:ext>
            </a:extLst>
          </p:cNvPr>
          <p:cNvSpPr>
            <a:spLocks noGrp="1"/>
          </p:cNvSpPr>
          <p:nvPr>
            <p:ph type="pic" sz="quarter" idx="17"/>
          </p:nvPr>
        </p:nvSpPr>
        <p:spPr>
          <a:xfrm>
            <a:off x="9702730" y="1844675"/>
            <a:ext cx="1239907" cy="1584325"/>
          </a:xfrm>
        </p:spPr>
        <p:txBody>
          <a:bodyPr/>
          <a:lstStyle/>
          <a:p>
            <a:endParaRPr lang="de-DE"/>
          </a:p>
        </p:txBody>
      </p:sp>
      <p:sp>
        <p:nvSpPr>
          <p:cNvPr id="12" name="Bildplatzhalter 5">
            <a:extLst>
              <a:ext uri="{FF2B5EF4-FFF2-40B4-BE49-F238E27FC236}">
                <a16:creationId xmlns:a16="http://schemas.microsoft.com/office/drawing/2014/main" id="{992EC88A-5DE2-41C1-815C-B48DD8A25020}"/>
              </a:ext>
            </a:extLst>
          </p:cNvPr>
          <p:cNvSpPr>
            <a:spLocks noGrp="1"/>
          </p:cNvSpPr>
          <p:nvPr>
            <p:ph type="pic" sz="quarter" idx="18"/>
          </p:nvPr>
        </p:nvSpPr>
        <p:spPr>
          <a:xfrm>
            <a:off x="1077913" y="4006850"/>
            <a:ext cx="1239907" cy="1584325"/>
          </a:xfrm>
        </p:spPr>
        <p:txBody>
          <a:bodyPr/>
          <a:lstStyle/>
          <a:p>
            <a:endParaRPr lang="de-DE"/>
          </a:p>
        </p:txBody>
      </p:sp>
      <p:sp>
        <p:nvSpPr>
          <p:cNvPr id="13" name="Bildplatzhalter 5">
            <a:extLst>
              <a:ext uri="{FF2B5EF4-FFF2-40B4-BE49-F238E27FC236}">
                <a16:creationId xmlns:a16="http://schemas.microsoft.com/office/drawing/2014/main" id="{6F540F4A-78C1-443E-98F4-41F6D5377FA0}"/>
              </a:ext>
            </a:extLst>
          </p:cNvPr>
          <p:cNvSpPr>
            <a:spLocks noGrp="1"/>
          </p:cNvSpPr>
          <p:nvPr>
            <p:ph type="pic" sz="quarter" idx="19"/>
          </p:nvPr>
        </p:nvSpPr>
        <p:spPr>
          <a:xfrm>
            <a:off x="2802876" y="4006850"/>
            <a:ext cx="1239907" cy="1584325"/>
          </a:xfrm>
        </p:spPr>
        <p:txBody>
          <a:bodyPr/>
          <a:lstStyle/>
          <a:p>
            <a:endParaRPr lang="de-DE"/>
          </a:p>
        </p:txBody>
      </p:sp>
      <p:sp>
        <p:nvSpPr>
          <p:cNvPr id="14" name="Bildplatzhalter 5">
            <a:extLst>
              <a:ext uri="{FF2B5EF4-FFF2-40B4-BE49-F238E27FC236}">
                <a16:creationId xmlns:a16="http://schemas.microsoft.com/office/drawing/2014/main" id="{94354AF7-511E-44C8-BAF7-10F3F4643389}"/>
              </a:ext>
            </a:extLst>
          </p:cNvPr>
          <p:cNvSpPr>
            <a:spLocks noGrp="1"/>
          </p:cNvSpPr>
          <p:nvPr>
            <p:ph type="pic" sz="quarter" idx="20"/>
          </p:nvPr>
        </p:nvSpPr>
        <p:spPr>
          <a:xfrm>
            <a:off x="4527839" y="4006850"/>
            <a:ext cx="1239907" cy="1584325"/>
          </a:xfrm>
        </p:spPr>
        <p:txBody>
          <a:bodyPr/>
          <a:lstStyle/>
          <a:p>
            <a:endParaRPr lang="de-DE"/>
          </a:p>
        </p:txBody>
      </p:sp>
      <p:sp>
        <p:nvSpPr>
          <p:cNvPr id="15" name="Bildplatzhalter 5">
            <a:extLst>
              <a:ext uri="{FF2B5EF4-FFF2-40B4-BE49-F238E27FC236}">
                <a16:creationId xmlns:a16="http://schemas.microsoft.com/office/drawing/2014/main" id="{00AB7A4B-133D-4455-A4DC-A7ED2BB4A369}"/>
              </a:ext>
            </a:extLst>
          </p:cNvPr>
          <p:cNvSpPr>
            <a:spLocks noGrp="1"/>
          </p:cNvSpPr>
          <p:nvPr>
            <p:ph type="pic" sz="quarter" idx="21"/>
          </p:nvPr>
        </p:nvSpPr>
        <p:spPr>
          <a:xfrm>
            <a:off x="6252802" y="4006850"/>
            <a:ext cx="1239907" cy="1584325"/>
          </a:xfrm>
        </p:spPr>
        <p:txBody>
          <a:bodyPr/>
          <a:lstStyle/>
          <a:p>
            <a:endParaRPr lang="de-DE"/>
          </a:p>
        </p:txBody>
      </p:sp>
      <p:sp>
        <p:nvSpPr>
          <p:cNvPr id="16" name="Bildplatzhalter 5">
            <a:extLst>
              <a:ext uri="{FF2B5EF4-FFF2-40B4-BE49-F238E27FC236}">
                <a16:creationId xmlns:a16="http://schemas.microsoft.com/office/drawing/2014/main" id="{41D03B26-6A34-4732-B3B7-26B365C70721}"/>
              </a:ext>
            </a:extLst>
          </p:cNvPr>
          <p:cNvSpPr>
            <a:spLocks noGrp="1"/>
          </p:cNvSpPr>
          <p:nvPr>
            <p:ph type="pic" sz="quarter" idx="22"/>
          </p:nvPr>
        </p:nvSpPr>
        <p:spPr>
          <a:xfrm>
            <a:off x="7977765" y="4006850"/>
            <a:ext cx="1239907" cy="1584325"/>
          </a:xfrm>
        </p:spPr>
        <p:txBody>
          <a:bodyPr/>
          <a:lstStyle/>
          <a:p>
            <a:endParaRPr lang="de-DE"/>
          </a:p>
        </p:txBody>
      </p:sp>
      <p:sp>
        <p:nvSpPr>
          <p:cNvPr id="17" name="Bildplatzhalter 5">
            <a:extLst>
              <a:ext uri="{FF2B5EF4-FFF2-40B4-BE49-F238E27FC236}">
                <a16:creationId xmlns:a16="http://schemas.microsoft.com/office/drawing/2014/main" id="{6DBFFEB1-0014-4EDB-B1E5-74F8CD1C5DFC}"/>
              </a:ext>
            </a:extLst>
          </p:cNvPr>
          <p:cNvSpPr>
            <a:spLocks noGrp="1"/>
          </p:cNvSpPr>
          <p:nvPr>
            <p:ph type="pic" sz="quarter" idx="23"/>
          </p:nvPr>
        </p:nvSpPr>
        <p:spPr>
          <a:xfrm>
            <a:off x="9702730" y="4006850"/>
            <a:ext cx="1239907" cy="1584325"/>
          </a:xfrm>
        </p:spPr>
        <p:txBody>
          <a:bodyPr/>
          <a:lstStyle/>
          <a:p>
            <a:endParaRPr lang="de-DE"/>
          </a:p>
        </p:txBody>
      </p:sp>
      <p:sp>
        <p:nvSpPr>
          <p:cNvPr id="19" name="Textplatzhalter 18">
            <a:extLst>
              <a:ext uri="{FF2B5EF4-FFF2-40B4-BE49-F238E27FC236}">
                <a16:creationId xmlns:a16="http://schemas.microsoft.com/office/drawing/2014/main" id="{98BBBAEC-F423-48D5-85F6-EE5263ECD460}"/>
              </a:ext>
            </a:extLst>
          </p:cNvPr>
          <p:cNvSpPr>
            <a:spLocks noGrp="1"/>
          </p:cNvSpPr>
          <p:nvPr>
            <p:ph type="body" sz="quarter" idx="24" hasCustomPrompt="1"/>
          </p:nvPr>
        </p:nvSpPr>
        <p:spPr>
          <a:xfrm>
            <a:off x="843032"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0" name="Textplatzhalter 18">
            <a:extLst>
              <a:ext uri="{FF2B5EF4-FFF2-40B4-BE49-F238E27FC236}">
                <a16:creationId xmlns:a16="http://schemas.microsoft.com/office/drawing/2014/main" id="{C723C531-B5BD-4F84-B750-106905D53B66}"/>
              </a:ext>
            </a:extLst>
          </p:cNvPr>
          <p:cNvSpPr>
            <a:spLocks noGrp="1"/>
          </p:cNvSpPr>
          <p:nvPr>
            <p:ph type="body" sz="quarter" idx="25" hasCustomPrompt="1"/>
          </p:nvPr>
        </p:nvSpPr>
        <p:spPr>
          <a:xfrm>
            <a:off x="2567995"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1" name="Textplatzhalter 18">
            <a:extLst>
              <a:ext uri="{FF2B5EF4-FFF2-40B4-BE49-F238E27FC236}">
                <a16:creationId xmlns:a16="http://schemas.microsoft.com/office/drawing/2014/main" id="{74F7489F-46EE-4056-8E23-40392B588F2E}"/>
              </a:ext>
            </a:extLst>
          </p:cNvPr>
          <p:cNvSpPr>
            <a:spLocks noGrp="1"/>
          </p:cNvSpPr>
          <p:nvPr>
            <p:ph type="body" sz="quarter" idx="26" hasCustomPrompt="1"/>
          </p:nvPr>
        </p:nvSpPr>
        <p:spPr>
          <a:xfrm>
            <a:off x="4292958"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2" name="Textplatzhalter 18">
            <a:extLst>
              <a:ext uri="{FF2B5EF4-FFF2-40B4-BE49-F238E27FC236}">
                <a16:creationId xmlns:a16="http://schemas.microsoft.com/office/drawing/2014/main" id="{0373492B-0456-4C0B-AAE9-5312A6E35FF8}"/>
              </a:ext>
            </a:extLst>
          </p:cNvPr>
          <p:cNvSpPr>
            <a:spLocks noGrp="1"/>
          </p:cNvSpPr>
          <p:nvPr>
            <p:ph type="body" sz="quarter" idx="27" hasCustomPrompt="1"/>
          </p:nvPr>
        </p:nvSpPr>
        <p:spPr>
          <a:xfrm>
            <a:off x="6017921"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3" name="Textplatzhalter 18">
            <a:extLst>
              <a:ext uri="{FF2B5EF4-FFF2-40B4-BE49-F238E27FC236}">
                <a16:creationId xmlns:a16="http://schemas.microsoft.com/office/drawing/2014/main" id="{9F19561D-A9C4-4949-BE39-D2B34391E02D}"/>
              </a:ext>
            </a:extLst>
          </p:cNvPr>
          <p:cNvSpPr>
            <a:spLocks noGrp="1"/>
          </p:cNvSpPr>
          <p:nvPr>
            <p:ph type="body" sz="quarter" idx="28" hasCustomPrompt="1"/>
          </p:nvPr>
        </p:nvSpPr>
        <p:spPr>
          <a:xfrm>
            <a:off x="7742884"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4" name="Textplatzhalter 18">
            <a:extLst>
              <a:ext uri="{FF2B5EF4-FFF2-40B4-BE49-F238E27FC236}">
                <a16:creationId xmlns:a16="http://schemas.microsoft.com/office/drawing/2014/main" id="{EF909138-1B71-4756-B392-1BD8782F1D93}"/>
              </a:ext>
            </a:extLst>
          </p:cNvPr>
          <p:cNvSpPr>
            <a:spLocks noGrp="1"/>
          </p:cNvSpPr>
          <p:nvPr>
            <p:ph type="body" sz="quarter" idx="29" hasCustomPrompt="1"/>
          </p:nvPr>
        </p:nvSpPr>
        <p:spPr>
          <a:xfrm>
            <a:off x="9467847" y="3429000"/>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5" name="Textplatzhalter 18">
            <a:extLst>
              <a:ext uri="{FF2B5EF4-FFF2-40B4-BE49-F238E27FC236}">
                <a16:creationId xmlns:a16="http://schemas.microsoft.com/office/drawing/2014/main" id="{8531264B-04CA-4830-BCBC-448F24B360BC}"/>
              </a:ext>
            </a:extLst>
          </p:cNvPr>
          <p:cNvSpPr>
            <a:spLocks noGrp="1"/>
          </p:cNvSpPr>
          <p:nvPr>
            <p:ph type="body" sz="quarter" idx="30" hasCustomPrompt="1"/>
          </p:nvPr>
        </p:nvSpPr>
        <p:spPr>
          <a:xfrm>
            <a:off x="843032"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6" name="Textplatzhalter 18">
            <a:extLst>
              <a:ext uri="{FF2B5EF4-FFF2-40B4-BE49-F238E27FC236}">
                <a16:creationId xmlns:a16="http://schemas.microsoft.com/office/drawing/2014/main" id="{8C281047-299E-471A-9673-4546758FE24F}"/>
              </a:ext>
            </a:extLst>
          </p:cNvPr>
          <p:cNvSpPr>
            <a:spLocks noGrp="1"/>
          </p:cNvSpPr>
          <p:nvPr>
            <p:ph type="body" sz="quarter" idx="31" hasCustomPrompt="1"/>
          </p:nvPr>
        </p:nvSpPr>
        <p:spPr>
          <a:xfrm>
            <a:off x="2567995"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7" name="Textplatzhalter 18">
            <a:extLst>
              <a:ext uri="{FF2B5EF4-FFF2-40B4-BE49-F238E27FC236}">
                <a16:creationId xmlns:a16="http://schemas.microsoft.com/office/drawing/2014/main" id="{89787383-4B19-483F-8648-F15DB501B0D1}"/>
              </a:ext>
            </a:extLst>
          </p:cNvPr>
          <p:cNvSpPr>
            <a:spLocks noGrp="1"/>
          </p:cNvSpPr>
          <p:nvPr>
            <p:ph type="body" sz="quarter" idx="32" hasCustomPrompt="1"/>
          </p:nvPr>
        </p:nvSpPr>
        <p:spPr>
          <a:xfrm>
            <a:off x="4292958"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8" name="Textplatzhalter 18">
            <a:extLst>
              <a:ext uri="{FF2B5EF4-FFF2-40B4-BE49-F238E27FC236}">
                <a16:creationId xmlns:a16="http://schemas.microsoft.com/office/drawing/2014/main" id="{A6535EF3-B68F-4D63-90DF-E79807E770C6}"/>
              </a:ext>
            </a:extLst>
          </p:cNvPr>
          <p:cNvSpPr>
            <a:spLocks noGrp="1"/>
          </p:cNvSpPr>
          <p:nvPr>
            <p:ph type="body" sz="quarter" idx="33" hasCustomPrompt="1"/>
          </p:nvPr>
        </p:nvSpPr>
        <p:spPr>
          <a:xfrm>
            <a:off x="6017921"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29" name="Textplatzhalter 18">
            <a:extLst>
              <a:ext uri="{FF2B5EF4-FFF2-40B4-BE49-F238E27FC236}">
                <a16:creationId xmlns:a16="http://schemas.microsoft.com/office/drawing/2014/main" id="{34DC7721-3820-47F5-849A-D02C38FC840B}"/>
              </a:ext>
            </a:extLst>
          </p:cNvPr>
          <p:cNvSpPr>
            <a:spLocks noGrp="1"/>
          </p:cNvSpPr>
          <p:nvPr>
            <p:ph type="body" sz="quarter" idx="34" hasCustomPrompt="1"/>
          </p:nvPr>
        </p:nvSpPr>
        <p:spPr>
          <a:xfrm>
            <a:off x="7742884"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
        <p:nvSpPr>
          <p:cNvPr id="30" name="Textplatzhalter 18">
            <a:extLst>
              <a:ext uri="{FF2B5EF4-FFF2-40B4-BE49-F238E27FC236}">
                <a16:creationId xmlns:a16="http://schemas.microsoft.com/office/drawing/2014/main" id="{925764E8-F285-4DAF-9BB6-7566A1C918A0}"/>
              </a:ext>
            </a:extLst>
          </p:cNvPr>
          <p:cNvSpPr>
            <a:spLocks noGrp="1"/>
          </p:cNvSpPr>
          <p:nvPr>
            <p:ph type="body" sz="quarter" idx="35" hasCustomPrompt="1"/>
          </p:nvPr>
        </p:nvSpPr>
        <p:spPr>
          <a:xfrm>
            <a:off x="9467847" y="5591175"/>
            <a:ext cx="1709668" cy="352425"/>
          </a:xfrm>
          <a:solidFill>
            <a:schemeClr val="bg1"/>
          </a:solidFill>
        </p:spPr>
        <p:txBody>
          <a:bodyPr/>
          <a:lstStyle>
            <a:lvl1pPr marL="0" indent="0" algn="ctr">
              <a:buNone/>
              <a:defRPr sz="1400" b="0">
                <a:solidFill>
                  <a:schemeClr val="accent3">
                    <a:lumMod val="75000"/>
                  </a:schemeClr>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de-DE"/>
              <a:t>Name</a:t>
            </a:r>
          </a:p>
        </p:txBody>
      </p:sp>
    </p:spTree>
    <p:extLst>
      <p:ext uri="{BB962C8B-B14F-4D97-AF65-F5344CB8AC3E}">
        <p14:creationId xmlns:p14="http://schemas.microsoft.com/office/powerpoint/2010/main" val="2214299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2A50C-F1AC-407B-9F4A-3A38EE83063F}"/>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1168350B-D3CA-41A3-AF8B-D4008758BBB7}"/>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F9BDAD1A-5774-439B-A906-A7AC33E06BED}"/>
              </a:ext>
            </a:extLst>
          </p:cNvPr>
          <p:cNvSpPr>
            <a:spLocks noGrp="1"/>
          </p:cNvSpPr>
          <p:nvPr>
            <p:ph type="sldNum" sz="quarter" idx="11"/>
          </p:nvPr>
        </p:nvSpPr>
        <p:spPr/>
        <p:txBody>
          <a:bodyPr/>
          <a:lstStyle/>
          <a:p>
            <a:fld id="{DDF5A8BD-E949-4BEE-BC04-18DF6B43ADBB}" type="slidenum">
              <a:rPr lang="de-DE" smtClean="0"/>
              <a:pPr/>
              <a:t>‹Nr.›</a:t>
            </a:fld>
            <a:endParaRPr lang="de-DE"/>
          </a:p>
        </p:txBody>
      </p:sp>
      <p:graphicFrame>
        <p:nvGraphicFramePr>
          <p:cNvPr id="7" name="Tabelle 7">
            <a:extLst>
              <a:ext uri="{FF2B5EF4-FFF2-40B4-BE49-F238E27FC236}">
                <a16:creationId xmlns:a16="http://schemas.microsoft.com/office/drawing/2014/main" id="{C0521D6E-8305-407C-8327-DAC78A369915}"/>
              </a:ext>
            </a:extLst>
          </p:cNvPr>
          <p:cNvGraphicFramePr>
            <a:graphicFrameLocks noGrp="1"/>
          </p:cNvGraphicFramePr>
          <p:nvPr userDrawn="1">
            <p:extLst>
              <p:ext uri="{D42A27DB-BD31-4B8C-83A1-F6EECF244321}">
                <p14:modId xmlns:p14="http://schemas.microsoft.com/office/powerpoint/2010/main" val="4102751884"/>
              </p:ext>
            </p:extLst>
          </p:nvPr>
        </p:nvGraphicFramePr>
        <p:xfrm>
          <a:off x="334962" y="1844674"/>
          <a:ext cx="11522076" cy="4284664"/>
        </p:xfrm>
        <a:graphic>
          <a:graphicData uri="http://schemas.openxmlformats.org/drawingml/2006/table">
            <a:tbl>
              <a:tblPr firstRow="1" bandRow="1">
                <a:tableStyleId>{5C22544A-7EE6-4342-B048-85BDC9FD1C3A}</a:tableStyleId>
              </a:tblPr>
              <a:tblGrid>
                <a:gridCol w="5780088">
                  <a:extLst>
                    <a:ext uri="{9D8B030D-6E8A-4147-A177-3AD203B41FA5}">
                      <a16:colId xmlns:a16="http://schemas.microsoft.com/office/drawing/2014/main" val="164200090"/>
                    </a:ext>
                  </a:extLst>
                </a:gridCol>
                <a:gridCol w="1943100">
                  <a:extLst>
                    <a:ext uri="{9D8B030D-6E8A-4147-A177-3AD203B41FA5}">
                      <a16:colId xmlns:a16="http://schemas.microsoft.com/office/drawing/2014/main" val="571788093"/>
                    </a:ext>
                  </a:extLst>
                </a:gridCol>
                <a:gridCol w="1905000">
                  <a:extLst>
                    <a:ext uri="{9D8B030D-6E8A-4147-A177-3AD203B41FA5}">
                      <a16:colId xmlns:a16="http://schemas.microsoft.com/office/drawing/2014/main" val="2135760257"/>
                    </a:ext>
                  </a:extLst>
                </a:gridCol>
                <a:gridCol w="1893888">
                  <a:extLst>
                    <a:ext uri="{9D8B030D-6E8A-4147-A177-3AD203B41FA5}">
                      <a16:colId xmlns:a16="http://schemas.microsoft.com/office/drawing/2014/main" val="3491662571"/>
                    </a:ext>
                  </a:extLst>
                </a:gridCol>
              </a:tblGrid>
              <a:tr h="535583">
                <a:tc>
                  <a:txBody>
                    <a:bodyPr/>
                    <a:lstStyle/>
                    <a:p>
                      <a:r>
                        <a:rPr lang="de-DE"/>
                        <a:t>Überschrift</a:t>
                      </a:r>
                    </a:p>
                  </a:txBody>
                  <a:tcPr anchor="ctr">
                    <a:solidFill>
                      <a:schemeClr val="accent2"/>
                    </a:solidFill>
                  </a:tcPr>
                </a:tc>
                <a:tc>
                  <a:txBody>
                    <a:bodyPr/>
                    <a:lstStyle/>
                    <a:p>
                      <a:pPr algn="ctr"/>
                      <a:r>
                        <a:rPr lang="de-DE"/>
                        <a:t>Punkt 1</a:t>
                      </a:r>
                    </a:p>
                  </a:txBody>
                  <a:tcPr anchor="ctr">
                    <a:solidFill>
                      <a:schemeClr val="accent1"/>
                    </a:solidFill>
                  </a:tcPr>
                </a:tc>
                <a:tc>
                  <a:txBody>
                    <a:bodyPr/>
                    <a:lstStyle/>
                    <a:p>
                      <a:pPr algn="ctr"/>
                      <a:r>
                        <a:rPr lang="de-DE"/>
                        <a:t>Punkt 2</a:t>
                      </a:r>
                    </a:p>
                  </a:txBody>
                  <a:tcPr anchor="ctr">
                    <a:solidFill>
                      <a:schemeClr val="accent1"/>
                    </a:solidFill>
                  </a:tcPr>
                </a:tc>
                <a:tc>
                  <a:txBody>
                    <a:bodyPr/>
                    <a:lstStyle/>
                    <a:p>
                      <a:pPr algn="ctr"/>
                      <a:r>
                        <a:rPr lang="de-DE"/>
                        <a:t>Punkt 3</a:t>
                      </a:r>
                    </a:p>
                  </a:txBody>
                  <a:tcPr anchor="ctr">
                    <a:solidFill>
                      <a:schemeClr val="accent1"/>
                    </a:solidFill>
                  </a:tcPr>
                </a:tc>
                <a:extLst>
                  <a:ext uri="{0D108BD9-81ED-4DB2-BD59-A6C34878D82A}">
                    <a16:rowId xmlns:a16="http://schemas.microsoft.com/office/drawing/2014/main" val="3636746984"/>
                  </a:ext>
                </a:extLst>
              </a:tr>
              <a:tr h="535583">
                <a:tc>
                  <a:txBody>
                    <a:bodyPr/>
                    <a:lstStyle/>
                    <a:p>
                      <a:r>
                        <a:rPr lang="de-DE">
                          <a:solidFill>
                            <a:schemeClr val="accent3">
                              <a:lumMod val="75000"/>
                            </a:schemeClr>
                          </a:solidFill>
                        </a:rPr>
                        <a:t>Produkt 1</a:t>
                      </a:r>
                    </a:p>
                  </a:txBody>
                  <a:tcPr anchor="ctr">
                    <a:solidFill>
                      <a:schemeClr val="bg1"/>
                    </a:solidFill>
                  </a:tcPr>
                </a:tc>
                <a:tc>
                  <a:txBody>
                    <a:bodyPr/>
                    <a:lstStyle/>
                    <a:p>
                      <a:pPr algn="ctr"/>
                      <a:r>
                        <a:rPr lang="de-DE">
                          <a:solidFill>
                            <a:schemeClr val="accent3">
                              <a:lumMod val="75000"/>
                            </a:schemeClr>
                          </a:solidFill>
                        </a:rPr>
                        <a:t>1</a:t>
                      </a:r>
                    </a:p>
                  </a:txBody>
                  <a:tcPr anchor="ctr">
                    <a:solidFill>
                      <a:schemeClr val="bg1"/>
                    </a:solidFill>
                  </a:tcPr>
                </a:tc>
                <a:tc>
                  <a:txBody>
                    <a:bodyPr/>
                    <a:lstStyle/>
                    <a:p>
                      <a:pPr algn="ctr"/>
                      <a:r>
                        <a:rPr lang="de-DE">
                          <a:solidFill>
                            <a:schemeClr val="accent3">
                              <a:lumMod val="75000"/>
                            </a:schemeClr>
                          </a:solidFill>
                        </a:rPr>
                        <a:t>1</a:t>
                      </a:r>
                    </a:p>
                  </a:txBody>
                  <a:tcPr anchor="ctr">
                    <a:solidFill>
                      <a:schemeClr val="bg1"/>
                    </a:solidFill>
                  </a:tcPr>
                </a:tc>
                <a:tc>
                  <a:txBody>
                    <a:bodyPr/>
                    <a:lstStyle/>
                    <a:p>
                      <a:pPr algn="ctr"/>
                      <a:r>
                        <a:rPr lang="de-DE">
                          <a:solidFill>
                            <a:schemeClr val="accent3">
                              <a:lumMod val="75000"/>
                            </a:schemeClr>
                          </a:solidFill>
                        </a:rPr>
                        <a:t>1</a:t>
                      </a:r>
                    </a:p>
                  </a:txBody>
                  <a:tcPr anchor="ctr">
                    <a:solidFill>
                      <a:schemeClr val="bg1"/>
                    </a:solidFill>
                  </a:tcPr>
                </a:tc>
                <a:extLst>
                  <a:ext uri="{0D108BD9-81ED-4DB2-BD59-A6C34878D82A}">
                    <a16:rowId xmlns:a16="http://schemas.microsoft.com/office/drawing/2014/main" val="2339797587"/>
                  </a:ext>
                </a:extLst>
              </a:tr>
              <a:tr h="535583">
                <a:tc>
                  <a:txBody>
                    <a:bodyPr/>
                    <a:lstStyle/>
                    <a:p>
                      <a:r>
                        <a:rPr lang="de-DE">
                          <a:solidFill>
                            <a:schemeClr val="accent3">
                              <a:lumMod val="75000"/>
                            </a:schemeClr>
                          </a:solidFill>
                        </a:rPr>
                        <a:t>Produkt 2</a:t>
                      </a:r>
                    </a:p>
                  </a:txBody>
                  <a:tcPr anchor="ctr">
                    <a:solidFill>
                      <a:schemeClr val="bg1"/>
                    </a:solidFill>
                  </a:tcPr>
                </a:tc>
                <a:tc>
                  <a:txBody>
                    <a:bodyPr/>
                    <a:lstStyle/>
                    <a:p>
                      <a:pPr algn="ctr"/>
                      <a:r>
                        <a:rPr lang="de-DE">
                          <a:solidFill>
                            <a:schemeClr val="accent3">
                              <a:lumMod val="75000"/>
                            </a:schemeClr>
                          </a:solidFill>
                        </a:rPr>
                        <a:t>2</a:t>
                      </a:r>
                    </a:p>
                  </a:txBody>
                  <a:tcPr anchor="ctr">
                    <a:solidFill>
                      <a:schemeClr val="bg1"/>
                    </a:solidFill>
                  </a:tcPr>
                </a:tc>
                <a:tc>
                  <a:txBody>
                    <a:bodyPr/>
                    <a:lstStyle/>
                    <a:p>
                      <a:pPr algn="ctr"/>
                      <a:r>
                        <a:rPr lang="de-DE">
                          <a:solidFill>
                            <a:schemeClr val="accent3">
                              <a:lumMod val="75000"/>
                            </a:schemeClr>
                          </a:solidFill>
                        </a:rPr>
                        <a:t>2</a:t>
                      </a:r>
                    </a:p>
                  </a:txBody>
                  <a:tcPr anchor="ctr">
                    <a:solidFill>
                      <a:schemeClr val="bg1"/>
                    </a:solidFill>
                  </a:tcPr>
                </a:tc>
                <a:tc>
                  <a:txBody>
                    <a:bodyPr/>
                    <a:lstStyle/>
                    <a:p>
                      <a:pPr algn="ctr"/>
                      <a:r>
                        <a:rPr lang="de-DE">
                          <a:solidFill>
                            <a:schemeClr val="accent3">
                              <a:lumMod val="75000"/>
                            </a:schemeClr>
                          </a:solidFill>
                        </a:rPr>
                        <a:t>2</a:t>
                      </a:r>
                    </a:p>
                  </a:txBody>
                  <a:tcPr anchor="ctr">
                    <a:solidFill>
                      <a:schemeClr val="bg1"/>
                    </a:solidFill>
                  </a:tcPr>
                </a:tc>
                <a:extLst>
                  <a:ext uri="{0D108BD9-81ED-4DB2-BD59-A6C34878D82A}">
                    <a16:rowId xmlns:a16="http://schemas.microsoft.com/office/drawing/2014/main" val="3494060216"/>
                  </a:ext>
                </a:extLst>
              </a:tr>
              <a:tr h="535583">
                <a:tc>
                  <a:txBody>
                    <a:bodyPr/>
                    <a:lstStyle/>
                    <a:p>
                      <a:r>
                        <a:rPr lang="de-DE">
                          <a:solidFill>
                            <a:schemeClr val="accent3">
                              <a:lumMod val="75000"/>
                            </a:schemeClr>
                          </a:solidFill>
                        </a:rPr>
                        <a:t>Produkt 3</a:t>
                      </a:r>
                    </a:p>
                  </a:txBody>
                  <a:tcPr anchor="ctr">
                    <a:solidFill>
                      <a:schemeClr val="bg1"/>
                    </a:solidFill>
                  </a:tcPr>
                </a:tc>
                <a:tc>
                  <a:txBody>
                    <a:bodyPr/>
                    <a:lstStyle/>
                    <a:p>
                      <a:pPr algn="ctr"/>
                      <a:r>
                        <a:rPr lang="de-DE">
                          <a:solidFill>
                            <a:schemeClr val="accent3">
                              <a:lumMod val="75000"/>
                            </a:schemeClr>
                          </a:solidFill>
                        </a:rPr>
                        <a:t>3</a:t>
                      </a:r>
                    </a:p>
                  </a:txBody>
                  <a:tcPr anchor="ctr">
                    <a:solidFill>
                      <a:schemeClr val="bg1"/>
                    </a:solidFill>
                  </a:tcPr>
                </a:tc>
                <a:tc>
                  <a:txBody>
                    <a:bodyPr/>
                    <a:lstStyle/>
                    <a:p>
                      <a:pPr algn="ctr"/>
                      <a:r>
                        <a:rPr lang="de-DE">
                          <a:solidFill>
                            <a:schemeClr val="accent3">
                              <a:lumMod val="75000"/>
                            </a:schemeClr>
                          </a:solidFill>
                        </a:rPr>
                        <a:t>3</a:t>
                      </a:r>
                    </a:p>
                  </a:txBody>
                  <a:tcPr anchor="ctr">
                    <a:solidFill>
                      <a:schemeClr val="bg1"/>
                    </a:solidFill>
                  </a:tcPr>
                </a:tc>
                <a:tc>
                  <a:txBody>
                    <a:bodyPr/>
                    <a:lstStyle/>
                    <a:p>
                      <a:pPr algn="ctr"/>
                      <a:r>
                        <a:rPr lang="de-DE">
                          <a:solidFill>
                            <a:schemeClr val="accent3">
                              <a:lumMod val="75000"/>
                            </a:schemeClr>
                          </a:solidFill>
                        </a:rPr>
                        <a:t>3</a:t>
                      </a:r>
                    </a:p>
                  </a:txBody>
                  <a:tcPr anchor="ctr">
                    <a:solidFill>
                      <a:schemeClr val="bg1"/>
                    </a:solidFill>
                  </a:tcPr>
                </a:tc>
                <a:extLst>
                  <a:ext uri="{0D108BD9-81ED-4DB2-BD59-A6C34878D82A}">
                    <a16:rowId xmlns:a16="http://schemas.microsoft.com/office/drawing/2014/main" val="4069849098"/>
                  </a:ext>
                </a:extLst>
              </a:tr>
              <a:tr h="535583">
                <a:tc>
                  <a:txBody>
                    <a:bodyPr/>
                    <a:lstStyle/>
                    <a:p>
                      <a:r>
                        <a:rPr lang="de-DE">
                          <a:solidFill>
                            <a:schemeClr val="accent3">
                              <a:lumMod val="75000"/>
                            </a:schemeClr>
                          </a:solidFill>
                        </a:rPr>
                        <a:t>Produkt 4</a:t>
                      </a:r>
                    </a:p>
                  </a:txBody>
                  <a:tcPr anchor="ctr">
                    <a:solidFill>
                      <a:schemeClr val="bg1"/>
                    </a:solidFill>
                  </a:tcPr>
                </a:tc>
                <a:tc>
                  <a:txBody>
                    <a:bodyPr/>
                    <a:lstStyle/>
                    <a:p>
                      <a:pPr algn="ctr"/>
                      <a:r>
                        <a:rPr lang="de-DE">
                          <a:solidFill>
                            <a:schemeClr val="accent3">
                              <a:lumMod val="75000"/>
                            </a:schemeClr>
                          </a:solidFill>
                        </a:rPr>
                        <a:t>4</a:t>
                      </a:r>
                    </a:p>
                  </a:txBody>
                  <a:tcPr anchor="ctr">
                    <a:solidFill>
                      <a:schemeClr val="bg1"/>
                    </a:solidFill>
                  </a:tcPr>
                </a:tc>
                <a:tc>
                  <a:txBody>
                    <a:bodyPr/>
                    <a:lstStyle/>
                    <a:p>
                      <a:pPr algn="ctr"/>
                      <a:r>
                        <a:rPr lang="de-DE">
                          <a:solidFill>
                            <a:schemeClr val="accent3">
                              <a:lumMod val="75000"/>
                            </a:schemeClr>
                          </a:solidFill>
                        </a:rPr>
                        <a:t>4</a:t>
                      </a:r>
                    </a:p>
                  </a:txBody>
                  <a:tcPr anchor="ctr">
                    <a:solidFill>
                      <a:schemeClr val="bg1"/>
                    </a:solidFill>
                  </a:tcPr>
                </a:tc>
                <a:tc>
                  <a:txBody>
                    <a:bodyPr/>
                    <a:lstStyle/>
                    <a:p>
                      <a:pPr algn="ctr"/>
                      <a:r>
                        <a:rPr lang="de-DE">
                          <a:solidFill>
                            <a:schemeClr val="accent3">
                              <a:lumMod val="75000"/>
                            </a:schemeClr>
                          </a:solidFill>
                        </a:rPr>
                        <a:t>4</a:t>
                      </a:r>
                    </a:p>
                  </a:txBody>
                  <a:tcPr anchor="ctr">
                    <a:solidFill>
                      <a:schemeClr val="bg1"/>
                    </a:solidFill>
                  </a:tcPr>
                </a:tc>
                <a:extLst>
                  <a:ext uri="{0D108BD9-81ED-4DB2-BD59-A6C34878D82A}">
                    <a16:rowId xmlns:a16="http://schemas.microsoft.com/office/drawing/2014/main" val="3736866678"/>
                  </a:ext>
                </a:extLst>
              </a:tr>
              <a:tr h="535583">
                <a:tc>
                  <a:txBody>
                    <a:bodyPr/>
                    <a:lstStyle/>
                    <a:p>
                      <a:r>
                        <a:rPr lang="de-DE">
                          <a:solidFill>
                            <a:schemeClr val="accent3">
                              <a:lumMod val="75000"/>
                            </a:schemeClr>
                          </a:solidFill>
                        </a:rPr>
                        <a:t>Produkt 5</a:t>
                      </a:r>
                    </a:p>
                  </a:txBody>
                  <a:tcPr anchor="ctr">
                    <a:solidFill>
                      <a:schemeClr val="bg1"/>
                    </a:solidFill>
                  </a:tcPr>
                </a:tc>
                <a:tc>
                  <a:txBody>
                    <a:bodyPr/>
                    <a:lstStyle/>
                    <a:p>
                      <a:pPr algn="ctr"/>
                      <a:r>
                        <a:rPr lang="de-DE">
                          <a:solidFill>
                            <a:schemeClr val="accent3">
                              <a:lumMod val="75000"/>
                            </a:schemeClr>
                          </a:solidFill>
                        </a:rPr>
                        <a:t>5</a:t>
                      </a:r>
                    </a:p>
                  </a:txBody>
                  <a:tcPr anchor="ctr">
                    <a:solidFill>
                      <a:schemeClr val="bg1"/>
                    </a:solidFill>
                  </a:tcPr>
                </a:tc>
                <a:tc>
                  <a:txBody>
                    <a:bodyPr/>
                    <a:lstStyle/>
                    <a:p>
                      <a:pPr algn="ctr"/>
                      <a:r>
                        <a:rPr lang="de-DE">
                          <a:solidFill>
                            <a:schemeClr val="accent3">
                              <a:lumMod val="75000"/>
                            </a:schemeClr>
                          </a:solidFill>
                        </a:rPr>
                        <a:t>5</a:t>
                      </a:r>
                    </a:p>
                  </a:txBody>
                  <a:tcPr anchor="ctr">
                    <a:solidFill>
                      <a:schemeClr val="bg1"/>
                    </a:solidFill>
                  </a:tcPr>
                </a:tc>
                <a:tc>
                  <a:txBody>
                    <a:bodyPr/>
                    <a:lstStyle/>
                    <a:p>
                      <a:pPr algn="ctr"/>
                      <a:r>
                        <a:rPr lang="de-DE">
                          <a:solidFill>
                            <a:schemeClr val="accent3">
                              <a:lumMod val="75000"/>
                            </a:schemeClr>
                          </a:solidFill>
                        </a:rPr>
                        <a:t>5</a:t>
                      </a:r>
                    </a:p>
                  </a:txBody>
                  <a:tcPr anchor="ctr">
                    <a:solidFill>
                      <a:schemeClr val="bg1"/>
                    </a:solidFill>
                  </a:tcPr>
                </a:tc>
                <a:extLst>
                  <a:ext uri="{0D108BD9-81ED-4DB2-BD59-A6C34878D82A}">
                    <a16:rowId xmlns:a16="http://schemas.microsoft.com/office/drawing/2014/main" val="2129028147"/>
                  </a:ext>
                </a:extLst>
              </a:tr>
              <a:tr h="535583">
                <a:tc>
                  <a:txBody>
                    <a:bodyPr/>
                    <a:lstStyle/>
                    <a:p>
                      <a:r>
                        <a:rPr lang="de-DE">
                          <a:solidFill>
                            <a:schemeClr val="accent3">
                              <a:lumMod val="75000"/>
                            </a:schemeClr>
                          </a:solidFill>
                        </a:rPr>
                        <a:t>Produkt 6</a:t>
                      </a:r>
                    </a:p>
                  </a:txBody>
                  <a:tcPr anchor="ctr">
                    <a:solidFill>
                      <a:schemeClr val="bg1"/>
                    </a:solidFill>
                  </a:tcPr>
                </a:tc>
                <a:tc>
                  <a:txBody>
                    <a:bodyPr/>
                    <a:lstStyle/>
                    <a:p>
                      <a:pPr algn="ctr"/>
                      <a:r>
                        <a:rPr lang="de-DE">
                          <a:solidFill>
                            <a:schemeClr val="accent3">
                              <a:lumMod val="75000"/>
                            </a:schemeClr>
                          </a:solidFill>
                        </a:rPr>
                        <a:t>6</a:t>
                      </a:r>
                    </a:p>
                  </a:txBody>
                  <a:tcPr anchor="ctr">
                    <a:solidFill>
                      <a:schemeClr val="bg1"/>
                    </a:solidFill>
                  </a:tcPr>
                </a:tc>
                <a:tc>
                  <a:txBody>
                    <a:bodyPr/>
                    <a:lstStyle/>
                    <a:p>
                      <a:pPr algn="ctr"/>
                      <a:r>
                        <a:rPr lang="de-DE">
                          <a:solidFill>
                            <a:schemeClr val="accent3">
                              <a:lumMod val="75000"/>
                            </a:schemeClr>
                          </a:solidFill>
                        </a:rPr>
                        <a:t>6</a:t>
                      </a:r>
                    </a:p>
                  </a:txBody>
                  <a:tcPr anchor="ctr">
                    <a:solidFill>
                      <a:schemeClr val="bg1"/>
                    </a:solidFill>
                  </a:tcPr>
                </a:tc>
                <a:tc>
                  <a:txBody>
                    <a:bodyPr/>
                    <a:lstStyle/>
                    <a:p>
                      <a:pPr algn="ctr"/>
                      <a:r>
                        <a:rPr lang="de-DE">
                          <a:solidFill>
                            <a:schemeClr val="accent3">
                              <a:lumMod val="75000"/>
                            </a:schemeClr>
                          </a:solidFill>
                        </a:rPr>
                        <a:t>6</a:t>
                      </a:r>
                    </a:p>
                  </a:txBody>
                  <a:tcPr anchor="ctr">
                    <a:solidFill>
                      <a:schemeClr val="bg1"/>
                    </a:solidFill>
                  </a:tcPr>
                </a:tc>
                <a:extLst>
                  <a:ext uri="{0D108BD9-81ED-4DB2-BD59-A6C34878D82A}">
                    <a16:rowId xmlns:a16="http://schemas.microsoft.com/office/drawing/2014/main" val="2169988332"/>
                  </a:ext>
                </a:extLst>
              </a:tr>
              <a:tr h="535583">
                <a:tc>
                  <a:txBody>
                    <a:bodyPr/>
                    <a:lstStyle/>
                    <a:p>
                      <a:r>
                        <a:rPr lang="de-DE" b="1">
                          <a:solidFill>
                            <a:schemeClr val="accent3">
                              <a:lumMod val="75000"/>
                            </a:schemeClr>
                          </a:solidFill>
                        </a:rPr>
                        <a:t>Summe</a:t>
                      </a:r>
                    </a:p>
                  </a:txBody>
                  <a:tcPr anchor="ctr">
                    <a:noFill/>
                  </a:tcPr>
                </a:tc>
                <a:tc>
                  <a:txBody>
                    <a:bodyPr/>
                    <a:lstStyle/>
                    <a:p>
                      <a:pPr algn="ctr"/>
                      <a:r>
                        <a:rPr lang="de-DE" b="1">
                          <a:solidFill>
                            <a:schemeClr val="accent3">
                              <a:lumMod val="75000"/>
                            </a:schemeClr>
                          </a:solidFill>
                        </a:rPr>
                        <a:t>XXX</a:t>
                      </a:r>
                    </a:p>
                  </a:txBody>
                  <a:tcPr anchor="ctr">
                    <a:noFill/>
                  </a:tcPr>
                </a:tc>
                <a:tc>
                  <a:txBody>
                    <a:bodyPr/>
                    <a:lstStyle/>
                    <a:p>
                      <a:pPr algn="ctr"/>
                      <a:r>
                        <a:rPr lang="de-DE" b="1">
                          <a:solidFill>
                            <a:schemeClr val="accent3">
                              <a:lumMod val="75000"/>
                            </a:schemeClr>
                          </a:solidFill>
                        </a:rPr>
                        <a:t>XXX</a:t>
                      </a:r>
                    </a:p>
                  </a:txBody>
                  <a:tcPr anchor="ctr">
                    <a:noFill/>
                  </a:tcPr>
                </a:tc>
                <a:tc>
                  <a:txBody>
                    <a:bodyPr/>
                    <a:lstStyle/>
                    <a:p>
                      <a:pPr algn="ctr"/>
                      <a:r>
                        <a:rPr lang="de-DE" b="1">
                          <a:solidFill>
                            <a:schemeClr val="accent3">
                              <a:lumMod val="75000"/>
                            </a:schemeClr>
                          </a:solidFill>
                        </a:rPr>
                        <a:t>XXX</a:t>
                      </a:r>
                    </a:p>
                  </a:txBody>
                  <a:tcPr anchor="ctr">
                    <a:noFill/>
                  </a:tcPr>
                </a:tc>
                <a:extLst>
                  <a:ext uri="{0D108BD9-81ED-4DB2-BD59-A6C34878D82A}">
                    <a16:rowId xmlns:a16="http://schemas.microsoft.com/office/drawing/2014/main" val="3504823010"/>
                  </a:ext>
                </a:extLst>
              </a:tr>
            </a:tbl>
          </a:graphicData>
        </a:graphic>
      </p:graphicFrame>
    </p:spTree>
    <p:extLst>
      <p:ext uri="{BB962C8B-B14F-4D97-AF65-F5344CB8AC3E}">
        <p14:creationId xmlns:p14="http://schemas.microsoft.com/office/powerpoint/2010/main" val="2426456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eiträg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87B3A036-E76D-4E57-B400-AC87D49FA3A6}"/>
              </a:ext>
            </a:extLst>
          </p:cNvPr>
          <p:cNvSpPr/>
          <p:nvPr userDrawn="1"/>
        </p:nvSpPr>
        <p:spPr>
          <a:xfrm>
            <a:off x="334962" y="1844675"/>
            <a:ext cx="11522074" cy="42846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3009488-9BD8-4AF6-8E5F-47EBD9C8621E}"/>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E5A105FF-3A54-44B5-BD1F-2A8DDF9A6283}"/>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D31AF72D-603A-49BC-8E23-C565B0935F28}"/>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5" name="Ellipse 4">
            <a:extLst>
              <a:ext uri="{FF2B5EF4-FFF2-40B4-BE49-F238E27FC236}">
                <a16:creationId xmlns:a16="http://schemas.microsoft.com/office/drawing/2014/main" id="{40572CC2-71D2-4DFF-9FF9-5B9A2652F0CC}"/>
              </a:ext>
            </a:extLst>
          </p:cNvPr>
          <p:cNvSpPr/>
          <p:nvPr userDrawn="1"/>
        </p:nvSpPr>
        <p:spPr>
          <a:xfrm>
            <a:off x="949362" y="2527998"/>
            <a:ext cx="1802004" cy="1802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3D99F87F-AAE1-4CE7-90E6-06AE4CD75E9F}"/>
              </a:ext>
            </a:extLst>
          </p:cNvPr>
          <p:cNvSpPr/>
          <p:nvPr userDrawn="1"/>
        </p:nvSpPr>
        <p:spPr>
          <a:xfrm>
            <a:off x="3759944" y="2527998"/>
            <a:ext cx="1802004" cy="1802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037D979C-64AB-454B-AA39-4E58E0D01272}"/>
              </a:ext>
            </a:extLst>
          </p:cNvPr>
          <p:cNvSpPr/>
          <p:nvPr userDrawn="1"/>
        </p:nvSpPr>
        <p:spPr>
          <a:xfrm>
            <a:off x="6570526" y="2527998"/>
            <a:ext cx="1802004" cy="1802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5CEAD899-1F7C-4755-A2EE-987940F114D9}"/>
              </a:ext>
            </a:extLst>
          </p:cNvPr>
          <p:cNvSpPr/>
          <p:nvPr userDrawn="1"/>
        </p:nvSpPr>
        <p:spPr>
          <a:xfrm>
            <a:off x="9381108" y="2527998"/>
            <a:ext cx="1802004" cy="18020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F53E07A5-C793-45D3-92DE-877D924E4C29}"/>
              </a:ext>
            </a:extLst>
          </p:cNvPr>
          <p:cNvSpPr/>
          <p:nvPr userDrawn="1"/>
        </p:nvSpPr>
        <p:spPr>
          <a:xfrm>
            <a:off x="2984184" y="3328417"/>
            <a:ext cx="542942"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641EFF29-30C4-4B6B-87CC-E5C9EED92D74}"/>
              </a:ext>
            </a:extLst>
          </p:cNvPr>
          <p:cNvSpPr/>
          <p:nvPr userDrawn="1"/>
        </p:nvSpPr>
        <p:spPr>
          <a:xfrm>
            <a:off x="5793370" y="3328417"/>
            <a:ext cx="542942"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8E969914-6B0C-45FE-A559-FDB5E5A6FD8A}"/>
              </a:ext>
            </a:extLst>
          </p:cNvPr>
          <p:cNvSpPr/>
          <p:nvPr userDrawn="1"/>
        </p:nvSpPr>
        <p:spPr>
          <a:xfrm>
            <a:off x="8605348" y="3328417"/>
            <a:ext cx="542942"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14">
            <a:extLst>
              <a:ext uri="{FF2B5EF4-FFF2-40B4-BE49-F238E27FC236}">
                <a16:creationId xmlns:a16="http://schemas.microsoft.com/office/drawing/2014/main" id="{C2F4AFDB-49DB-4CCC-A078-107FE2ADE763}"/>
              </a:ext>
            </a:extLst>
          </p:cNvPr>
          <p:cNvSpPr>
            <a:spLocks noGrp="1"/>
          </p:cNvSpPr>
          <p:nvPr>
            <p:ph type="body" sz="quarter" idx="12" hasCustomPrompt="1"/>
          </p:nvPr>
        </p:nvSpPr>
        <p:spPr>
          <a:xfrm>
            <a:off x="947966" y="3132137"/>
            <a:ext cx="1802004" cy="593725"/>
          </a:xfrm>
        </p:spPr>
        <p:txBody>
          <a:bodyPr anchor="ctr" anchorCtr="0"/>
          <a:lstStyle>
            <a:lvl1pPr marL="0" indent="0" algn="ctr">
              <a:buNone/>
              <a:defRPr b="1"/>
            </a:lvl1pPr>
          </a:lstStyle>
          <a:p>
            <a:pPr lvl="0"/>
            <a:r>
              <a:rPr lang="de-DE"/>
              <a:t>XX,XX €</a:t>
            </a:r>
          </a:p>
        </p:txBody>
      </p:sp>
      <p:sp>
        <p:nvSpPr>
          <p:cNvPr id="16" name="Textplatzhalter 14">
            <a:extLst>
              <a:ext uri="{FF2B5EF4-FFF2-40B4-BE49-F238E27FC236}">
                <a16:creationId xmlns:a16="http://schemas.microsoft.com/office/drawing/2014/main" id="{B4A631BF-11CB-4E1A-BFDB-7C3FC2908AFB}"/>
              </a:ext>
            </a:extLst>
          </p:cNvPr>
          <p:cNvSpPr>
            <a:spLocks noGrp="1"/>
          </p:cNvSpPr>
          <p:nvPr>
            <p:ph type="body" sz="quarter" idx="13" hasCustomPrompt="1"/>
          </p:nvPr>
        </p:nvSpPr>
        <p:spPr>
          <a:xfrm>
            <a:off x="3749715" y="3132136"/>
            <a:ext cx="1802004" cy="593725"/>
          </a:xfrm>
        </p:spPr>
        <p:txBody>
          <a:bodyPr anchor="ctr" anchorCtr="0"/>
          <a:lstStyle>
            <a:lvl1pPr marL="0" indent="0" algn="ctr">
              <a:buNone/>
              <a:defRPr b="1"/>
            </a:lvl1pPr>
          </a:lstStyle>
          <a:p>
            <a:pPr lvl="0"/>
            <a:r>
              <a:rPr lang="de-DE"/>
              <a:t>XX,XX €</a:t>
            </a:r>
          </a:p>
        </p:txBody>
      </p:sp>
      <p:sp>
        <p:nvSpPr>
          <p:cNvPr id="17" name="Textplatzhalter 14">
            <a:extLst>
              <a:ext uri="{FF2B5EF4-FFF2-40B4-BE49-F238E27FC236}">
                <a16:creationId xmlns:a16="http://schemas.microsoft.com/office/drawing/2014/main" id="{7D52DF4D-32DC-4E13-8728-E3AEB204BD43}"/>
              </a:ext>
            </a:extLst>
          </p:cNvPr>
          <p:cNvSpPr>
            <a:spLocks noGrp="1"/>
          </p:cNvSpPr>
          <p:nvPr>
            <p:ph type="body" sz="quarter" idx="14" hasCustomPrompt="1"/>
          </p:nvPr>
        </p:nvSpPr>
        <p:spPr>
          <a:xfrm>
            <a:off x="6570526" y="3132135"/>
            <a:ext cx="1802004" cy="593725"/>
          </a:xfrm>
        </p:spPr>
        <p:txBody>
          <a:bodyPr anchor="ctr" anchorCtr="0"/>
          <a:lstStyle>
            <a:lvl1pPr marL="0" indent="0" algn="ctr">
              <a:buNone/>
              <a:defRPr b="1"/>
            </a:lvl1pPr>
          </a:lstStyle>
          <a:p>
            <a:pPr lvl="0"/>
            <a:r>
              <a:rPr lang="de-DE"/>
              <a:t>XX,XX €</a:t>
            </a:r>
          </a:p>
        </p:txBody>
      </p:sp>
      <p:sp>
        <p:nvSpPr>
          <p:cNvPr id="18" name="Textplatzhalter 14">
            <a:extLst>
              <a:ext uri="{FF2B5EF4-FFF2-40B4-BE49-F238E27FC236}">
                <a16:creationId xmlns:a16="http://schemas.microsoft.com/office/drawing/2014/main" id="{9725D982-A4EF-446F-A5DF-F26996885DD8}"/>
              </a:ext>
            </a:extLst>
          </p:cNvPr>
          <p:cNvSpPr>
            <a:spLocks noGrp="1"/>
          </p:cNvSpPr>
          <p:nvPr>
            <p:ph type="body" sz="quarter" idx="15" hasCustomPrompt="1"/>
          </p:nvPr>
        </p:nvSpPr>
        <p:spPr>
          <a:xfrm>
            <a:off x="9391337" y="3132134"/>
            <a:ext cx="1791775" cy="593725"/>
          </a:xfrm>
        </p:spPr>
        <p:txBody>
          <a:bodyPr anchor="ctr" anchorCtr="0"/>
          <a:lstStyle>
            <a:lvl1pPr marL="0" indent="0" algn="ctr">
              <a:buNone/>
              <a:defRPr b="1">
                <a:solidFill>
                  <a:schemeClr val="bg1"/>
                </a:solidFill>
              </a:defRPr>
            </a:lvl1pPr>
          </a:lstStyle>
          <a:p>
            <a:pPr lvl="0"/>
            <a:r>
              <a:rPr lang="de-DE"/>
              <a:t>XX,XX €</a:t>
            </a:r>
          </a:p>
        </p:txBody>
      </p:sp>
      <p:sp>
        <p:nvSpPr>
          <p:cNvPr id="19" name="Textplatzhalter 14">
            <a:extLst>
              <a:ext uri="{FF2B5EF4-FFF2-40B4-BE49-F238E27FC236}">
                <a16:creationId xmlns:a16="http://schemas.microsoft.com/office/drawing/2014/main" id="{C72F051C-AC61-4D05-92BD-2F7E037C839E}"/>
              </a:ext>
            </a:extLst>
          </p:cNvPr>
          <p:cNvSpPr>
            <a:spLocks noGrp="1"/>
          </p:cNvSpPr>
          <p:nvPr>
            <p:ph type="body" sz="quarter" idx="16" hasCustomPrompt="1"/>
          </p:nvPr>
        </p:nvSpPr>
        <p:spPr>
          <a:xfrm>
            <a:off x="2457859" y="4300449"/>
            <a:ext cx="1567790" cy="369629"/>
          </a:xfrm>
        </p:spPr>
        <p:txBody>
          <a:bodyPr anchor="ctr" anchorCtr="0"/>
          <a:lstStyle>
            <a:lvl1pPr marL="0" indent="0" algn="ctr">
              <a:buNone/>
              <a:defRPr sz="1600" b="1">
                <a:solidFill>
                  <a:schemeClr val="bg1"/>
                </a:solidFill>
              </a:defRPr>
            </a:lvl1pPr>
          </a:lstStyle>
          <a:p>
            <a:pPr lvl="0"/>
            <a:r>
              <a:rPr lang="de-DE"/>
              <a:t>- XX,XX €</a:t>
            </a:r>
          </a:p>
        </p:txBody>
      </p:sp>
      <p:sp>
        <p:nvSpPr>
          <p:cNvPr id="20" name="Textplatzhalter 14">
            <a:extLst>
              <a:ext uri="{FF2B5EF4-FFF2-40B4-BE49-F238E27FC236}">
                <a16:creationId xmlns:a16="http://schemas.microsoft.com/office/drawing/2014/main" id="{67B4226D-D430-4DAB-9A7B-D43FE05F86A6}"/>
              </a:ext>
            </a:extLst>
          </p:cNvPr>
          <p:cNvSpPr>
            <a:spLocks noGrp="1"/>
          </p:cNvSpPr>
          <p:nvPr>
            <p:ph type="body" sz="quarter" idx="17" hasCustomPrompt="1"/>
          </p:nvPr>
        </p:nvSpPr>
        <p:spPr>
          <a:xfrm>
            <a:off x="5257651" y="4299554"/>
            <a:ext cx="1567790" cy="369629"/>
          </a:xfrm>
        </p:spPr>
        <p:txBody>
          <a:bodyPr anchor="ctr" anchorCtr="0"/>
          <a:lstStyle>
            <a:lvl1pPr marL="0" indent="0" algn="ctr">
              <a:buNone/>
              <a:defRPr sz="1600" b="1">
                <a:solidFill>
                  <a:schemeClr val="bg1"/>
                </a:solidFill>
              </a:defRPr>
            </a:lvl1pPr>
          </a:lstStyle>
          <a:p>
            <a:pPr lvl="0"/>
            <a:r>
              <a:rPr lang="de-DE"/>
              <a:t>- XX,XX €</a:t>
            </a:r>
          </a:p>
        </p:txBody>
      </p:sp>
      <p:sp>
        <p:nvSpPr>
          <p:cNvPr id="21" name="Textplatzhalter 14">
            <a:extLst>
              <a:ext uri="{FF2B5EF4-FFF2-40B4-BE49-F238E27FC236}">
                <a16:creationId xmlns:a16="http://schemas.microsoft.com/office/drawing/2014/main" id="{FE8033FC-9D48-4E3B-B234-E2EF10481D01}"/>
              </a:ext>
            </a:extLst>
          </p:cNvPr>
          <p:cNvSpPr>
            <a:spLocks noGrp="1"/>
          </p:cNvSpPr>
          <p:nvPr>
            <p:ph type="body" sz="quarter" idx="18" hasCustomPrompt="1"/>
          </p:nvPr>
        </p:nvSpPr>
        <p:spPr>
          <a:xfrm>
            <a:off x="8092924" y="4299552"/>
            <a:ext cx="1567790" cy="369629"/>
          </a:xfrm>
        </p:spPr>
        <p:txBody>
          <a:bodyPr anchor="ctr" anchorCtr="0"/>
          <a:lstStyle>
            <a:lvl1pPr marL="0" indent="0" algn="ctr">
              <a:buNone/>
              <a:defRPr sz="1600" b="1">
                <a:solidFill>
                  <a:schemeClr val="bg1"/>
                </a:solidFill>
              </a:defRPr>
            </a:lvl1pPr>
          </a:lstStyle>
          <a:p>
            <a:pPr lvl="0"/>
            <a:r>
              <a:rPr lang="de-DE"/>
              <a:t>+ XX,XX €</a:t>
            </a:r>
          </a:p>
        </p:txBody>
      </p:sp>
      <p:sp>
        <p:nvSpPr>
          <p:cNvPr id="22" name="Textplatzhalter 14">
            <a:extLst>
              <a:ext uri="{FF2B5EF4-FFF2-40B4-BE49-F238E27FC236}">
                <a16:creationId xmlns:a16="http://schemas.microsoft.com/office/drawing/2014/main" id="{C65D6CE7-AA0B-4A36-95A2-975BED9AA8DE}"/>
              </a:ext>
            </a:extLst>
          </p:cNvPr>
          <p:cNvSpPr>
            <a:spLocks noGrp="1"/>
          </p:cNvSpPr>
          <p:nvPr>
            <p:ph type="body" sz="quarter" idx="19" hasCustomPrompt="1"/>
          </p:nvPr>
        </p:nvSpPr>
        <p:spPr>
          <a:xfrm>
            <a:off x="2261341" y="4693995"/>
            <a:ext cx="1960826" cy="907951"/>
          </a:xfrm>
        </p:spPr>
        <p:txBody>
          <a:bodyPr anchor="t" anchorCtr="0"/>
          <a:lstStyle>
            <a:lvl1pPr marL="0" indent="0" algn="ctr">
              <a:buNone/>
              <a:defRPr sz="1600" b="0">
                <a:solidFill>
                  <a:schemeClr val="bg1"/>
                </a:solidFill>
              </a:defRPr>
            </a:lvl1pPr>
          </a:lstStyle>
          <a:p>
            <a:pPr lvl="0"/>
            <a:r>
              <a:rPr lang="de-DE"/>
              <a:t>Text Bearbeiten</a:t>
            </a:r>
          </a:p>
        </p:txBody>
      </p:sp>
      <p:sp>
        <p:nvSpPr>
          <p:cNvPr id="23" name="Textplatzhalter 14">
            <a:extLst>
              <a:ext uri="{FF2B5EF4-FFF2-40B4-BE49-F238E27FC236}">
                <a16:creationId xmlns:a16="http://schemas.microsoft.com/office/drawing/2014/main" id="{93113FAB-8035-4CEB-8009-1EA2E01C9BE7}"/>
              </a:ext>
            </a:extLst>
          </p:cNvPr>
          <p:cNvSpPr>
            <a:spLocks noGrp="1"/>
          </p:cNvSpPr>
          <p:nvPr>
            <p:ph type="body" sz="quarter" idx="20" hasCustomPrompt="1"/>
          </p:nvPr>
        </p:nvSpPr>
        <p:spPr>
          <a:xfrm>
            <a:off x="5061133" y="4693100"/>
            <a:ext cx="1960826" cy="907951"/>
          </a:xfrm>
        </p:spPr>
        <p:txBody>
          <a:bodyPr anchor="t" anchorCtr="0"/>
          <a:lstStyle>
            <a:lvl1pPr marL="0" indent="0" algn="ctr">
              <a:buNone/>
              <a:defRPr sz="1600" b="0">
                <a:solidFill>
                  <a:schemeClr val="bg1"/>
                </a:solidFill>
              </a:defRPr>
            </a:lvl1pPr>
          </a:lstStyle>
          <a:p>
            <a:pPr lvl="0"/>
            <a:r>
              <a:rPr lang="de-DE"/>
              <a:t>Text Bearbeiten</a:t>
            </a:r>
          </a:p>
        </p:txBody>
      </p:sp>
      <p:sp>
        <p:nvSpPr>
          <p:cNvPr id="24" name="Textplatzhalter 14">
            <a:extLst>
              <a:ext uri="{FF2B5EF4-FFF2-40B4-BE49-F238E27FC236}">
                <a16:creationId xmlns:a16="http://schemas.microsoft.com/office/drawing/2014/main" id="{0EE436BB-5615-4A34-BA69-6D97D8670265}"/>
              </a:ext>
            </a:extLst>
          </p:cNvPr>
          <p:cNvSpPr>
            <a:spLocks noGrp="1"/>
          </p:cNvSpPr>
          <p:nvPr>
            <p:ph type="body" sz="quarter" idx="21" hasCustomPrompt="1"/>
          </p:nvPr>
        </p:nvSpPr>
        <p:spPr>
          <a:xfrm>
            <a:off x="7896406" y="4693098"/>
            <a:ext cx="1960826" cy="907951"/>
          </a:xfrm>
        </p:spPr>
        <p:txBody>
          <a:bodyPr anchor="t" anchorCtr="0"/>
          <a:lstStyle>
            <a:lvl1pPr marL="0" indent="0" algn="ctr">
              <a:buNone/>
              <a:defRPr sz="1600" b="0">
                <a:solidFill>
                  <a:schemeClr val="bg1"/>
                </a:solidFill>
              </a:defRPr>
            </a:lvl1pPr>
          </a:lstStyle>
          <a:p>
            <a:pPr lvl="0"/>
            <a:r>
              <a:rPr lang="de-DE"/>
              <a:t>Text Bearbeiten</a:t>
            </a:r>
          </a:p>
        </p:txBody>
      </p:sp>
      <p:sp>
        <p:nvSpPr>
          <p:cNvPr id="25" name="Textplatzhalter 14">
            <a:extLst>
              <a:ext uri="{FF2B5EF4-FFF2-40B4-BE49-F238E27FC236}">
                <a16:creationId xmlns:a16="http://schemas.microsoft.com/office/drawing/2014/main" id="{4212E87D-2082-4A82-B349-72BF43E2FAE3}"/>
              </a:ext>
            </a:extLst>
          </p:cNvPr>
          <p:cNvSpPr>
            <a:spLocks noGrp="1"/>
          </p:cNvSpPr>
          <p:nvPr>
            <p:ph type="body" sz="quarter" idx="22" hasCustomPrompt="1"/>
          </p:nvPr>
        </p:nvSpPr>
        <p:spPr>
          <a:xfrm>
            <a:off x="506680" y="2013480"/>
            <a:ext cx="2684576" cy="369629"/>
          </a:xfrm>
        </p:spPr>
        <p:txBody>
          <a:bodyPr anchor="ctr" anchorCtr="0"/>
          <a:lstStyle>
            <a:lvl1pPr marL="0" indent="0" algn="ctr">
              <a:buNone/>
              <a:defRPr sz="1600" b="1">
                <a:solidFill>
                  <a:schemeClr val="bg1"/>
                </a:solidFill>
              </a:defRPr>
            </a:lvl1pPr>
          </a:lstStyle>
          <a:p>
            <a:pPr lvl="0"/>
            <a:r>
              <a:rPr lang="de-DE"/>
              <a:t>Text Bearbeiten</a:t>
            </a:r>
          </a:p>
        </p:txBody>
      </p:sp>
      <p:sp>
        <p:nvSpPr>
          <p:cNvPr id="26" name="Textplatzhalter 14">
            <a:extLst>
              <a:ext uri="{FF2B5EF4-FFF2-40B4-BE49-F238E27FC236}">
                <a16:creationId xmlns:a16="http://schemas.microsoft.com/office/drawing/2014/main" id="{5BEFC9E6-8C27-4409-89F1-06F214C8CA76}"/>
              </a:ext>
            </a:extLst>
          </p:cNvPr>
          <p:cNvSpPr>
            <a:spLocks noGrp="1"/>
          </p:cNvSpPr>
          <p:nvPr>
            <p:ph type="body" sz="quarter" idx="23" hasCustomPrompt="1"/>
          </p:nvPr>
        </p:nvSpPr>
        <p:spPr>
          <a:xfrm>
            <a:off x="9000744" y="2013479"/>
            <a:ext cx="2684576" cy="369629"/>
          </a:xfrm>
        </p:spPr>
        <p:txBody>
          <a:bodyPr anchor="ctr" anchorCtr="0"/>
          <a:lstStyle>
            <a:lvl1pPr marL="0" indent="0" algn="ctr">
              <a:buNone/>
              <a:defRPr sz="1600" b="1">
                <a:solidFill>
                  <a:schemeClr val="bg1"/>
                </a:solidFill>
              </a:defRPr>
            </a:lvl1pPr>
          </a:lstStyle>
          <a:p>
            <a:pPr lvl="0"/>
            <a:r>
              <a:rPr lang="de-DE"/>
              <a:t>Text Bearbeiten</a:t>
            </a:r>
          </a:p>
        </p:txBody>
      </p:sp>
    </p:spTree>
    <p:extLst>
      <p:ext uri="{BB962C8B-B14F-4D97-AF65-F5344CB8AC3E}">
        <p14:creationId xmlns:p14="http://schemas.microsoft.com/office/powerpoint/2010/main" val="13715806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nke">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7D10B4DC-169B-458D-9256-6521E813AC25}"/>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EDA8ACE0-A695-4433-94C0-01CB5F7CB074}"/>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5" name="Rechteck 4">
            <a:extLst>
              <a:ext uri="{FF2B5EF4-FFF2-40B4-BE49-F238E27FC236}">
                <a16:creationId xmlns:a16="http://schemas.microsoft.com/office/drawing/2014/main" id="{204114EB-28B6-4BA9-8411-9FA2892FA473}"/>
              </a:ext>
            </a:extLst>
          </p:cNvPr>
          <p:cNvSpPr/>
          <p:nvPr userDrawn="1"/>
        </p:nvSpPr>
        <p:spPr>
          <a:xfrm>
            <a:off x="91440" y="0"/>
            <a:ext cx="12100559"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platzhalter 1">
            <a:extLst>
              <a:ext uri="{FF2B5EF4-FFF2-40B4-BE49-F238E27FC236}">
                <a16:creationId xmlns:a16="http://schemas.microsoft.com/office/drawing/2014/main" id="{91D1E354-655E-4F6E-A081-8978C0CD95D3}"/>
              </a:ext>
            </a:extLst>
          </p:cNvPr>
          <p:cNvSpPr>
            <a:spLocks noGrp="1"/>
          </p:cNvSpPr>
          <p:nvPr>
            <p:ph type="title" hasCustomPrompt="1"/>
          </p:nvPr>
        </p:nvSpPr>
        <p:spPr>
          <a:xfrm>
            <a:off x="1541632" y="2602317"/>
            <a:ext cx="5341929" cy="2062353"/>
          </a:xfrm>
          <a:prstGeom prst="rect">
            <a:avLst/>
          </a:prstGeom>
        </p:spPr>
        <p:txBody>
          <a:bodyPr vert="horz" lIns="0" tIns="45720" rIns="0" bIns="72000" rtlCol="0" anchor="b">
            <a:noAutofit/>
          </a:bodyPr>
          <a:lstStyle>
            <a:lvl1pPr algn="ctr">
              <a:defRPr sz="4800" b="1">
                <a:solidFill>
                  <a:schemeClr val="bg1"/>
                </a:solidFill>
              </a:defRPr>
            </a:lvl1pPr>
          </a:lstStyle>
          <a:p>
            <a:r>
              <a:rPr lang="de-DE"/>
              <a:t>Danke an alle Helferinnen und </a:t>
            </a:r>
            <a:r>
              <a:rPr lang="de-DE" err="1"/>
              <a:t>helfer</a:t>
            </a:r>
            <a:endParaRPr lang="de-DE"/>
          </a:p>
        </p:txBody>
      </p:sp>
      <p:cxnSp>
        <p:nvCxnSpPr>
          <p:cNvPr id="7" name="Gerader Verbinder 6">
            <a:extLst>
              <a:ext uri="{FF2B5EF4-FFF2-40B4-BE49-F238E27FC236}">
                <a16:creationId xmlns:a16="http://schemas.microsoft.com/office/drawing/2014/main" id="{58E1427A-6E5B-4315-A761-A7D9501827A9}"/>
              </a:ext>
            </a:extLst>
          </p:cNvPr>
          <p:cNvCxnSpPr>
            <a:cxnSpLocks/>
          </p:cNvCxnSpPr>
          <p:nvPr userDrawn="1"/>
        </p:nvCxnSpPr>
        <p:spPr>
          <a:xfrm>
            <a:off x="1541632" y="5044147"/>
            <a:ext cx="5341929" cy="0"/>
          </a:xfrm>
          <a:prstGeom prst="line">
            <a:avLst/>
          </a:prstGeom>
          <a:ln w="92075"/>
        </p:spPr>
        <p:style>
          <a:lnRef idx="1">
            <a:schemeClr val="accent1"/>
          </a:lnRef>
          <a:fillRef idx="0">
            <a:schemeClr val="accent1"/>
          </a:fillRef>
          <a:effectRef idx="0">
            <a:schemeClr val="accent1"/>
          </a:effectRef>
          <a:fontRef idx="minor">
            <a:schemeClr val="tx1"/>
          </a:fontRef>
        </p:style>
      </p:cxnSp>
      <p:pic>
        <p:nvPicPr>
          <p:cNvPr id="10" name="Grafik 9" descr="Ein Bild, das Zeichnung, Essen enthält.&#10;&#10;Automatisch generierte Beschreibung">
            <a:extLst>
              <a:ext uri="{FF2B5EF4-FFF2-40B4-BE49-F238E27FC236}">
                <a16:creationId xmlns:a16="http://schemas.microsoft.com/office/drawing/2014/main" id="{4031A778-C618-4B4C-9809-B9DD0A47D7F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3813764" y="1378331"/>
            <a:ext cx="1034888" cy="946636"/>
          </a:xfrm>
          <a:prstGeom prst="rect">
            <a:avLst/>
          </a:prstGeom>
        </p:spPr>
      </p:pic>
      <p:sp>
        <p:nvSpPr>
          <p:cNvPr id="14" name="Textplatzhalter 13">
            <a:extLst>
              <a:ext uri="{FF2B5EF4-FFF2-40B4-BE49-F238E27FC236}">
                <a16:creationId xmlns:a16="http://schemas.microsoft.com/office/drawing/2014/main" id="{DC056CA4-83F6-485C-B4C5-483E4A2C8C11}"/>
              </a:ext>
            </a:extLst>
          </p:cNvPr>
          <p:cNvSpPr>
            <a:spLocks noGrp="1"/>
          </p:cNvSpPr>
          <p:nvPr>
            <p:ph type="body" sz="quarter" idx="12" hasCustomPrompt="1"/>
          </p:nvPr>
        </p:nvSpPr>
        <p:spPr>
          <a:xfrm>
            <a:off x="8239125" y="0"/>
            <a:ext cx="2660650" cy="6858000"/>
          </a:xfrm>
        </p:spPr>
        <p:txBody>
          <a:bodyPr/>
          <a:lstStyle>
            <a:lvl1pPr marL="0" indent="0" algn="ctr">
              <a:buNone/>
              <a:defRPr>
                <a:solidFill>
                  <a:schemeClr val="bg1"/>
                </a:solidFill>
              </a:defRPr>
            </a:lvl1pPr>
          </a:lstStyle>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a:p>
            <a:pPr lvl="0"/>
            <a:r>
              <a:rPr lang="de-DE"/>
              <a:t>Name</a:t>
            </a:r>
          </a:p>
        </p:txBody>
      </p:sp>
    </p:spTree>
    <p:extLst>
      <p:ext uri="{BB962C8B-B14F-4D97-AF65-F5344CB8AC3E}">
        <p14:creationId xmlns:p14="http://schemas.microsoft.com/office/powerpoint/2010/main" val="344751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0" fill="hold"/>
                                        <p:tgtEl>
                                          <p:spTgt spid="14"/>
                                        </p:tgtEl>
                                        <p:attrNameLst>
                                          <p:attrName>ppt_x</p:attrName>
                                        </p:attrNameLst>
                                      </p:cBhvr>
                                      <p:tavLst>
                                        <p:tav tm="0">
                                          <p:val>
                                            <p:strVal val="#ppt_x"/>
                                          </p:val>
                                        </p:tav>
                                        <p:tav tm="100000">
                                          <p:val>
                                            <p:strVal val="#ppt_x"/>
                                          </p:val>
                                        </p:tav>
                                      </p:tavLst>
                                    </p:anim>
                                    <p:anim calcmode="lin" valueType="num">
                                      <p:cBhvr additive="base">
                                        <p:cTn id="8" dur="30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30000" fill="hold"/>
                        <p:tgtEl>
                          <p:spTgt spid="14"/>
                        </p:tgtEl>
                        <p:attrNameLst>
                          <p:attrName>ppt_x</p:attrName>
                        </p:attrNameLst>
                      </p:cBhvr>
                      <p:tavLst>
                        <p:tav tm="0">
                          <p:val>
                            <p:strVal val="#ppt_x"/>
                          </p:val>
                        </p:tav>
                        <p:tav tm="100000">
                          <p:val>
                            <p:strVal val="#ppt_x"/>
                          </p:val>
                        </p:tav>
                      </p:tavLst>
                    </p:anim>
                    <p:anim calcmode="lin" valueType="num">
                      <p:cBhvr additive="base">
                        <p:cTn dur="300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D9E47-44D4-4739-B425-79A7F00DD7B8}"/>
              </a:ext>
            </a:extLst>
          </p:cNvPr>
          <p:cNvSpPr>
            <a:spLocks noGrp="1"/>
          </p:cNvSpPr>
          <p:nvPr>
            <p:ph type="title"/>
          </p:nvPr>
        </p:nvSpPr>
        <p:spPr>
          <a:xfrm>
            <a:off x="334963" y="333379"/>
            <a:ext cx="11522074" cy="1032506"/>
          </a:xfrm>
          <a:prstGeom prst="rect">
            <a:avLst/>
          </a:prstGeom>
        </p:spPr>
        <p:txBody>
          <a:bodyPr/>
          <a:lstStyle/>
          <a:p>
            <a:r>
              <a:rPr lang="de-DE"/>
              <a:t>Mastertitelformat bearbeiten</a:t>
            </a:r>
          </a:p>
        </p:txBody>
      </p:sp>
      <p:sp>
        <p:nvSpPr>
          <p:cNvPr id="5" name="Foliennummernplatzhalter 4">
            <a:extLst>
              <a:ext uri="{FF2B5EF4-FFF2-40B4-BE49-F238E27FC236}">
                <a16:creationId xmlns:a16="http://schemas.microsoft.com/office/drawing/2014/main" id="{6E6232B0-457A-4201-9E2E-0F3F018775FC}"/>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3" name="Fußzeilenplatzhalter 2">
            <a:extLst>
              <a:ext uri="{FF2B5EF4-FFF2-40B4-BE49-F238E27FC236}">
                <a16:creationId xmlns:a16="http://schemas.microsoft.com/office/drawing/2014/main" id="{022F8230-0FC4-4B7C-8510-96FA1CBAF31A}"/>
              </a:ext>
            </a:extLst>
          </p:cNvPr>
          <p:cNvSpPr>
            <a:spLocks noGrp="1"/>
          </p:cNvSpPr>
          <p:nvPr>
            <p:ph type="ftr" sz="quarter" idx="13"/>
          </p:nvPr>
        </p:nvSpPr>
        <p:spPr/>
        <p:txBody>
          <a:bodyPr/>
          <a:lstStyle>
            <a:lvl1pPr>
              <a:defRPr>
                <a:solidFill>
                  <a:schemeClr val="accent3">
                    <a:lumMod val="75000"/>
                  </a:schemeClr>
                </a:solidFill>
              </a:defRPr>
            </a:lvl1pPr>
          </a:lstStyle>
          <a:p>
            <a:r>
              <a:rPr lang="de-DE"/>
              <a:t>MD111 Lions WaSH-Projekt 2024-2025</a:t>
            </a:r>
          </a:p>
        </p:txBody>
      </p:sp>
    </p:spTree>
    <p:extLst>
      <p:ext uri="{BB962C8B-B14F-4D97-AF65-F5344CB8AC3E}">
        <p14:creationId xmlns:p14="http://schemas.microsoft.com/office/powerpoint/2010/main" val="2231589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Kapiteltrenner">
    <p:bg>
      <p:bgPr>
        <a:solidFill>
          <a:schemeClr val="bg1"/>
        </a:solidFill>
        <a:effectLst/>
      </p:bgPr>
    </p:bg>
    <p:spTree>
      <p:nvGrpSpPr>
        <p:cNvPr id="1" name=""/>
        <p:cNvGrpSpPr/>
        <p:nvPr/>
      </p:nvGrpSpPr>
      <p:grpSpPr>
        <a:xfrm>
          <a:off x="0" y="0"/>
          <a:ext cx="0" cy="0"/>
          <a:chOff x="0" y="0"/>
          <a:chExt cx="0" cy="0"/>
        </a:xfrm>
      </p:grpSpPr>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6"/>
            <a:ext cx="12192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50799"/>
            <a:ext cx="12192000" cy="672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090057" y="2163809"/>
            <a:ext cx="8011886" cy="1566081"/>
          </a:xfrm>
        </p:spPr>
        <p:txBody>
          <a:bodyPr wrap="square" anchor="b"/>
          <a:lstStyle>
            <a:lvl1pPr algn="ctr">
              <a:defRPr sz="4400" b="1">
                <a:solidFill>
                  <a:schemeClr val="accent3">
                    <a:lumMod val="75000"/>
                  </a:schemeClr>
                </a:solidFill>
                <a:latin typeface="+mj-lt"/>
              </a:defRPr>
            </a:lvl1pPr>
          </a:lstStyle>
          <a:p>
            <a:r>
              <a:rPr lang="de-DE"/>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090057" y="3780690"/>
            <a:ext cx="8011886" cy="504371"/>
          </a:xfrm>
        </p:spPr>
        <p:txBody>
          <a:bodyPr>
            <a:normAutofit/>
          </a:bodyPr>
          <a:lstStyle>
            <a:lvl1pPr marL="0" indent="0" algn="ctr">
              <a:buNone/>
              <a:defRPr sz="2000">
                <a:solidFill>
                  <a:schemeClr val="accent3">
                    <a:lumMod val="7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A7E73E41-6ABB-4E7F-BD34-50E8F0B4DAA3}"/>
              </a:ext>
            </a:extLst>
          </p:cNvPr>
          <p:cNvCxnSpPr>
            <a:cxnSpLocks/>
          </p:cNvCxnSpPr>
          <p:nvPr userDrawn="1"/>
        </p:nvCxnSpPr>
        <p:spPr>
          <a:xfrm>
            <a:off x="-8965" y="6800850"/>
            <a:ext cx="12200965" cy="0"/>
          </a:xfrm>
          <a:prstGeom prst="line">
            <a:avLst/>
          </a:prstGeom>
          <a:ln w="111125"/>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F0CD1BF6-FFEC-4A71-BD0C-32B483777C8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128036" y="279323"/>
            <a:ext cx="2739385" cy="655608"/>
          </a:xfrm>
          <a:prstGeom prst="rect">
            <a:avLst/>
          </a:prstGeom>
        </p:spPr>
      </p:pic>
    </p:spTree>
    <p:extLst>
      <p:ext uri="{BB962C8B-B14F-4D97-AF65-F5344CB8AC3E}">
        <p14:creationId xmlns:p14="http://schemas.microsoft.com/office/powerpoint/2010/main" val="271846762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9B090-2FCD-4342-BE00-B99FF6B72C71}"/>
              </a:ext>
            </a:extLst>
          </p:cNvPr>
          <p:cNvSpPr>
            <a:spLocks noGrp="1"/>
          </p:cNvSpPr>
          <p:nvPr>
            <p:ph type="title"/>
          </p:nvPr>
        </p:nvSpPr>
        <p:spPr/>
        <p:txBody>
          <a:bodyPr/>
          <a:lstStyle>
            <a:lvl1pPr>
              <a:defRPr>
                <a:solidFill>
                  <a:schemeClr val="accent3">
                    <a:lumMod val="75000"/>
                  </a:schemeClr>
                </a:solidFill>
              </a:defRPr>
            </a:lvl1pPr>
          </a:lstStyle>
          <a:p>
            <a:r>
              <a:rPr lang="de-DE"/>
              <a:t>Mastertitelformat bearbeiten</a:t>
            </a:r>
          </a:p>
        </p:txBody>
      </p:sp>
      <p:sp>
        <p:nvSpPr>
          <p:cNvPr id="3" name="Inhaltsplatzhalter 2">
            <a:extLst>
              <a:ext uri="{FF2B5EF4-FFF2-40B4-BE49-F238E27FC236}">
                <a16:creationId xmlns:a16="http://schemas.microsoft.com/office/drawing/2014/main" id="{A5805FA9-2288-416B-B960-EF3F559B9C93}"/>
              </a:ext>
            </a:extLst>
          </p:cNvPr>
          <p:cNvSpPr>
            <a:spLocks noGrp="1"/>
          </p:cNvSpPr>
          <p:nvPr>
            <p:ph idx="1"/>
          </p:nvPr>
        </p:nvSpPr>
        <p:spPr/>
        <p:txBody>
          <a:bodyPr/>
          <a:lstStyle>
            <a:lvl1pPr>
              <a:defRPr>
                <a:solidFill>
                  <a:schemeClr val="accent3">
                    <a:lumMod val="75000"/>
                  </a:schemeClr>
                </a:solidFill>
              </a:defRPr>
            </a:lvl1pPr>
            <a:lvl2pPr>
              <a:defRPr>
                <a:solidFill>
                  <a:schemeClr val="accent3">
                    <a:lumMod val="75000"/>
                  </a:schemeClr>
                </a:solidFill>
              </a:defRPr>
            </a:lvl2pPr>
            <a:lvl3pPr>
              <a:defRPr>
                <a:solidFill>
                  <a:schemeClr val="accent3">
                    <a:lumMod val="75000"/>
                  </a:schemeClr>
                </a:solidFill>
              </a:defRPr>
            </a:lvl3pPr>
            <a:lvl4pPr>
              <a:defRPr>
                <a:solidFill>
                  <a:schemeClr val="accent3">
                    <a:lumMod val="75000"/>
                  </a:schemeClr>
                </a:solidFill>
              </a:defRPr>
            </a:lvl4pPr>
            <a:lvl5pPr>
              <a:defRPr>
                <a:solidFill>
                  <a:schemeClr val="accent3">
                    <a:lumMod val="75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5526A2E9-2132-42B9-893E-5E279BE71486}"/>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4" name="Fußzeilenplatzhalter 3">
            <a:extLst>
              <a:ext uri="{FF2B5EF4-FFF2-40B4-BE49-F238E27FC236}">
                <a16:creationId xmlns:a16="http://schemas.microsoft.com/office/drawing/2014/main" id="{6AF74310-E385-4D24-BB01-B35AB9E58BB9}"/>
              </a:ext>
            </a:extLst>
          </p:cNvPr>
          <p:cNvSpPr>
            <a:spLocks noGrp="1"/>
          </p:cNvSpPr>
          <p:nvPr>
            <p:ph type="ftr" sz="quarter" idx="13"/>
          </p:nvPr>
        </p:nvSpPr>
        <p:spPr/>
        <p:txBody>
          <a:bodyPr/>
          <a:lstStyle>
            <a:lvl1pPr>
              <a:defRPr>
                <a:solidFill>
                  <a:schemeClr val="accent3">
                    <a:lumMod val="75000"/>
                  </a:schemeClr>
                </a:solidFill>
              </a:defRPr>
            </a:lvl1pPr>
          </a:lstStyle>
          <a:p>
            <a:r>
              <a:rPr lang="de-DE"/>
              <a:t>MD111 Lions WaSH-Projekt 2024-2025</a:t>
            </a:r>
          </a:p>
        </p:txBody>
      </p:sp>
    </p:spTree>
    <p:extLst>
      <p:ext uri="{BB962C8B-B14F-4D97-AF65-F5344CB8AC3E}">
        <p14:creationId xmlns:p14="http://schemas.microsoft.com/office/powerpoint/2010/main" val="73194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ild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448C3-1551-47EC-8531-F495648EF148}"/>
              </a:ext>
            </a:extLst>
          </p:cNvPr>
          <p:cNvSpPr>
            <a:spLocks noGrp="1"/>
          </p:cNvSpPr>
          <p:nvPr>
            <p:ph type="title"/>
          </p:nvPr>
        </p:nvSpPr>
        <p:spPr/>
        <p:txBody>
          <a:bodyPr/>
          <a:lstStyle>
            <a:lvl1pPr>
              <a:defRPr>
                <a:solidFill>
                  <a:schemeClr val="accent3">
                    <a:lumMod val="75000"/>
                  </a:schemeClr>
                </a:solidFill>
              </a:defRPr>
            </a:lvl1pPr>
          </a:lstStyle>
          <a:p>
            <a:r>
              <a:rPr lang="de-DE"/>
              <a:t>Mastertitelformat bearbeiten</a:t>
            </a:r>
          </a:p>
        </p:txBody>
      </p:sp>
      <p:sp>
        <p:nvSpPr>
          <p:cNvPr id="4" name="Inhaltsplatzhalter 3">
            <a:extLst>
              <a:ext uri="{FF2B5EF4-FFF2-40B4-BE49-F238E27FC236}">
                <a16:creationId xmlns:a16="http://schemas.microsoft.com/office/drawing/2014/main" id="{A9F5C954-081F-4945-BB31-B7768544D619}"/>
              </a:ext>
            </a:extLst>
          </p:cNvPr>
          <p:cNvSpPr>
            <a:spLocks noGrp="1"/>
          </p:cNvSpPr>
          <p:nvPr>
            <p:ph sz="half" idx="2"/>
          </p:nvPr>
        </p:nvSpPr>
        <p:spPr>
          <a:xfrm>
            <a:off x="6172200" y="1844675"/>
            <a:ext cx="5684838" cy="4284663"/>
          </a:xfrm>
        </p:spPr>
        <p:txBody>
          <a:bodyPr/>
          <a:lstStyle>
            <a:lvl1pPr>
              <a:defRPr>
                <a:solidFill>
                  <a:schemeClr val="accent3">
                    <a:lumMod val="75000"/>
                  </a:schemeClr>
                </a:solidFill>
              </a:defRPr>
            </a:lvl1pPr>
            <a:lvl2pPr>
              <a:defRPr>
                <a:solidFill>
                  <a:schemeClr val="accent3">
                    <a:lumMod val="75000"/>
                  </a:schemeClr>
                </a:solidFill>
              </a:defRPr>
            </a:lvl2pPr>
            <a:lvl3pPr>
              <a:defRPr>
                <a:solidFill>
                  <a:schemeClr val="accent3">
                    <a:lumMod val="75000"/>
                  </a:schemeClr>
                </a:solidFill>
              </a:defRPr>
            </a:lvl3pPr>
            <a:lvl4pPr>
              <a:defRPr>
                <a:solidFill>
                  <a:schemeClr val="accent3">
                    <a:lumMod val="75000"/>
                  </a:schemeClr>
                </a:solidFill>
              </a:defRPr>
            </a:lvl4pPr>
            <a:lvl5pPr>
              <a:defRPr>
                <a:solidFill>
                  <a:schemeClr val="accent3">
                    <a:lumMod val="75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FC961A56-8ED4-46FD-87A5-FB31DA5F7FA0}"/>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5" name="Fußzeilenplatzhalter 4">
            <a:extLst>
              <a:ext uri="{FF2B5EF4-FFF2-40B4-BE49-F238E27FC236}">
                <a16:creationId xmlns:a16="http://schemas.microsoft.com/office/drawing/2014/main" id="{B5B1B9C6-584F-45FA-A0C1-DF0805E6CBFE}"/>
              </a:ext>
            </a:extLst>
          </p:cNvPr>
          <p:cNvSpPr>
            <a:spLocks noGrp="1"/>
          </p:cNvSpPr>
          <p:nvPr>
            <p:ph type="ftr" sz="quarter" idx="13"/>
          </p:nvPr>
        </p:nvSpPr>
        <p:spPr/>
        <p:txBody>
          <a:bodyPr/>
          <a:lstStyle>
            <a:lvl1pPr>
              <a:defRPr>
                <a:solidFill>
                  <a:schemeClr val="accent3">
                    <a:lumMod val="75000"/>
                  </a:schemeClr>
                </a:solidFill>
              </a:defRPr>
            </a:lvl1pPr>
          </a:lstStyle>
          <a:p>
            <a:r>
              <a:rPr lang="de-DE"/>
              <a:t>MD111 Lions WaSH-Projekt 2024-2025</a:t>
            </a:r>
          </a:p>
        </p:txBody>
      </p:sp>
      <p:sp>
        <p:nvSpPr>
          <p:cNvPr id="9" name="Bildplatzhalter 8">
            <a:extLst>
              <a:ext uri="{FF2B5EF4-FFF2-40B4-BE49-F238E27FC236}">
                <a16:creationId xmlns:a16="http://schemas.microsoft.com/office/drawing/2014/main" id="{3E8BD3FE-3DC1-45BD-8BF5-33C1E05E03FA}"/>
              </a:ext>
            </a:extLst>
          </p:cNvPr>
          <p:cNvSpPr>
            <a:spLocks noGrp="1"/>
          </p:cNvSpPr>
          <p:nvPr>
            <p:ph type="pic" sz="quarter" idx="14"/>
          </p:nvPr>
        </p:nvSpPr>
        <p:spPr>
          <a:xfrm>
            <a:off x="334963" y="1844675"/>
            <a:ext cx="5684837" cy="4284663"/>
          </a:xfrm>
        </p:spPr>
        <p:txBody>
          <a:bodyPr/>
          <a:lstStyle>
            <a:lvl1pPr>
              <a:defRPr>
                <a:solidFill>
                  <a:schemeClr val="accent3">
                    <a:lumMod val="75000"/>
                  </a:schemeClr>
                </a:solidFill>
              </a:defRPr>
            </a:lvl1pPr>
          </a:lstStyle>
          <a:p>
            <a:endParaRPr lang="de-DE"/>
          </a:p>
        </p:txBody>
      </p:sp>
    </p:spTree>
    <p:extLst>
      <p:ext uri="{BB962C8B-B14F-4D97-AF65-F5344CB8AC3E}">
        <p14:creationId xmlns:p14="http://schemas.microsoft.com/office/powerpoint/2010/main" val="869652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Bilder + Beschreibung">
    <p:spTree>
      <p:nvGrpSpPr>
        <p:cNvPr id="1" name=""/>
        <p:cNvGrpSpPr/>
        <p:nvPr/>
      </p:nvGrpSpPr>
      <p:grpSpPr>
        <a:xfrm>
          <a:off x="0" y="0"/>
          <a:ext cx="0" cy="0"/>
          <a:chOff x="0" y="0"/>
          <a:chExt cx="0" cy="0"/>
        </a:xfrm>
      </p:grpSpPr>
      <p:sp>
        <p:nvSpPr>
          <p:cNvPr id="12" name="Textplatzhalter 10">
            <a:extLst>
              <a:ext uri="{FF2B5EF4-FFF2-40B4-BE49-F238E27FC236}">
                <a16:creationId xmlns:a16="http://schemas.microsoft.com/office/drawing/2014/main" id="{B2B52BF8-10BC-4718-B911-0706E0A6A5C2}"/>
              </a:ext>
            </a:extLst>
          </p:cNvPr>
          <p:cNvSpPr>
            <a:spLocks noGrp="1"/>
          </p:cNvSpPr>
          <p:nvPr>
            <p:ph type="body" sz="quarter" idx="16" hasCustomPrompt="1"/>
          </p:nvPr>
        </p:nvSpPr>
        <p:spPr>
          <a:xfrm>
            <a:off x="334962" y="5002705"/>
            <a:ext cx="3583646" cy="1126634"/>
          </a:xfrm>
          <a:noFill/>
        </p:spPr>
        <p:txBody>
          <a:bodyPr lIns="0" anchor="t" anchorCtr="0"/>
          <a:lstStyle>
            <a:lvl1pPr marL="0" indent="0" algn="l">
              <a:buNone/>
              <a:defRPr sz="1600" b="0">
                <a:solidFill>
                  <a:schemeClr val="accent3">
                    <a:lumMod val="75000"/>
                  </a:schemeClr>
                </a:solidFill>
              </a:defRPr>
            </a:lvl1pPr>
          </a:lstStyle>
          <a:p>
            <a:pPr lvl="0"/>
            <a:r>
              <a:rPr lang="de-DE"/>
              <a:t>Bildbeschreibung bearbeiten</a:t>
            </a:r>
          </a:p>
        </p:txBody>
      </p:sp>
      <p:sp>
        <p:nvSpPr>
          <p:cNvPr id="13" name="Textplatzhalter 10">
            <a:extLst>
              <a:ext uri="{FF2B5EF4-FFF2-40B4-BE49-F238E27FC236}">
                <a16:creationId xmlns:a16="http://schemas.microsoft.com/office/drawing/2014/main" id="{4AFCF0B8-0EB1-4137-AE56-372DB300AF8C}"/>
              </a:ext>
            </a:extLst>
          </p:cNvPr>
          <p:cNvSpPr>
            <a:spLocks noGrp="1"/>
          </p:cNvSpPr>
          <p:nvPr>
            <p:ph type="body" sz="quarter" idx="17" hasCustomPrompt="1"/>
          </p:nvPr>
        </p:nvSpPr>
        <p:spPr>
          <a:xfrm>
            <a:off x="4304177" y="5002706"/>
            <a:ext cx="3583646" cy="1126634"/>
          </a:xfrm>
          <a:noFill/>
        </p:spPr>
        <p:txBody>
          <a:bodyPr lIns="0" anchor="t" anchorCtr="0"/>
          <a:lstStyle>
            <a:lvl1pPr marL="0" indent="0" algn="l">
              <a:buNone/>
              <a:defRPr sz="1600" b="0">
                <a:solidFill>
                  <a:schemeClr val="accent3">
                    <a:lumMod val="75000"/>
                  </a:schemeClr>
                </a:solidFill>
              </a:defRPr>
            </a:lvl1pPr>
          </a:lstStyle>
          <a:p>
            <a:pPr lvl="0"/>
            <a:r>
              <a:rPr lang="de-DE"/>
              <a:t>Bildbeschreibung bearbeiten</a:t>
            </a:r>
          </a:p>
        </p:txBody>
      </p:sp>
      <p:sp>
        <p:nvSpPr>
          <p:cNvPr id="14" name="Textplatzhalter 10">
            <a:extLst>
              <a:ext uri="{FF2B5EF4-FFF2-40B4-BE49-F238E27FC236}">
                <a16:creationId xmlns:a16="http://schemas.microsoft.com/office/drawing/2014/main" id="{A63F5975-261A-4487-B458-38275D044199}"/>
              </a:ext>
            </a:extLst>
          </p:cNvPr>
          <p:cNvSpPr>
            <a:spLocks noGrp="1"/>
          </p:cNvSpPr>
          <p:nvPr>
            <p:ph type="body" sz="quarter" idx="18" hasCustomPrompt="1"/>
          </p:nvPr>
        </p:nvSpPr>
        <p:spPr>
          <a:xfrm>
            <a:off x="8273389" y="5002704"/>
            <a:ext cx="3583647" cy="1126634"/>
          </a:xfrm>
          <a:noFill/>
        </p:spPr>
        <p:txBody>
          <a:bodyPr lIns="0" anchor="t" anchorCtr="0"/>
          <a:lstStyle>
            <a:lvl1pPr marL="0" indent="0" algn="l">
              <a:buNone/>
              <a:defRPr sz="1600" b="0">
                <a:solidFill>
                  <a:schemeClr val="accent3">
                    <a:lumMod val="75000"/>
                  </a:schemeClr>
                </a:solidFill>
              </a:defRPr>
            </a:lvl1pPr>
          </a:lstStyle>
          <a:p>
            <a:pPr lvl="0"/>
            <a:r>
              <a:rPr lang="de-DE"/>
              <a:t>Bildbeschreibung bearbeiten</a:t>
            </a:r>
          </a:p>
        </p:txBody>
      </p:sp>
      <p:sp>
        <p:nvSpPr>
          <p:cNvPr id="2" name="Titel 1">
            <a:extLst>
              <a:ext uri="{FF2B5EF4-FFF2-40B4-BE49-F238E27FC236}">
                <a16:creationId xmlns:a16="http://schemas.microsoft.com/office/drawing/2014/main" id="{43C03337-CE41-4610-A44D-EFAB0E16969F}"/>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BA1849C8-2BE5-40D6-9005-3C75F64BBDB7}"/>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EC96A997-B5BF-470F-A0AF-75D4F48569E3}"/>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Bildplatzhalter 5">
            <a:extLst>
              <a:ext uri="{FF2B5EF4-FFF2-40B4-BE49-F238E27FC236}">
                <a16:creationId xmlns:a16="http://schemas.microsoft.com/office/drawing/2014/main" id="{057170D6-715B-4E5D-8601-E7711BE54A39}"/>
              </a:ext>
            </a:extLst>
          </p:cNvPr>
          <p:cNvSpPr>
            <a:spLocks noGrp="1"/>
          </p:cNvSpPr>
          <p:nvPr>
            <p:ph type="pic" sz="quarter" idx="12"/>
          </p:nvPr>
        </p:nvSpPr>
        <p:spPr>
          <a:xfrm>
            <a:off x="4304177" y="2678453"/>
            <a:ext cx="3583646" cy="2324252"/>
          </a:xfrm>
        </p:spPr>
        <p:txBody>
          <a:bodyPr/>
          <a:lstStyle/>
          <a:p>
            <a:endParaRPr lang="de-DE"/>
          </a:p>
        </p:txBody>
      </p:sp>
      <p:sp>
        <p:nvSpPr>
          <p:cNvPr id="7" name="Bildplatzhalter 5">
            <a:extLst>
              <a:ext uri="{FF2B5EF4-FFF2-40B4-BE49-F238E27FC236}">
                <a16:creationId xmlns:a16="http://schemas.microsoft.com/office/drawing/2014/main" id="{F710399D-2118-4B5F-B79B-0ACFA31D0F47}"/>
              </a:ext>
            </a:extLst>
          </p:cNvPr>
          <p:cNvSpPr>
            <a:spLocks noGrp="1"/>
          </p:cNvSpPr>
          <p:nvPr>
            <p:ph type="pic" sz="quarter" idx="13"/>
          </p:nvPr>
        </p:nvSpPr>
        <p:spPr>
          <a:xfrm>
            <a:off x="334963" y="2678453"/>
            <a:ext cx="3583646" cy="2324252"/>
          </a:xfrm>
        </p:spPr>
        <p:txBody>
          <a:bodyPr/>
          <a:lstStyle/>
          <a:p>
            <a:endParaRPr lang="de-DE"/>
          </a:p>
        </p:txBody>
      </p:sp>
      <p:sp>
        <p:nvSpPr>
          <p:cNvPr id="8" name="Bildplatzhalter 5">
            <a:extLst>
              <a:ext uri="{FF2B5EF4-FFF2-40B4-BE49-F238E27FC236}">
                <a16:creationId xmlns:a16="http://schemas.microsoft.com/office/drawing/2014/main" id="{AE6E6FD4-54CD-433C-A2DE-F479A3F1A200}"/>
              </a:ext>
            </a:extLst>
          </p:cNvPr>
          <p:cNvSpPr>
            <a:spLocks noGrp="1"/>
          </p:cNvSpPr>
          <p:nvPr>
            <p:ph type="pic" sz="quarter" idx="14"/>
          </p:nvPr>
        </p:nvSpPr>
        <p:spPr>
          <a:xfrm>
            <a:off x="8273391" y="2678453"/>
            <a:ext cx="3583646" cy="2324252"/>
          </a:xfrm>
        </p:spPr>
        <p:txBody>
          <a:bodyPr/>
          <a:lstStyle/>
          <a:p>
            <a:endParaRPr lang="de-DE"/>
          </a:p>
        </p:txBody>
      </p:sp>
      <p:sp>
        <p:nvSpPr>
          <p:cNvPr id="11" name="Textplatzhalter 10">
            <a:extLst>
              <a:ext uri="{FF2B5EF4-FFF2-40B4-BE49-F238E27FC236}">
                <a16:creationId xmlns:a16="http://schemas.microsoft.com/office/drawing/2014/main" id="{54E27804-6736-4746-8FBC-7083B07A2965}"/>
              </a:ext>
            </a:extLst>
          </p:cNvPr>
          <p:cNvSpPr>
            <a:spLocks noGrp="1"/>
          </p:cNvSpPr>
          <p:nvPr>
            <p:ph type="body" sz="quarter" idx="15"/>
          </p:nvPr>
        </p:nvSpPr>
        <p:spPr>
          <a:xfrm>
            <a:off x="334963" y="1844674"/>
            <a:ext cx="11522075" cy="504077"/>
          </a:xfrm>
          <a:noFill/>
          <a:ln>
            <a:noFill/>
          </a:ln>
        </p:spPr>
        <p:txBody>
          <a:bodyPr anchor="ctr" anchorCtr="0"/>
          <a:lstStyle>
            <a:lvl1pPr marL="0" indent="0" algn="ctr">
              <a:buNone/>
              <a:defRPr b="1">
                <a:solidFill>
                  <a:schemeClr val="accent3">
                    <a:lumMod val="75000"/>
                  </a:schemeClr>
                </a:solidFill>
              </a:defRPr>
            </a:lvl1pPr>
          </a:lstStyle>
          <a:p>
            <a:pPr lvl="0"/>
            <a:r>
              <a:rPr lang="de-DE"/>
              <a:t>Mastertextformat bearbeiten</a:t>
            </a:r>
          </a:p>
        </p:txBody>
      </p:sp>
    </p:spTree>
    <p:extLst>
      <p:ext uri="{BB962C8B-B14F-4D97-AF65-F5344CB8AC3E}">
        <p14:creationId xmlns:p14="http://schemas.microsoft.com/office/powerpoint/2010/main" val="268794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orstellung_1_Pers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7740E8-EB9D-4E4C-98D1-28DF9A60E716}"/>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6C2E9272-231A-4AC3-B809-8C78321D8C7D}"/>
              </a:ext>
            </a:extLst>
          </p:cNvPr>
          <p:cNvSpPr>
            <a:spLocks noGrp="1"/>
          </p:cNvSpPr>
          <p:nvPr>
            <p:ph type="ftr" sz="quarter" idx="10"/>
          </p:nvPr>
        </p:nvSpPr>
        <p:spPr/>
        <p:txBody>
          <a:bodyPr/>
          <a:lstStyle/>
          <a:p>
            <a:r>
              <a:rPr lang="de-DE"/>
              <a:t>MD111 Lions WaSH-Projekt 2024-2025</a:t>
            </a:r>
          </a:p>
        </p:txBody>
      </p:sp>
      <p:sp>
        <p:nvSpPr>
          <p:cNvPr id="4" name="Foliennummernplatzhalter 3">
            <a:extLst>
              <a:ext uri="{FF2B5EF4-FFF2-40B4-BE49-F238E27FC236}">
                <a16:creationId xmlns:a16="http://schemas.microsoft.com/office/drawing/2014/main" id="{83F77064-0A15-4F12-9BC5-73F6F91823F8}"/>
              </a:ext>
            </a:extLst>
          </p:cNvPr>
          <p:cNvSpPr>
            <a:spLocks noGrp="1"/>
          </p:cNvSpPr>
          <p:nvPr>
            <p:ph type="sldNum" sz="quarter" idx="11"/>
          </p:nvPr>
        </p:nvSpPr>
        <p:spPr/>
        <p:txBody>
          <a:bodyPr/>
          <a:lstStyle/>
          <a:p>
            <a:fld id="{DDF5A8BD-E949-4BEE-BC04-18DF6B43ADBB}" type="slidenum">
              <a:rPr lang="de-DE" smtClean="0"/>
              <a:pPr/>
              <a:t>‹Nr.›</a:t>
            </a:fld>
            <a:endParaRPr lang="de-DE"/>
          </a:p>
        </p:txBody>
      </p:sp>
      <p:sp>
        <p:nvSpPr>
          <p:cNvPr id="6" name="Bildplatzhalter 5">
            <a:extLst>
              <a:ext uri="{FF2B5EF4-FFF2-40B4-BE49-F238E27FC236}">
                <a16:creationId xmlns:a16="http://schemas.microsoft.com/office/drawing/2014/main" id="{F734D9A5-61F5-40D5-B8B0-21A5AAD905B5}"/>
              </a:ext>
            </a:extLst>
          </p:cNvPr>
          <p:cNvSpPr>
            <a:spLocks noGrp="1"/>
          </p:cNvSpPr>
          <p:nvPr>
            <p:ph type="pic" sz="quarter" idx="12"/>
          </p:nvPr>
        </p:nvSpPr>
        <p:spPr>
          <a:xfrm>
            <a:off x="800100" y="2328862"/>
            <a:ext cx="2914650" cy="3448050"/>
          </a:xfrm>
        </p:spPr>
        <p:txBody>
          <a:bodyPr/>
          <a:lstStyle/>
          <a:p>
            <a:endParaRPr lang="de-DE"/>
          </a:p>
        </p:txBody>
      </p:sp>
      <p:sp>
        <p:nvSpPr>
          <p:cNvPr id="9" name="Textplatzhalter 8">
            <a:extLst>
              <a:ext uri="{FF2B5EF4-FFF2-40B4-BE49-F238E27FC236}">
                <a16:creationId xmlns:a16="http://schemas.microsoft.com/office/drawing/2014/main" id="{8A732418-7DA6-408D-8739-CABFAAD635C3}"/>
              </a:ext>
            </a:extLst>
          </p:cNvPr>
          <p:cNvSpPr>
            <a:spLocks noGrp="1"/>
          </p:cNvSpPr>
          <p:nvPr>
            <p:ph type="body" sz="quarter" idx="13" hasCustomPrompt="1"/>
          </p:nvPr>
        </p:nvSpPr>
        <p:spPr>
          <a:xfrm>
            <a:off x="4419600" y="2554877"/>
            <a:ext cx="6972300" cy="633413"/>
          </a:xfrm>
        </p:spPr>
        <p:txBody>
          <a:bodyPr anchor="ctr" anchorCtr="0"/>
          <a:lstStyle>
            <a:lvl1pPr>
              <a:defRPr>
                <a:solidFill>
                  <a:schemeClr val="bg1"/>
                </a:solidFill>
              </a:defRPr>
            </a:lvl1pPr>
            <a:lvl2pPr>
              <a:defRPr>
                <a:solidFill>
                  <a:schemeClr val="bg1"/>
                </a:solidFill>
              </a:defRPr>
            </a:lvl2pPr>
            <a:lvl3pPr marL="0" indent="0" algn="l">
              <a:buNone/>
              <a:defRPr sz="2000" b="1">
                <a:solidFill>
                  <a:schemeClr val="accent3">
                    <a:lumMod val="75000"/>
                  </a:schemeClr>
                </a:solidFill>
              </a:defRPr>
            </a:lvl3pPr>
            <a:lvl4pPr>
              <a:defRPr>
                <a:solidFill>
                  <a:schemeClr val="bg1"/>
                </a:solidFill>
              </a:defRPr>
            </a:lvl4pPr>
            <a:lvl5pPr>
              <a:defRPr>
                <a:solidFill>
                  <a:schemeClr val="bg1"/>
                </a:solidFill>
              </a:defRPr>
            </a:lvl5pPr>
          </a:lstStyle>
          <a:p>
            <a:pPr lvl="2"/>
            <a:r>
              <a:rPr lang="de-DE"/>
              <a:t>Vorname Nachname</a:t>
            </a:r>
          </a:p>
        </p:txBody>
      </p:sp>
      <p:sp>
        <p:nvSpPr>
          <p:cNvPr id="10" name="Textplatzhalter 8">
            <a:extLst>
              <a:ext uri="{FF2B5EF4-FFF2-40B4-BE49-F238E27FC236}">
                <a16:creationId xmlns:a16="http://schemas.microsoft.com/office/drawing/2014/main" id="{5D50C2B0-3B7D-44F0-9E55-57485D5E40EE}"/>
              </a:ext>
            </a:extLst>
          </p:cNvPr>
          <p:cNvSpPr>
            <a:spLocks noGrp="1"/>
          </p:cNvSpPr>
          <p:nvPr>
            <p:ph type="body" sz="quarter" idx="14" hasCustomPrompt="1"/>
          </p:nvPr>
        </p:nvSpPr>
        <p:spPr>
          <a:xfrm>
            <a:off x="4419600" y="4083636"/>
            <a:ext cx="6972300" cy="461963"/>
          </a:xfrm>
        </p:spPr>
        <p:txBody>
          <a:bodyPr anchor="ctr" anchorCtr="0"/>
          <a:lstStyle>
            <a:lvl1pPr>
              <a:defRPr>
                <a:solidFill>
                  <a:schemeClr val="bg1"/>
                </a:solidFill>
              </a:defRPr>
            </a:lvl1pPr>
            <a:lvl2pPr>
              <a:defRPr>
                <a:solidFill>
                  <a:schemeClr val="bg1"/>
                </a:solidFill>
              </a:defRPr>
            </a:lvl2pPr>
            <a:lvl3pPr marL="180975" indent="-180975" algn="l">
              <a:buClr>
                <a:schemeClr val="accent1"/>
              </a:buClr>
              <a:buFont typeface="Arial" panose="020B0604020202020204" pitchFamily="34" charset="0"/>
              <a:buChar char="•"/>
              <a:defRPr>
                <a:solidFill>
                  <a:schemeClr val="accent3">
                    <a:lumMod val="75000"/>
                  </a:schemeClr>
                </a:solidFill>
              </a:defRPr>
            </a:lvl3pPr>
            <a:lvl4pPr>
              <a:defRPr>
                <a:solidFill>
                  <a:schemeClr val="bg1"/>
                </a:solidFill>
              </a:defRPr>
            </a:lvl4pPr>
            <a:lvl5pPr>
              <a:defRPr>
                <a:solidFill>
                  <a:schemeClr val="bg1"/>
                </a:solidFill>
              </a:defRPr>
            </a:lvl5pPr>
          </a:lstStyle>
          <a:p>
            <a:pPr lvl="2"/>
            <a:r>
              <a:rPr lang="de-DE"/>
              <a:t>Information Bearbeiten</a:t>
            </a:r>
          </a:p>
        </p:txBody>
      </p:sp>
      <p:sp>
        <p:nvSpPr>
          <p:cNvPr id="12" name="Textplatzhalter 8">
            <a:extLst>
              <a:ext uri="{FF2B5EF4-FFF2-40B4-BE49-F238E27FC236}">
                <a16:creationId xmlns:a16="http://schemas.microsoft.com/office/drawing/2014/main" id="{6C772A29-15D7-48D7-A02D-8A4BAA0FE25C}"/>
              </a:ext>
            </a:extLst>
          </p:cNvPr>
          <p:cNvSpPr>
            <a:spLocks noGrp="1"/>
          </p:cNvSpPr>
          <p:nvPr>
            <p:ph type="body" sz="quarter" idx="15" hasCustomPrompt="1"/>
          </p:nvPr>
        </p:nvSpPr>
        <p:spPr>
          <a:xfrm>
            <a:off x="4419600" y="4550360"/>
            <a:ext cx="6972300" cy="461963"/>
          </a:xfrm>
        </p:spPr>
        <p:txBody>
          <a:bodyPr anchor="ctr" anchorCtr="0"/>
          <a:lstStyle>
            <a:lvl1pPr>
              <a:defRPr>
                <a:solidFill>
                  <a:schemeClr val="bg1"/>
                </a:solidFill>
              </a:defRPr>
            </a:lvl1pPr>
            <a:lvl2pPr>
              <a:defRPr>
                <a:solidFill>
                  <a:schemeClr val="bg1"/>
                </a:solidFill>
              </a:defRPr>
            </a:lvl2pPr>
            <a:lvl3pPr marL="180975" indent="-180975" algn="l">
              <a:buClr>
                <a:schemeClr val="accent1"/>
              </a:buClr>
              <a:buFont typeface="Arial" panose="020B0604020202020204" pitchFamily="34" charset="0"/>
              <a:buChar char="•"/>
              <a:defRPr>
                <a:solidFill>
                  <a:schemeClr val="accent3">
                    <a:lumMod val="75000"/>
                  </a:schemeClr>
                </a:solidFill>
              </a:defRPr>
            </a:lvl3pPr>
            <a:lvl4pPr>
              <a:defRPr>
                <a:solidFill>
                  <a:schemeClr val="bg1"/>
                </a:solidFill>
              </a:defRPr>
            </a:lvl4pPr>
            <a:lvl5pPr>
              <a:defRPr>
                <a:solidFill>
                  <a:schemeClr val="bg1"/>
                </a:solidFill>
              </a:defRPr>
            </a:lvl5pPr>
          </a:lstStyle>
          <a:p>
            <a:pPr lvl="2"/>
            <a:r>
              <a:rPr lang="de-DE"/>
              <a:t>Information Bearbeiten</a:t>
            </a:r>
          </a:p>
        </p:txBody>
      </p:sp>
      <p:sp>
        <p:nvSpPr>
          <p:cNvPr id="17" name="Textplatzhalter 8">
            <a:extLst>
              <a:ext uri="{FF2B5EF4-FFF2-40B4-BE49-F238E27FC236}">
                <a16:creationId xmlns:a16="http://schemas.microsoft.com/office/drawing/2014/main" id="{433286E5-6590-49FE-9F81-3BD3F13BAF55}"/>
              </a:ext>
            </a:extLst>
          </p:cNvPr>
          <p:cNvSpPr>
            <a:spLocks noGrp="1"/>
          </p:cNvSpPr>
          <p:nvPr>
            <p:ph type="body" sz="quarter" idx="16" hasCustomPrompt="1"/>
          </p:nvPr>
        </p:nvSpPr>
        <p:spPr>
          <a:xfrm>
            <a:off x="4419600" y="5012323"/>
            <a:ext cx="6972300" cy="461963"/>
          </a:xfrm>
        </p:spPr>
        <p:txBody>
          <a:bodyPr anchor="ctr" anchorCtr="0"/>
          <a:lstStyle>
            <a:lvl1pPr>
              <a:defRPr>
                <a:solidFill>
                  <a:schemeClr val="bg1"/>
                </a:solidFill>
              </a:defRPr>
            </a:lvl1pPr>
            <a:lvl2pPr>
              <a:defRPr>
                <a:solidFill>
                  <a:schemeClr val="bg1"/>
                </a:solidFill>
              </a:defRPr>
            </a:lvl2pPr>
            <a:lvl3pPr marL="180975" indent="-180975" algn="l">
              <a:buClr>
                <a:schemeClr val="accent1"/>
              </a:buClr>
              <a:buFont typeface="Arial" panose="020B0604020202020204" pitchFamily="34" charset="0"/>
              <a:buChar char="•"/>
              <a:defRPr>
                <a:solidFill>
                  <a:schemeClr val="accent3">
                    <a:lumMod val="75000"/>
                  </a:schemeClr>
                </a:solidFill>
              </a:defRPr>
            </a:lvl3pPr>
            <a:lvl4pPr>
              <a:defRPr>
                <a:solidFill>
                  <a:schemeClr val="bg1"/>
                </a:solidFill>
              </a:defRPr>
            </a:lvl4pPr>
            <a:lvl5pPr>
              <a:defRPr>
                <a:solidFill>
                  <a:schemeClr val="bg1"/>
                </a:solidFill>
              </a:defRPr>
            </a:lvl5pPr>
          </a:lstStyle>
          <a:p>
            <a:pPr lvl="2"/>
            <a:r>
              <a:rPr lang="de-DE"/>
              <a:t>Information Bearbeiten</a:t>
            </a:r>
          </a:p>
        </p:txBody>
      </p:sp>
    </p:spTree>
    <p:extLst>
      <p:ext uri="{BB962C8B-B14F-4D97-AF65-F5344CB8AC3E}">
        <p14:creationId xmlns:p14="http://schemas.microsoft.com/office/powerpoint/2010/main" val="3166709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3.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F04ECEE-BD8D-44E4-BA71-AD31583D030B}"/>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0417480" y="6413692"/>
            <a:ext cx="1439558" cy="344524"/>
          </a:xfrm>
          <a:prstGeom prst="rect">
            <a:avLst/>
          </a:prstGeom>
        </p:spPr>
      </p:pic>
      <p:cxnSp>
        <p:nvCxnSpPr>
          <p:cNvPr id="48" name="Gerader Verbinder 47">
            <a:extLst>
              <a:ext uri="{FF2B5EF4-FFF2-40B4-BE49-F238E27FC236}">
                <a16:creationId xmlns:a16="http://schemas.microsoft.com/office/drawing/2014/main" id="{0352C704-5A3D-4554-85E2-945CB90A1A92}"/>
              </a:ext>
            </a:extLst>
          </p:cNvPr>
          <p:cNvCxnSpPr>
            <a:cxnSpLocks/>
          </p:cNvCxnSpPr>
          <p:nvPr userDrawn="1"/>
        </p:nvCxnSpPr>
        <p:spPr>
          <a:xfrm>
            <a:off x="338138" y="6347460"/>
            <a:ext cx="1151211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elplatzhalter 1">
            <a:extLst>
              <a:ext uri="{FF2B5EF4-FFF2-40B4-BE49-F238E27FC236}">
                <a16:creationId xmlns:a16="http://schemas.microsoft.com/office/drawing/2014/main" id="{8D50C921-7AF3-4317-9E13-4AC6AF2296AA}"/>
              </a:ext>
            </a:extLst>
          </p:cNvPr>
          <p:cNvSpPr>
            <a:spLocks noGrp="1"/>
          </p:cNvSpPr>
          <p:nvPr>
            <p:ph type="title"/>
          </p:nvPr>
        </p:nvSpPr>
        <p:spPr>
          <a:xfrm>
            <a:off x="334963" y="333379"/>
            <a:ext cx="11522074" cy="1032506"/>
          </a:xfrm>
          <a:prstGeom prst="rect">
            <a:avLst/>
          </a:prstGeom>
        </p:spPr>
        <p:txBody>
          <a:bodyPr vert="horz" lIns="0" tIns="45720" rIns="0" bIns="72000" rtlCol="0" anchor="b">
            <a:noAutofit/>
          </a:bodyPr>
          <a:lstStyle/>
          <a:p>
            <a:r>
              <a:rPr lang="de-DE"/>
              <a:t>Mastertitelformat bearbeiten</a:t>
            </a:r>
          </a:p>
        </p:txBody>
      </p:sp>
      <p:sp>
        <p:nvSpPr>
          <p:cNvPr id="3" name="Textplatzhalter 2">
            <a:extLst>
              <a:ext uri="{FF2B5EF4-FFF2-40B4-BE49-F238E27FC236}">
                <a16:creationId xmlns:a16="http://schemas.microsoft.com/office/drawing/2014/main" id="{B681B983-CEEF-47D3-B878-546B66B7B033}"/>
              </a:ext>
            </a:extLst>
          </p:cNvPr>
          <p:cNvSpPr>
            <a:spLocks noGrp="1"/>
          </p:cNvSpPr>
          <p:nvPr>
            <p:ph type="body" idx="1"/>
          </p:nvPr>
        </p:nvSpPr>
        <p:spPr>
          <a:xfrm>
            <a:off x="334963" y="1844675"/>
            <a:ext cx="11522074" cy="4285159"/>
          </a:xfrm>
          <a:prstGeom prst="rect">
            <a:avLst/>
          </a:prstGeom>
        </p:spPr>
        <p:txBody>
          <a:bodyPr vert="horz" lIns="0" tIns="45720" rIns="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8A2508DD-A18A-4426-807A-758578D6E009}"/>
              </a:ext>
            </a:extLst>
          </p:cNvPr>
          <p:cNvSpPr>
            <a:spLocks noGrp="1"/>
          </p:cNvSpPr>
          <p:nvPr>
            <p:ph type="ftr" sz="quarter" idx="3"/>
          </p:nvPr>
        </p:nvSpPr>
        <p:spPr>
          <a:xfrm>
            <a:off x="334962" y="6459041"/>
            <a:ext cx="5341929" cy="287378"/>
          </a:xfrm>
          <a:prstGeom prst="rect">
            <a:avLst/>
          </a:prstGeom>
        </p:spPr>
        <p:txBody>
          <a:bodyPr vert="horz" lIns="0" tIns="45720" rIns="91440" bIns="45720" rtlCol="0" anchor="ctr"/>
          <a:lstStyle>
            <a:lvl1pPr algn="l">
              <a:defRPr sz="1000">
                <a:solidFill>
                  <a:schemeClr val="accent3">
                    <a:lumMod val="75000"/>
                  </a:schemeClr>
                </a:solidFill>
                <a:latin typeface="+mj-lt"/>
              </a:defRPr>
            </a:lvl1pPr>
          </a:lstStyle>
          <a:p>
            <a:r>
              <a:rPr lang="de-DE"/>
              <a:t>MD111 Lions WaSH-Projekt 2024-2025</a:t>
            </a:r>
            <a:endParaRPr lang="de-DE" dirty="0"/>
          </a:p>
        </p:txBody>
      </p:sp>
      <p:sp>
        <p:nvSpPr>
          <p:cNvPr id="6" name="Foliennummernplatzhalter 5">
            <a:extLst>
              <a:ext uri="{FF2B5EF4-FFF2-40B4-BE49-F238E27FC236}">
                <a16:creationId xmlns:a16="http://schemas.microsoft.com/office/drawing/2014/main" id="{E74EFC11-A511-4A44-8FE4-FA8713296939}"/>
              </a:ext>
            </a:extLst>
          </p:cNvPr>
          <p:cNvSpPr>
            <a:spLocks noGrp="1"/>
          </p:cNvSpPr>
          <p:nvPr>
            <p:ph type="sldNum" sz="quarter" idx="4"/>
          </p:nvPr>
        </p:nvSpPr>
        <p:spPr>
          <a:xfrm>
            <a:off x="7351960" y="6459041"/>
            <a:ext cx="2743200" cy="287378"/>
          </a:xfrm>
          <a:prstGeom prst="rect">
            <a:avLst/>
          </a:prstGeom>
        </p:spPr>
        <p:txBody>
          <a:bodyPr vert="horz" lIns="91440" tIns="45720" rIns="0" bIns="45720" rtlCol="0" anchor="ctr"/>
          <a:lstStyle>
            <a:lvl1pPr algn="r">
              <a:defRPr sz="1000">
                <a:solidFill>
                  <a:schemeClr val="accent3">
                    <a:lumMod val="75000"/>
                  </a:schemeClr>
                </a:solidFill>
                <a:latin typeface="+mj-lt"/>
              </a:defRPr>
            </a:lvl1pPr>
          </a:lstStyle>
          <a:p>
            <a:fld id="{DDF5A8BD-E949-4BEE-BC04-18DF6B43ADBB}" type="slidenum">
              <a:rPr lang="de-DE" smtClean="0"/>
              <a:pPr/>
              <a:t>‹Nr.›</a:t>
            </a:fld>
            <a:endParaRPr lang="de-DE"/>
          </a:p>
        </p:txBody>
      </p:sp>
      <p:cxnSp>
        <p:nvCxnSpPr>
          <p:cNvPr id="45" name="Gerader Verbinder 44">
            <a:extLst>
              <a:ext uri="{FF2B5EF4-FFF2-40B4-BE49-F238E27FC236}">
                <a16:creationId xmlns:a16="http://schemas.microsoft.com/office/drawing/2014/main" id="{2BACD648-3D1E-46E1-A3AB-499BBA643307}"/>
              </a:ext>
            </a:extLst>
          </p:cNvPr>
          <p:cNvCxnSpPr>
            <a:cxnSpLocks/>
          </p:cNvCxnSpPr>
          <p:nvPr userDrawn="1"/>
        </p:nvCxnSpPr>
        <p:spPr>
          <a:xfrm>
            <a:off x="334963" y="1394461"/>
            <a:ext cx="37353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5946B89E-BD8D-4743-8B86-DA334225BBB7}"/>
              </a:ext>
            </a:extLst>
          </p:cNvPr>
          <p:cNvCxnSpPr>
            <a:cxnSpLocks/>
          </p:cNvCxnSpPr>
          <p:nvPr userDrawn="1"/>
        </p:nvCxnSpPr>
        <p:spPr>
          <a:xfrm flipV="1">
            <a:off x="47625" y="0"/>
            <a:ext cx="0" cy="6858000"/>
          </a:xfrm>
          <a:prstGeom prst="line">
            <a:avLst/>
          </a:prstGeom>
          <a:ln w="111125"/>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878E311B-F7E1-4DE3-B23B-DE645F3ADA5C}"/>
              </a:ext>
            </a:extLst>
          </p:cNvPr>
          <p:cNvCxnSpPr>
            <a:cxnSpLocks/>
          </p:cNvCxnSpPr>
          <p:nvPr userDrawn="1"/>
        </p:nvCxnSpPr>
        <p:spPr>
          <a:xfrm>
            <a:off x="10264559" y="6459041"/>
            <a:ext cx="0" cy="28737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707559"/>
      </p:ext>
    </p:extLst>
  </p:cSld>
  <p:clrMap bg1="lt1" tx1="dk1" bg2="lt2" tx2="dk2" accent1="accent1" accent2="accent2" accent3="accent3" accent4="accent4" accent5="accent5" accent6="accent6" hlink="hlink" folHlink="folHlink"/>
  <p:sldLayoutIdLst>
    <p:sldLayoutId id="2147483703" r:id="rId1"/>
    <p:sldLayoutId id="2147483735" r:id="rId2"/>
    <p:sldLayoutId id="2147483733" r:id="rId3"/>
    <p:sldLayoutId id="2147483717" r:id="rId4"/>
    <p:sldLayoutId id="2147483704" r:id="rId5"/>
    <p:sldLayoutId id="2147483705" r:id="rId6"/>
    <p:sldLayoutId id="2147483708" r:id="rId7"/>
    <p:sldLayoutId id="2147483719" r:id="rId8"/>
    <p:sldLayoutId id="2147483721" r:id="rId9"/>
    <p:sldLayoutId id="2147483723" r:id="rId10"/>
    <p:sldLayoutId id="2147483725" r:id="rId11"/>
    <p:sldLayoutId id="2147483727" r:id="rId12"/>
    <p:sldLayoutId id="2147483729" r:id="rId13"/>
    <p:sldLayoutId id="2147483731" r:id="rId14"/>
    <p:sldLayoutId id="2147483707" r:id="rId15"/>
    <p:sldLayoutId id="2147483734" r:id="rId16"/>
  </p:sldLayoutIdLst>
  <p:hf hdr="0" dt="0"/>
  <p:txStyles>
    <p:titleStyle>
      <a:lvl1pPr algn="l" defTabSz="914400" rtl="0" eaLnBrk="1" latinLnBrk="0" hangingPunct="1">
        <a:lnSpc>
          <a:spcPct val="90000"/>
        </a:lnSpc>
        <a:spcBef>
          <a:spcPct val="0"/>
        </a:spcBef>
        <a:buNone/>
        <a:defRPr sz="3600" kern="1200" cap="none" baseline="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sz="2400" kern="120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7469">
          <p15:clr>
            <a:srgbClr val="F26B43"/>
          </p15:clr>
        </p15:guide>
        <p15:guide id="4" orient="horz" pos="3997">
          <p15:clr>
            <a:srgbClr val="F26B43"/>
          </p15:clr>
        </p15:guide>
        <p15:guide id="5" orient="horz" pos="1162">
          <p15:clr>
            <a:srgbClr val="F26B43"/>
          </p15:clr>
        </p15:guide>
        <p15:guide id="6" orient="horz" pos="3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54A90D5-DEB0-4361-B470-31FF3A2D7AE2}"/>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0417480" y="6413692"/>
            <a:ext cx="1439558" cy="344524"/>
          </a:xfrm>
          <a:prstGeom prst="rect">
            <a:avLst/>
          </a:prstGeom>
        </p:spPr>
      </p:pic>
      <p:cxnSp>
        <p:nvCxnSpPr>
          <p:cNvPr id="48" name="Gerader Verbinder 47">
            <a:extLst>
              <a:ext uri="{FF2B5EF4-FFF2-40B4-BE49-F238E27FC236}">
                <a16:creationId xmlns:a16="http://schemas.microsoft.com/office/drawing/2014/main" id="{0352C704-5A3D-4554-85E2-945CB90A1A92}"/>
              </a:ext>
            </a:extLst>
          </p:cNvPr>
          <p:cNvCxnSpPr>
            <a:cxnSpLocks/>
          </p:cNvCxnSpPr>
          <p:nvPr userDrawn="1"/>
        </p:nvCxnSpPr>
        <p:spPr>
          <a:xfrm>
            <a:off x="338138" y="6347460"/>
            <a:ext cx="1151211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elplatzhalter 1">
            <a:extLst>
              <a:ext uri="{FF2B5EF4-FFF2-40B4-BE49-F238E27FC236}">
                <a16:creationId xmlns:a16="http://schemas.microsoft.com/office/drawing/2014/main" id="{8D50C921-7AF3-4317-9E13-4AC6AF2296AA}"/>
              </a:ext>
            </a:extLst>
          </p:cNvPr>
          <p:cNvSpPr>
            <a:spLocks noGrp="1"/>
          </p:cNvSpPr>
          <p:nvPr>
            <p:ph type="title"/>
          </p:nvPr>
        </p:nvSpPr>
        <p:spPr>
          <a:xfrm>
            <a:off x="334963" y="333379"/>
            <a:ext cx="11522074" cy="1032506"/>
          </a:xfrm>
          <a:prstGeom prst="rect">
            <a:avLst/>
          </a:prstGeom>
        </p:spPr>
        <p:txBody>
          <a:bodyPr vert="horz" lIns="0" tIns="45720" rIns="0" bIns="72000" rtlCol="0" anchor="b">
            <a:noAutofit/>
          </a:bodyPr>
          <a:lstStyle/>
          <a:p>
            <a:r>
              <a:rPr lang="de-DE" dirty="0"/>
              <a:t>Mastertitelformat bearbeiten</a:t>
            </a:r>
          </a:p>
        </p:txBody>
      </p:sp>
      <p:sp>
        <p:nvSpPr>
          <p:cNvPr id="3" name="Textplatzhalter 2">
            <a:extLst>
              <a:ext uri="{FF2B5EF4-FFF2-40B4-BE49-F238E27FC236}">
                <a16:creationId xmlns:a16="http://schemas.microsoft.com/office/drawing/2014/main" id="{B681B983-CEEF-47D3-B878-546B66B7B033}"/>
              </a:ext>
            </a:extLst>
          </p:cNvPr>
          <p:cNvSpPr>
            <a:spLocks noGrp="1"/>
          </p:cNvSpPr>
          <p:nvPr>
            <p:ph type="body" idx="1"/>
          </p:nvPr>
        </p:nvSpPr>
        <p:spPr>
          <a:xfrm>
            <a:off x="334963" y="1844675"/>
            <a:ext cx="11522074" cy="4285159"/>
          </a:xfrm>
          <a:prstGeom prst="rect">
            <a:avLst/>
          </a:prstGeom>
        </p:spPr>
        <p:txBody>
          <a:bodyPr vert="horz" lIns="0" tIns="90000" rIns="0" bIns="4572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8A2508DD-A18A-4426-807A-758578D6E009}"/>
              </a:ext>
            </a:extLst>
          </p:cNvPr>
          <p:cNvSpPr>
            <a:spLocks noGrp="1"/>
          </p:cNvSpPr>
          <p:nvPr>
            <p:ph type="ftr" sz="quarter" idx="3"/>
          </p:nvPr>
        </p:nvSpPr>
        <p:spPr>
          <a:xfrm>
            <a:off x="334962" y="6459041"/>
            <a:ext cx="5341929" cy="287378"/>
          </a:xfrm>
          <a:prstGeom prst="rect">
            <a:avLst/>
          </a:prstGeom>
        </p:spPr>
        <p:txBody>
          <a:bodyPr vert="horz" lIns="0" tIns="45720" rIns="91440" bIns="45720" rtlCol="0" anchor="ctr"/>
          <a:lstStyle>
            <a:lvl1pPr algn="l">
              <a:defRPr sz="1000">
                <a:solidFill>
                  <a:schemeClr val="accent3">
                    <a:lumMod val="75000"/>
                  </a:schemeClr>
                </a:solidFill>
                <a:latin typeface="+mj-lt"/>
              </a:defRPr>
            </a:lvl1pPr>
          </a:lstStyle>
          <a:p>
            <a:r>
              <a:rPr lang="de-DE"/>
              <a:t>MD111 Lions WaSH-Projekt 2024-2025</a:t>
            </a:r>
            <a:endParaRPr lang="de-DE" dirty="0"/>
          </a:p>
        </p:txBody>
      </p:sp>
      <p:sp>
        <p:nvSpPr>
          <p:cNvPr id="6" name="Foliennummernplatzhalter 5">
            <a:extLst>
              <a:ext uri="{FF2B5EF4-FFF2-40B4-BE49-F238E27FC236}">
                <a16:creationId xmlns:a16="http://schemas.microsoft.com/office/drawing/2014/main" id="{E74EFC11-A511-4A44-8FE4-FA8713296939}"/>
              </a:ext>
            </a:extLst>
          </p:cNvPr>
          <p:cNvSpPr>
            <a:spLocks noGrp="1"/>
          </p:cNvSpPr>
          <p:nvPr>
            <p:ph type="sldNum" sz="quarter" idx="4"/>
          </p:nvPr>
        </p:nvSpPr>
        <p:spPr>
          <a:xfrm>
            <a:off x="7351960" y="6459041"/>
            <a:ext cx="2743200" cy="287378"/>
          </a:xfrm>
          <a:prstGeom prst="rect">
            <a:avLst/>
          </a:prstGeom>
        </p:spPr>
        <p:txBody>
          <a:bodyPr vert="horz" lIns="91440" tIns="45720" rIns="0" bIns="45720" rtlCol="0" anchor="ctr"/>
          <a:lstStyle>
            <a:lvl1pPr algn="r">
              <a:defRPr sz="1000">
                <a:solidFill>
                  <a:schemeClr val="accent3">
                    <a:lumMod val="75000"/>
                  </a:schemeClr>
                </a:solidFill>
                <a:latin typeface="+mj-lt"/>
              </a:defRPr>
            </a:lvl1pPr>
          </a:lstStyle>
          <a:p>
            <a:fld id="{DDF5A8BD-E949-4BEE-BC04-18DF6B43ADBB}" type="slidenum">
              <a:rPr lang="de-DE" smtClean="0"/>
              <a:pPr/>
              <a:t>‹Nr.›</a:t>
            </a:fld>
            <a:endParaRPr lang="de-DE"/>
          </a:p>
        </p:txBody>
      </p:sp>
      <p:cxnSp>
        <p:nvCxnSpPr>
          <p:cNvPr id="45" name="Gerader Verbinder 44">
            <a:extLst>
              <a:ext uri="{FF2B5EF4-FFF2-40B4-BE49-F238E27FC236}">
                <a16:creationId xmlns:a16="http://schemas.microsoft.com/office/drawing/2014/main" id="{2BACD648-3D1E-46E1-A3AB-499BBA643307}"/>
              </a:ext>
            </a:extLst>
          </p:cNvPr>
          <p:cNvCxnSpPr>
            <a:cxnSpLocks/>
          </p:cNvCxnSpPr>
          <p:nvPr userDrawn="1"/>
        </p:nvCxnSpPr>
        <p:spPr>
          <a:xfrm>
            <a:off x="334963" y="1394461"/>
            <a:ext cx="37353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5946B89E-BD8D-4743-8B86-DA334225BBB7}"/>
              </a:ext>
            </a:extLst>
          </p:cNvPr>
          <p:cNvCxnSpPr>
            <a:cxnSpLocks/>
          </p:cNvCxnSpPr>
          <p:nvPr userDrawn="1"/>
        </p:nvCxnSpPr>
        <p:spPr>
          <a:xfrm flipV="1">
            <a:off x="47625" y="0"/>
            <a:ext cx="0" cy="6858000"/>
          </a:xfrm>
          <a:prstGeom prst="line">
            <a:avLst/>
          </a:prstGeom>
          <a:ln w="111125"/>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878E311B-F7E1-4DE3-B23B-DE645F3ADA5C}"/>
              </a:ext>
            </a:extLst>
          </p:cNvPr>
          <p:cNvCxnSpPr>
            <a:cxnSpLocks/>
          </p:cNvCxnSpPr>
          <p:nvPr userDrawn="1"/>
        </p:nvCxnSpPr>
        <p:spPr>
          <a:xfrm>
            <a:off x="10264559" y="6459041"/>
            <a:ext cx="0" cy="28737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64780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52"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3" r:id="rId17"/>
  </p:sldLayoutIdLst>
  <p:hf hdr="0" dt="0"/>
  <p:txStyles>
    <p:titleStyle>
      <a:lvl1pPr algn="l" defTabSz="914400" rtl="0" eaLnBrk="1" latinLnBrk="0" hangingPunct="1">
        <a:lnSpc>
          <a:spcPct val="90000"/>
        </a:lnSpc>
        <a:spcBef>
          <a:spcPct val="0"/>
        </a:spcBef>
        <a:buNone/>
        <a:defRPr sz="3600" kern="1200" cap="none" baseline="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sz="2400" kern="120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7469">
          <p15:clr>
            <a:srgbClr val="F26B43"/>
          </p15:clr>
        </p15:guide>
        <p15:guide id="4" orient="horz" pos="3997">
          <p15:clr>
            <a:srgbClr val="F26B43"/>
          </p15:clr>
        </p15:guide>
        <p15:guide id="5" orient="horz" pos="1162">
          <p15:clr>
            <a:srgbClr val="F26B43"/>
          </p15:clr>
        </p15:guide>
        <p15:guide id="6" orient="horz" pos="386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3" name="Grafik 52">
            <a:extLst>
              <a:ext uri="{FF2B5EF4-FFF2-40B4-BE49-F238E27FC236}">
                <a16:creationId xmlns:a16="http://schemas.microsoft.com/office/drawing/2014/main" id="{D2D1676A-DE4E-42D1-AB23-745C7DD2A986}"/>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10417479" y="6459253"/>
            <a:ext cx="1438020" cy="301357"/>
          </a:xfrm>
          <a:prstGeom prst="rect">
            <a:avLst/>
          </a:prstGeom>
        </p:spPr>
      </p:pic>
      <p:cxnSp>
        <p:nvCxnSpPr>
          <p:cNvPr id="48" name="Gerader Verbinder 47">
            <a:extLst>
              <a:ext uri="{FF2B5EF4-FFF2-40B4-BE49-F238E27FC236}">
                <a16:creationId xmlns:a16="http://schemas.microsoft.com/office/drawing/2014/main" id="{0352C704-5A3D-4554-85E2-945CB90A1A92}"/>
              </a:ext>
            </a:extLst>
          </p:cNvPr>
          <p:cNvCxnSpPr>
            <a:cxnSpLocks/>
          </p:cNvCxnSpPr>
          <p:nvPr userDrawn="1"/>
        </p:nvCxnSpPr>
        <p:spPr>
          <a:xfrm>
            <a:off x="338138" y="6347460"/>
            <a:ext cx="1151211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elplatzhalter 1">
            <a:extLst>
              <a:ext uri="{FF2B5EF4-FFF2-40B4-BE49-F238E27FC236}">
                <a16:creationId xmlns:a16="http://schemas.microsoft.com/office/drawing/2014/main" id="{8D50C921-7AF3-4317-9E13-4AC6AF2296AA}"/>
              </a:ext>
            </a:extLst>
          </p:cNvPr>
          <p:cNvSpPr>
            <a:spLocks noGrp="1"/>
          </p:cNvSpPr>
          <p:nvPr>
            <p:ph type="title"/>
          </p:nvPr>
        </p:nvSpPr>
        <p:spPr>
          <a:xfrm>
            <a:off x="334963" y="333379"/>
            <a:ext cx="11522074" cy="1032506"/>
          </a:xfrm>
          <a:prstGeom prst="rect">
            <a:avLst/>
          </a:prstGeom>
        </p:spPr>
        <p:txBody>
          <a:bodyPr vert="horz" lIns="0" tIns="45720" rIns="0" bIns="72000" rtlCol="0" anchor="b">
            <a:noAutofit/>
          </a:bodyPr>
          <a:lstStyle/>
          <a:p>
            <a:r>
              <a:rPr lang="de-DE"/>
              <a:t>Mastertitelformat bearbeiten</a:t>
            </a:r>
          </a:p>
        </p:txBody>
      </p:sp>
      <p:sp>
        <p:nvSpPr>
          <p:cNvPr id="3" name="Textplatzhalter 2">
            <a:extLst>
              <a:ext uri="{FF2B5EF4-FFF2-40B4-BE49-F238E27FC236}">
                <a16:creationId xmlns:a16="http://schemas.microsoft.com/office/drawing/2014/main" id="{B681B983-CEEF-47D3-B878-546B66B7B033}"/>
              </a:ext>
            </a:extLst>
          </p:cNvPr>
          <p:cNvSpPr>
            <a:spLocks noGrp="1"/>
          </p:cNvSpPr>
          <p:nvPr>
            <p:ph type="body" idx="1"/>
          </p:nvPr>
        </p:nvSpPr>
        <p:spPr>
          <a:xfrm>
            <a:off x="334963" y="1844675"/>
            <a:ext cx="11522074" cy="4285159"/>
          </a:xfrm>
          <a:prstGeom prst="rect">
            <a:avLst/>
          </a:prstGeom>
        </p:spPr>
        <p:txBody>
          <a:bodyPr vert="horz" lIns="0" tIns="90000" rIns="0" bIns="4572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8A2508DD-A18A-4426-807A-758578D6E009}"/>
              </a:ext>
            </a:extLst>
          </p:cNvPr>
          <p:cNvSpPr>
            <a:spLocks noGrp="1"/>
          </p:cNvSpPr>
          <p:nvPr>
            <p:ph type="ftr" sz="quarter" idx="3"/>
          </p:nvPr>
        </p:nvSpPr>
        <p:spPr>
          <a:xfrm>
            <a:off x="334962" y="6459041"/>
            <a:ext cx="5341929" cy="287378"/>
          </a:xfrm>
          <a:prstGeom prst="rect">
            <a:avLst/>
          </a:prstGeom>
        </p:spPr>
        <p:txBody>
          <a:bodyPr vert="horz" lIns="0" tIns="45720" rIns="91440" bIns="45720" rtlCol="0" anchor="ctr"/>
          <a:lstStyle>
            <a:lvl1pPr algn="l">
              <a:defRPr sz="1000">
                <a:solidFill>
                  <a:schemeClr val="accent3">
                    <a:lumMod val="75000"/>
                  </a:schemeClr>
                </a:solidFill>
                <a:latin typeface="+mj-lt"/>
              </a:defRPr>
            </a:lvl1pPr>
          </a:lstStyle>
          <a:p>
            <a:r>
              <a:rPr lang="de-DE"/>
              <a:t>MD111 Lions WaSH-Projekt 2024-2025</a:t>
            </a:r>
          </a:p>
        </p:txBody>
      </p:sp>
      <p:sp>
        <p:nvSpPr>
          <p:cNvPr id="6" name="Foliennummernplatzhalter 5">
            <a:extLst>
              <a:ext uri="{FF2B5EF4-FFF2-40B4-BE49-F238E27FC236}">
                <a16:creationId xmlns:a16="http://schemas.microsoft.com/office/drawing/2014/main" id="{E74EFC11-A511-4A44-8FE4-FA8713296939}"/>
              </a:ext>
            </a:extLst>
          </p:cNvPr>
          <p:cNvSpPr>
            <a:spLocks noGrp="1"/>
          </p:cNvSpPr>
          <p:nvPr>
            <p:ph type="sldNum" sz="quarter" idx="4"/>
          </p:nvPr>
        </p:nvSpPr>
        <p:spPr>
          <a:xfrm>
            <a:off x="7351960" y="6459041"/>
            <a:ext cx="2743200" cy="287378"/>
          </a:xfrm>
          <a:prstGeom prst="rect">
            <a:avLst/>
          </a:prstGeom>
        </p:spPr>
        <p:txBody>
          <a:bodyPr vert="horz" lIns="91440" tIns="45720" rIns="0" bIns="45720" rtlCol="0" anchor="ctr"/>
          <a:lstStyle>
            <a:lvl1pPr algn="r">
              <a:defRPr sz="1000">
                <a:solidFill>
                  <a:schemeClr val="accent3">
                    <a:lumMod val="75000"/>
                  </a:schemeClr>
                </a:solidFill>
                <a:latin typeface="+mj-lt"/>
              </a:defRPr>
            </a:lvl1pPr>
          </a:lstStyle>
          <a:p>
            <a:fld id="{DDF5A8BD-E949-4BEE-BC04-18DF6B43ADBB}" type="slidenum">
              <a:rPr lang="de-DE" smtClean="0"/>
              <a:pPr/>
              <a:t>‹Nr.›</a:t>
            </a:fld>
            <a:endParaRPr lang="de-DE"/>
          </a:p>
        </p:txBody>
      </p:sp>
      <p:cxnSp>
        <p:nvCxnSpPr>
          <p:cNvPr id="45" name="Gerader Verbinder 44">
            <a:extLst>
              <a:ext uri="{FF2B5EF4-FFF2-40B4-BE49-F238E27FC236}">
                <a16:creationId xmlns:a16="http://schemas.microsoft.com/office/drawing/2014/main" id="{2BACD648-3D1E-46E1-A3AB-499BBA643307}"/>
              </a:ext>
            </a:extLst>
          </p:cNvPr>
          <p:cNvCxnSpPr>
            <a:cxnSpLocks/>
          </p:cNvCxnSpPr>
          <p:nvPr userDrawn="1"/>
        </p:nvCxnSpPr>
        <p:spPr>
          <a:xfrm>
            <a:off x="334963" y="1394461"/>
            <a:ext cx="373538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5946B89E-BD8D-4743-8B86-DA334225BBB7}"/>
              </a:ext>
            </a:extLst>
          </p:cNvPr>
          <p:cNvCxnSpPr>
            <a:cxnSpLocks/>
          </p:cNvCxnSpPr>
          <p:nvPr userDrawn="1"/>
        </p:nvCxnSpPr>
        <p:spPr>
          <a:xfrm flipV="1">
            <a:off x="47625" y="0"/>
            <a:ext cx="0" cy="6858000"/>
          </a:xfrm>
          <a:prstGeom prst="line">
            <a:avLst/>
          </a:prstGeom>
          <a:ln w="111125"/>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878E311B-F7E1-4DE3-B23B-DE645F3ADA5C}"/>
              </a:ext>
            </a:extLst>
          </p:cNvPr>
          <p:cNvCxnSpPr>
            <a:cxnSpLocks/>
          </p:cNvCxnSpPr>
          <p:nvPr userDrawn="1"/>
        </p:nvCxnSpPr>
        <p:spPr>
          <a:xfrm>
            <a:off x="10264559" y="6459041"/>
            <a:ext cx="0" cy="28737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3725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Lst>
  <p:hf hdr="0" dt="0"/>
  <p:txStyles>
    <p:titleStyle>
      <a:lvl1pPr algn="l" defTabSz="914400" rtl="0" eaLnBrk="1" latinLnBrk="0" hangingPunct="1">
        <a:lnSpc>
          <a:spcPct val="90000"/>
        </a:lnSpc>
        <a:spcBef>
          <a:spcPct val="0"/>
        </a:spcBef>
        <a:buNone/>
        <a:defRPr sz="3600" kern="1200" cap="all" baseline="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sz="2400" kern="120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7469">
          <p15:clr>
            <a:srgbClr val="F26B43"/>
          </p15:clr>
        </p15:guide>
        <p15:guide id="4" orient="horz" pos="3997">
          <p15:clr>
            <a:srgbClr val="F26B43"/>
          </p15:clr>
        </p15:guide>
        <p15:guide id="5" orient="horz" pos="1162">
          <p15:clr>
            <a:srgbClr val="F26B43"/>
          </p15:clr>
        </p15:guide>
        <p15:guide id="6" orient="horz" pos="386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51.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jpeg"/><Relationship Id="rId7" Type="http://schemas.openxmlformats.org/officeDocument/2006/relationships/image" Target="../media/image60.sv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59.png"/><Relationship Id="rId5" Type="http://schemas.openxmlformats.org/officeDocument/2006/relationships/image" Target="../media/image52.png"/><Relationship Id="rId4" Type="http://schemas.openxmlformats.org/officeDocument/2006/relationships/hyperlink" Target="https://stiftung.lions.de/spenden"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4.xml"/><Relationship Id="rId7" Type="http://schemas.openxmlformats.org/officeDocument/2006/relationships/image" Target="../media/image6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notesSlide" Target="../notesSlides/notesSlide18.xml"/><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64.jpe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8.jpeg"/><Relationship Id="rId2" Type="http://schemas.openxmlformats.org/officeDocument/2006/relationships/slideLayout" Target="../slideLayouts/slideLayout3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8.jpe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89110A9-FB13-4CF8-9535-7D52216B3EC7}"/>
              </a:ext>
            </a:extLst>
          </p:cNvPr>
          <p:cNvSpPr>
            <a:spLocks noGrp="1"/>
          </p:cNvSpPr>
          <p:nvPr>
            <p:ph type="ctrTitle"/>
          </p:nvPr>
        </p:nvSpPr>
        <p:spPr>
          <a:xfrm>
            <a:off x="291194" y="3621024"/>
            <a:ext cx="4576081" cy="1791346"/>
          </a:xfrm>
        </p:spPr>
        <p:txBody>
          <a:bodyPr/>
          <a:lstStyle/>
          <a:p>
            <a:r>
              <a:rPr lang="de-DE" sz="4000" dirty="0"/>
              <a:t>Wasser ist Leben</a:t>
            </a:r>
            <a:br>
              <a:rPr lang="de-DE" sz="4000" dirty="0"/>
            </a:br>
            <a:r>
              <a:rPr lang="de-DE" sz="4000" dirty="0"/>
              <a:t>in Malawi</a:t>
            </a:r>
          </a:p>
        </p:txBody>
      </p:sp>
      <p:sp>
        <p:nvSpPr>
          <p:cNvPr id="3" name="Untertitel 2">
            <a:extLst>
              <a:ext uri="{FF2B5EF4-FFF2-40B4-BE49-F238E27FC236}">
                <a16:creationId xmlns:a16="http://schemas.microsoft.com/office/drawing/2014/main" id="{658C3687-F869-40F4-9D9E-AB57BA340532}"/>
              </a:ext>
            </a:extLst>
          </p:cNvPr>
          <p:cNvSpPr>
            <a:spLocks noGrp="1"/>
          </p:cNvSpPr>
          <p:nvPr>
            <p:ph type="subTitle" idx="1"/>
          </p:nvPr>
        </p:nvSpPr>
        <p:spPr>
          <a:xfrm>
            <a:off x="291194" y="5412370"/>
            <a:ext cx="3719974" cy="748674"/>
          </a:xfrm>
        </p:spPr>
        <p:txBody>
          <a:bodyPr>
            <a:normAutofit fontScale="92500" lnSpcReduction="10000"/>
          </a:bodyPr>
          <a:lstStyle/>
          <a:p>
            <a:r>
              <a:rPr lang="de-DE" dirty="0"/>
              <a:t>Unser MD111-WaSH-Projekt </a:t>
            </a:r>
          </a:p>
          <a:p>
            <a:r>
              <a:rPr lang="de-DE" sz="2000" dirty="0"/>
              <a:t>2024/2025</a:t>
            </a:r>
            <a:endParaRPr lang="de-DE" dirty="0"/>
          </a:p>
        </p:txBody>
      </p:sp>
    </p:spTree>
    <p:extLst>
      <p:ext uri="{BB962C8B-B14F-4D97-AF65-F5344CB8AC3E}">
        <p14:creationId xmlns:p14="http://schemas.microsoft.com/office/powerpoint/2010/main" val="690929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79E952-A426-30EC-BB9B-FF930AF475CB}"/>
              </a:ext>
            </a:extLst>
          </p:cNvPr>
          <p:cNvSpPr>
            <a:spLocks noGrp="1"/>
          </p:cNvSpPr>
          <p:nvPr>
            <p:ph type="title"/>
          </p:nvPr>
        </p:nvSpPr>
        <p:spPr/>
        <p:txBody>
          <a:bodyPr/>
          <a:lstStyle/>
          <a:p>
            <a:r>
              <a:rPr lang="de-DE" dirty="0"/>
              <a:t>Geplante Aktivitäten: Sanitär und Hygiene</a:t>
            </a:r>
          </a:p>
        </p:txBody>
      </p:sp>
      <p:sp>
        <p:nvSpPr>
          <p:cNvPr id="3" name="Inhaltsplatzhalter 2">
            <a:extLst>
              <a:ext uri="{FF2B5EF4-FFF2-40B4-BE49-F238E27FC236}">
                <a16:creationId xmlns:a16="http://schemas.microsoft.com/office/drawing/2014/main" id="{5B4A195F-1A08-BE13-C1A3-D273345C4F1D}"/>
              </a:ext>
            </a:extLst>
          </p:cNvPr>
          <p:cNvSpPr>
            <a:spLocks noGrp="1"/>
          </p:cNvSpPr>
          <p:nvPr>
            <p:ph sz="half" idx="2"/>
          </p:nvPr>
        </p:nvSpPr>
        <p:spPr>
          <a:xfrm>
            <a:off x="4354286" y="1621349"/>
            <a:ext cx="7220942" cy="4507989"/>
          </a:xfrm>
        </p:spPr>
        <p:txBody>
          <a:bodyPr/>
          <a:lstStyle/>
          <a:p>
            <a:r>
              <a:rPr lang="de-DE" dirty="0"/>
              <a:t>Sensibilisierungskampagnen zu Sanitär und Hygiene</a:t>
            </a:r>
          </a:p>
          <a:p>
            <a:endParaRPr lang="de-DE" dirty="0"/>
          </a:p>
          <a:p>
            <a:r>
              <a:rPr lang="de-DE" dirty="0"/>
              <a:t>Training von Handwerken in klimaresistenten Latrinendesigns</a:t>
            </a:r>
          </a:p>
          <a:p>
            <a:r>
              <a:rPr lang="de-DE" dirty="0"/>
              <a:t>Latrinenbau für besonders bedürftige Haushalte</a:t>
            </a:r>
          </a:p>
          <a:p>
            <a:r>
              <a:rPr lang="de-DE" dirty="0"/>
              <a:t>Micro-Kredite für weitere Haushalte zum eigenständigen Bau einer verbesserten Latrine</a:t>
            </a:r>
          </a:p>
          <a:p>
            <a:endParaRPr lang="de-DE" dirty="0"/>
          </a:p>
          <a:p>
            <a:r>
              <a:rPr lang="de-DE" dirty="0"/>
              <a:t>Bau von Latrinen an einer Schule, unter Berücksichtigung der Menstruationshygiene</a:t>
            </a:r>
          </a:p>
          <a:p>
            <a:endParaRPr lang="de-DE" dirty="0"/>
          </a:p>
          <a:p>
            <a:endParaRPr lang="de-DE" dirty="0"/>
          </a:p>
        </p:txBody>
      </p:sp>
      <p:sp>
        <p:nvSpPr>
          <p:cNvPr id="4" name="Foliennummernplatzhalter 3">
            <a:extLst>
              <a:ext uri="{FF2B5EF4-FFF2-40B4-BE49-F238E27FC236}">
                <a16:creationId xmlns:a16="http://schemas.microsoft.com/office/drawing/2014/main" id="{AC558220-6477-2023-3FBE-4951752407DB}"/>
              </a:ext>
            </a:extLst>
          </p:cNvPr>
          <p:cNvSpPr>
            <a:spLocks noGrp="1"/>
          </p:cNvSpPr>
          <p:nvPr>
            <p:ph type="sldNum" sz="quarter" idx="12"/>
          </p:nvPr>
        </p:nvSpPr>
        <p:spPr/>
        <p:txBody>
          <a:bodyPr/>
          <a:lstStyle/>
          <a:p>
            <a:fld id="{DDF5A8BD-E949-4BEE-BC04-18DF6B43ADBB}" type="slidenum">
              <a:rPr lang="de-DE" smtClean="0"/>
              <a:pPr/>
              <a:t>10</a:t>
            </a:fld>
            <a:endParaRPr lang="de-DE"/>
          </a:p>
        </p:txBody>
      </p:sp>
      <p:sp>
        <p:nvSpPr>
          <p:cNvPr id="5" name="Fußzeilenplatzhalter 4">
            <a:extLst>
              <a:ext uri="{FF2B5EF4-FFF2-40B4-BE49-F238E27FC236}">
                <a16:creationId xmlns:a16="http://schemas.microsoft.com/office/drawing/2014/main" id="{235DC7EC-FDF6-8540-2ED7-6E650BBE20E1}"/>
              </a:ext>
            </a:extLst>
          </p:cNvPr>
          <p:cNvSpPr>
            <a:spLocks noGrp="1"/>
          </p:cNvSpPr>
          <p:nvPr>
            <p:ph type="ftr" sz="quarter" idx="13"/>
          </p:nvPr>
        </p:nvSpPr>
        <p:spPr/>
        <p:txBody>
          <a:bodyPr/>
          <a:lstStyle/>
          <a:p>
            <a:r>
              <a:rPr lang="de-DE"/>
              <a:t>MD111 Lions WaSH-Projekt 2024-2025</a:t>
            </a:r>
          </a:p>
        </p:txBody>
      </p:sp>
      <p:pic>
        <p:nvPicPr>
          <p:cNvPr id="7" name="Bildplatzhalter 9">
            <a:extLst>
              <a:ext uri="{FF2B5EF4-FFF2-40B4-BE49-F238E27FC236}">
                <a16:creationId xmlns:a16="http://schemas.microsoft.com/office/drawing/2014/main" id="{0DC0A00E-07A4-7198-53F1-6BEA2F55ED9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a:xfrm>
            <a:off x="334963" y="1555750"/>
            <a:ext cx="3741737" cy="4648200"/>
          </a:xfrm>
        </p:spPr>
      </p:pic>
      <p:pic>
        <p:nvPicPr>
          <p:cNvPr id="6" name="Grafik 5">
            <a:extLst>
              <a:ext uri="{FF2B5EF4-FFF2-40B4-BE49-F238E27FC236}">
                <a16:creationId xmlns:a16="http://schemas.microsoft.com/office/drawing/2014/main" id="{F577B899-7525-FABA-6CAF-13F6CF94B0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90207" y="208733"/>
            <a:ext cx="855024" cy="1157152"/>
          </a:xfrm>
          <a:prstGeom prst="rect">
            <a:avLst/>
          </a:prstGeom>
        </p:spPr>
      </p:pic>
    </p:spTree>
    <p:extLst>
      <p:ext uri="{BB962C8B-B14F-4D97-AF65-F5344CB8AC3E}">
        <p14:creationId xmlns:p14="http://schemas.microsoft.com/office/powerpoint/2010/main" val="4137469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FD4BDE-4B8F-569C-5BC6-157D071DA9C1}"/>
              </a:ext>
            </a:extLst>
          </p:cNvPr>
          <p:cNvSpPr>
            <a:spLocks noGrp="1"/>
          </p:cNvSpPr>
          <p:nvPr>
            <p:ph type="title"/>
          </p:nvPr>
        </p:nvSpPr>
        <p:spPr/>
        <p:txBody>
          <a:bodyPr/>
          <a:lstStyle/>
          <a:p>
            <a:r>
              <a:rPr lang="de-DE" dirty="0"/>
              <a:t>Geplante Aktivitäten: Anpassung an den Klimawandel </a:t>
            </a:r>
          </a:p>
        </p:txBody>
      </p:sp>
      <p:sp>
        <p:nvSpPr>
          <p:cNvPr id="3" name="Inhaltsplatzhalter 2">
            <a:extLst>
              <a:ext uri="{FF2B5EF4-FFF2-40B4-BE49-F238E27FC236}">
                <a16:creationId xmlns:a16="http://schemas.microsoft.com/office/drawing/2014/main" id="{6A64586C-9C7C-96DB-DFE8-069F9AB7A5EC}"/>
              </a:ext>
            </a:extLst>
          </p:cNvPr>
          <p:cNvSpPr>
            <a:spLocks noGrp="1"/>
          </p:cNvSpPr>
          <p:nvPr>
            <p:ph sz="half" idx="2"/>
          </p:nvPr>
        </p:nvSpPr>
        <p:spPr/>
        <p:txBody>
          <a:bodyPr/>
          <a:lstStyle/>
          <a:p>
            <a:r>
              <a:rPr lang="de-DE" dirty="0"/>
              <a:t>Training von Kleinbauern und -bäuerinnen in klima-angepassten Landwirtschaftstechniken</a:t>
            </a:r>
          </a:p>
          <a:p>
            <a:r>
              <a:rPr lang="de-DE" dirty="0"/>
              <a:t>Stärkung einer Kooperative für besseren Marktzugang und Preise</a:t>
            </a:r>
          </a:p>
          <a:p>
            <a:endParaRPr lang="de-DE" dirty="0"/>
          </a:p>
          <a:p>
            <a:r>
              <a:rPr lang="de-DE" dirty="0"/>
              <a:t>Bildung von Spargruppen zur Vergabe von Mikro-Krediten</a:t>
            </a:r>
          </a:p>
          <a:p>
            <a:endParaRPr lang="de-DE" dirty="0"/>
          </a:p>
          <a:p>
            <a:r>
              <a:rPr lang="de-DE" dirty="0"/>
              <a:t>Training von Katastrophenschutz-Komitees</a:t>
            </a:r>
          </a:p>
          <a:p>
            <a:r>
              <a:rPr lang="de-DE" dirty="0"/>
              <a:t>Ausarbeitung von Schutzplänen und Umsetzung von Schutzmaßnahmen</a:t>
            </a:r>
          </a:p>
        </p:txBody>
      </p:sp>
      <p:sp>
        <p:nvSpPr>
          <p:cNvPr id="4" name="Foliennummernplatzhalter 3">
            <a:extLst>
              <a:ext uri="{FF2B5EF4-FFF2-40B4-BE49-F238E27FC236}">
                <a16:creationId xmlns:a16="http://schemas.microsoft.com/office/drawing/2014/main" id="{28CED085-568F-2791-CF81-A7C5A39CA73C}"/>
              </a:ext>
            </a:extLst>
          </p:cNvPr>
          <p:cNvSpPr>
            <a:spLocks noGrp="1"/>
          </p:cNvSpPr>
          <p:nvPr>
            <p:ph type="sldNum" sz="quarter" idx="12"/>
          </p:nvPr>
        </p:nvSpPr>
        <p:spPr/>
        <p:txBody>
          <a:bodyPr/>
          <a:lstStyle/>
          <a:p>
            <a:fld id="{DDF5A8BD-E949-4BEE-BC04-18DF6B43ADBB}" type="slidenum">
              <a:rPr lang="de-DE" smtClean="0"/>
              <a:pPr/>
              <a:t>11</a:t>
            </a:fld>
            <a:endParaRPr lang="de-DE"/>
          </a:p>
        </p:txBody>
      </p:sp>
      <p:sp>
        <p:nvSpPr>
          <p:cNvPr id="5" name="Fußzeilenplatzhalter 4">
            <a:extLst>
              <a:ext uri="{FF2B5EF4-FFF2-40B4-BE49-F238E27FC236}">
                <a16:creationId xmlns:a16="http://schemas.microsoft.com/office/drawing/2014/main" id="{93EBE115-B2A4-D1D0-B7FB-98453B16FF77}"/>
              </a:ext>
            </a:extLst>
          </p:cNvPr>
          <p:cNvSpPr>
            <a:spLocks noGrp="1"/>
          </p:cNvSpPr>
          <p:nvPr>
            <p:ph type="ftr" sz="quarter" idx="13"/>
          </p:nvPr>
        </p:nvSpPr>
        <p:spPr/>
        <p:txBody>
          <a:bodyPr/>
          <a:lstStyle/>
          <a:p>
            <a:r>
              <a:rPr lang="de-DE"/>
              <a:t>MD111 Lions WaSH-Projekt 2024-2025</a:t>
            </a:r>
          </a:p>
        </p:txBody>
      </p:sp>
      <p:pic>
        <p:nvPicPr>
          <p:cNvPr id="11" name="Bildplatzhalter 10" descr="Ein Bild, das draußen, Kleidung, Person, Baum enthält.&#10;&#10;Automatisch generierte Beschreibung">
            <a:extLst>
              <a:ext uri="{FF2B5EF4-FFF2-40B4-BE49-F238E27FC236}">
                <a16:creationId xmlns:a16="http://schemas.microsoft.com/office/drawing/2014/main" id="{3CFE7C5C-F5AB-C590-778A-B9D89AEC5668}"/>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a:xfrm>
            <a:off x="334961" y="1556441"/>
            <a:ext cx="3741739" cy="4647136"/>
          </a:xfrm>
        </p:spPr>
      </p:pic>
      <p:pic>
        <p:nvPicPr>
          <p:cNvPr id="6" name="Grafik 5">
            <a:extLst>
              <a:ext uri="{FF2B5EF4-FFF2-40B4-BE49-F238E27FC236}">
                <a16:creationId xmlns:a16="http://schemas.microsoft.com/office/drawing/2014/main" id="{7239C818-0473-B216-EF91-E9CE9DDD84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90207" y="208733"/>
            <a:ext cx="855024" cy="1157152"/>
          </a:xfrm>
          <a:prstGeom prst="rect">
            <a:avLst/>
          </a:prstGeom>
        </p:spPr>
      </p:pic>
    </p:spTree>
    <p:extLst>
      <p:ext uri="{BB962C8B-B14F-4D97-AF65-F5344CB8AC3E}">
        <p14:creationId xmlns:p14="http://schemas.microsoft.com/office/powerpoint/2010/main" val="53851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0A2772EB-F52E-7C2A-34D7-F9FE477CEC59}"/>
              </a:ext>
            </a:extLst>
          </p:cNvPr>
          <p:cNvSpPr>
            <a:spLocks noGrp="1"/>
          </p:cNvSpPr>
          <p:nvPr>
            <p:ph type="body" sz="quarter" idx="16"/>
          </p:nvPr>
        </p:nvSpPr>
        <p:spPr>
          <a:xfrm>
            <a:off x="222738" y="5519473"/>
            <a:ext cx="2754924" cy="1126634"/>
          </a:xfrm>
        </p:spPr>
        <p:txBody>
          <a:bodyPr/>
          <a:lstStyle/>
          <a:p>
            <a:pPr marL="0" lvl="1" indent="0">
              <a:spcBef>
                <a:spcPts val="1000"/>
              </a:spcBef>
              <a:spcAft>
                <a:spcPts val="600"/>
              </a:spcAft>
              <a:buClr>
                <a:schemeClr val="accent1"/>
              </a:buClr>
              <a:buNone/>
            </a:pPr>
            <a:r>
              <a:rPr lang="de-DE" dirty="0">
                <a:solidFill>
                  <a:srgbClr val="404043"/>
                </a:solidFill>
              </a:rPr>
              <a:t>Gesundheit durch Aufklärung</a:t>
            </a:r>
          </a:p>
          <a:p>
            <a:pPr marL="0" lvl="1" indent="0">
              <a:spcBef>
                <a:spcPts val="1000"/>
              </a:spcBef>
              <a:spcAft>
                <a:spcPts val="600"/>
              </a:spcAft>
              <a:buClr>
                <a:schemeClr val="accent1"/>
              </a:buClr>
              <a:buNone/>
            </a:pPr>
            <a:endParaRPr lang="de-DE" sz="1400" dirty="0">
              <a:solidFill>
                <a:srgbClr val="404043"/>
              </a:solidFill>
            </a:endParaRPr>
          </a:p>
          <a:p>
            <a:endParaRPr lang="de-DE" sz="2000" dirty="0"/>
          </a:p>
        </p:txBody>
      </p:sp>
      <p:sp>
        <p:nvSpPr>
          <p:cNvPr id="17" name="Textplatzhalter 16">
            <a:extLst>
              <a:ext uri="{FF2B5EF4-FFF2-40B4-BE49-F238E27FC236}">
                <a16:creationId xmlns:a16="http://schemas.microsoft.com/office/drawing/2014/main" id="{160B9652-0903-2FC6-7281-EC9F58200218}"/>
              </a:ext>
            </a:extLst>
          </p:cNvPr>
          <p:cNvSpPr>
            <a:spLocks noGrp="1"/>
          </p:cNvSpPr>
          <p:nvPr>
            <p:ph type="body" sz="quarter" idx="17"/>
          </p:nvPr>
        </p:nvSpPr>
        <p:spPr>
          <a:xfrm>
            <a:off x="3184356" y="5536132"/>
            <a:ext cx="2876474" cy="1126634"/>
          </a:xfrm>
        </p:spPr>
        <p:txBody>
          <a:bodyPr/>
          <a:lstStyle/>
          <a:p>
            <a:r>
              <a:rPr lang="de-DE" sz="2000" dirty="0">
                <a:solidFill>
                  <a:srgbClr val="404043"/>
                </a:solidFill>
              </a:rPr>
              <a:t>Hilfe zur Selbsthilfe</a:t>
            </a:r>
          </a:p>
          <a:p>
            <a:endParaRPr lang="de-DE" sz="2000" dirty="0">
              <a:solidFill>
                <a:srgbClr val="404043"/>
              </a:solidFill>
            </a:endParaRPr>
          </a:p>
          <a:p>
            <a:pPr>
              <a:spcBef>
                <a:spcPts val="1800"/>
              </a:spcBef>
            </a:pPr>
            <a:endParaRPr lang="de-DE" sz="1400" dirty="0"/>
          </a:p>
        </p:txBody>
      </p:sp>
      <p:sp>
        <p:nvSpPr>
          <p:cNvPr id="18" name="Textplatzhalter 17">
            <a:extLst>
              <a:ext uri="{FF2B5EF4-FFF2-40B4-BE49-F238E27FC236}">
                <a16:creationId xmlns:a16="http://schemas.microsoft.com/office/drawing/2014/main" id="{E9A2C684-70B3-7C22-2DDB-4CC6FD82A3A3}"/>
              </a:ext>
            </a:extLst>
          </p:cNvPr>
          <p:cNvSpPr>
            <a:spLocks noGrp="1"/>
          </p:cNvSpPr>
          <p:nvPr>
            <p:ph type="body" sz="quarter" idx="18"/>
          </p:nvPr>
        </p:nvSpPr>
        <p:spPr>
          <a:xfrm>
            <a:off x="6267524" y="5512686"/>
            <a:ext cx="2876474" cy="1126634"/>
          </a:xfrm>
        </p:spPr>
        <p:txBody>
          <a:bodyPr/>
          <a:lstStyle/>
          <a:p>
            <a:r>
              <a:rPr lang="de-DE" sz="2000" dirty="0">
                <a:solidFill>
                  <a:srgbClr val="404043"/>
                </a:solidFill>
              </a:rPr>
              <a:t>Nachhaltige Landwirtschaft</a:t>
            </a:r>
          </a:p>
          <a:p>
            <a:endParaRPr lang="de-DE" sz="2000" dirty="0">
              <a:solidFill>
                <a:srgbClr val="404043"/>
              </a:solidFill>
            </a:endParaRPr>
          </a:p>
          <a:p>
            <a:endParaRPr lang="de-DE" sz="2000" dirty="0"/>
          </a:p>
        </p:txBody>
      </p:sp>
      <p:sp>
        <p:nvSpPr>
          <p:cNvPr id="2" name="Titel 1">
            <a:extLst>
              <a:ext uri="{FF2B5EF4-FFF2-40B4-BE49-F238E27FC236}">
                <a16:creationId xmlns:a16="http://schemas.microsoft.com/office/drawing/2014/main" id="{089EEDDB-9385-48B8-B5B5-278B6ADF3FA4}"/>
              </a:ext>
            </a:extLst>
          </p:cNvPr>
          <p:cNvSpPr>
            <a:spLocks noGrp="1"/>
          </p:cNvSpPr>
          <p:nvPr>
            <p:ph type="title"/>
          </p:nvPr>
        </p:nvSpPr>
        <p:spPr/>
        <p:txBody>
          <a:bodyPr/>
          <a:lstStyle/>
          <a:p>
            <a:r>
              <a:rPr lang="de-DE" dirty="0"/>
              <a:t>Unsere Erfolgs-Geschichten</a:t>
            </a:r>
          </a:p>
        </p:txBody>
      </p:sp>
      <p:sp>
        <p:nvSpPr>
          <p:cNvPr id="8" name="Fußzeilenplatzhalter 4">
            <a:extLst>
              <a:ext uri="{FF2B5EF4-FFF2-40B4-BE49-F238E27FC236}">
                <a16:creationId xmlns:a16="http://schemas.microsoft.com/office/drawing/2014/main" id="{92C904D2-569E-4CA9-8AEE-6E173396DA64}"/>
              </a:ext>
            </a:extLst>
          </p:cNvPr>
          <p:cNvSpPr>
            <a:spLocks noGrp="1"/>
          </p:cNvSpPr>
          <p:nvPr>
            <p:ph type="ftr" sz="quarter" idx="10"/>
          </p:nvPr>
        </p:nvSpPr>
        <p:spPr/>
        <p:txBody>
          <a:bodyPr/>
          <a:lstStyle/>
          <a:p>
            <a:r>
              <a:rPr lang="de-DE"/>
              <a:t>MD111 Lions WaSH-Projekt 2024-2025</a:t>
            </a:r>
            <a:endParaRPr lang="de-DE" dirty="0"/>
          </a:p>
        </p:txBody>
      </p:sp>
      <p:sp>
        <p:nvSpPr>
          <p:cNvPr id="4" name="Foliennummernplatzhalter 3">
            <a:extLst>
              <a:ext uri="{FF2B5EF4-FFF2-40B4-BE49-F238E27FC236}">
                <a16:creationId xmlns:a16="http://schemas.microsoft.com/office/drawing/2014/main" id="{B6ACC02E-8C32-4F1D-82F0-93A402334A7D}"/>
              </a:ext>
            </a:extLst>
          </p:cNvPr>
          <p:cNvSpPr>
            <a:spLocks noGrp="1"/>
          </p:cNvSpPr>
          <p:nvPr>
            <p:ph type="sldNum" sz="quarter" idx="11"/>
          </p:nvPr>
        </p:nvSpPr>
        <p:spPr/>
        <p:txBody>
          <a:bodyPr/>
          <a:lstStyle/>
          <a:p>
            <a:fld id="{DDF5A8BD-E949-4BEE-BC04-18DF6B43ADBB}" type="slidenum">
              <a:rPr lang="de-DE" smtClean="0"/>
              <a:pPr/>
              <a:t>12</a:t>
            </a:fld>
            <a:endParaRPr lang="de-DE"/>
          </a:p>
        </p:txBody>
      </p:sp>
      <p:pic>
        <p:nvPicPr>
          <p:cNvPr id="9" name="Bildplatzhalter 8" descr="Ein Bild, das draußen, Kleidung, Himmel, Schuhwerk enthält.&#10;&#10;Automatisch generierte Beschreibung">
            <a:extLst>
              <a:ext uri="{FF2B5EF4-FFF2-40B4-BE49-F238E27FC236}">
                <a16:creationId xmlns:a16="http://schemas.microsoft.com/office/drawing/2014/main" id="{EE0011BA-CBDB-1169-AA93-76C8340201BD}"/>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a:stretch/>
        </p:blipFill>
        <p:spPr>
          <a:xfrm>
            <a:off x="101188" y="2132135"/>
            <a:ext cx="2876474" cy="3287026"/>
          </a:xfrm>
          <a:prstGeom prst="rect">
            <a:avLst/>
          </a:prstGeom>
        </p:spPr>
      </p:pic>
      <p:pic>
        <p:nvPicPr>
          <p:cNvPr id="26" name="Bildplatzhalter 8">
            <a:extLst>
              <a:ext uri="{FF2B5EF4-FFF2-40B4-BE49-F238E27FC236}">
                <a16:creationId xmlns:a16="http://schemas.microsoft.com/office/drawing/2014/main" id="{4DE58E4A-6DCD-5119-5683-DC8B97BD4A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84356" y="2132135"/>
            <a:ext cx="2876474" cy="3287026"/>
          </a:xfrm>
          <a:prstGeom prst="rect">
            <a:avLst/>
          </a:prstGeom>
        </p:spPr>
      </p:pic>
      <p:pic>
        <p:nvPicPr>
          <p:cNvPr id="29" name="Bildplatzhalter 8">
            <a:extLst>
              <a:ext uri="{FF2B5EF4-FFF2-40B4-BE49-F238E27FC236}">
                <a16:creationId xmlns:a16="http://schemas.microsoft.com/office/drawing/2014/main" id="{9B1982CB-3AD1-97DB-94BD-F4193FC8F076}"/>
              </a:ext>
            </a:extLst>
          </p:cNvPr>
          <p:cNvPicPr>
            <a:picLocks noChangeAspect="1"/>
          </p:cNvPicPr>
          <p:nvPr/>
        </p:nvPicPr>
        <p:blipFill>
          <a:blip r:embed="rId5" cstate="print">
            <a:extLst>
              <a:ext uri="{28A0092B-C50C-407E-A947-70E740481C1C}">
                <a14:useLocalDpi xmlns:a14="http://schemas.microsoft.com/office/drawing/2010/main"/>
              </a:ext>
            </a:extLst>
          </a:blip>
          <a:srcRect l="-479" t="-533"/>
          <a:stretch/>
        </p:blipFill>
        <p:spPr>
          <a:xfrm>
            <a:off x="6267524" y="2132135"/>
            <a:ext cx="2876474" cy="3287026"/>
          </a:xfrm>
          <a:prstGeom prst="rect">
            <a:avLst/>
          </a:prstGeom>
        </p:spPr>
      </p:pic>
      <p:pic>
        <p:nvPicPr>
          <p:cNvPr id="30" name="Bildplatzhalter 8">
            <a:extLst>
              <a:ext uri="{FF2B5EF4-FFF2-40B4-BE49-F238E27FC236}">
                <a16:creationId xmlns:a16="http://schemas.microsoft.com/office/drawing/2014/main" id="{CF7C91FB-4806-81DF-314D-3827E3341A0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330765" y="2136471"/>
            <a:ext cx="2876474" cy="3282690"/>
          </a:xfrm>
          <a:prstGeom prst="rect">
            <a:avLst/>
          </a:prstGeom>
        </p:spPr>
      </p:pic>
      <p:sp>
        <p:nvSpPr>
          <p:cNvPr id="31" name="Textplatzhalter 17">
            <a:extLst>
              <a:ext uri="{FF2B5EF4-FFF2-40B4-BE49-F238E27FC236}">
                <a16:creationId xmlns:a16="http://schemas.microsoft.com/office/drawing/2014/main" id="{1E84480C-0554-F0C3-AD02-3CF148449822}"/>
              </a:ext>
            </a:extLst>
          </p:cNvPr>
          <p:cNvSpPr txBox="1">
            <a:spLocks/>
          </p:cNvSpPr>
          <p:nvPr/>
        </p:nvSpPr>
        <p:spPr>
          <a:xfrm>
            <a:off x="9315526" y="5553732"/>
            <a:ext cx="2743200" cy="1419338"/>
          </a:xfrm>
          <a:prstGeom prst="rect">
            <a:avLst/>
          </a:prstGeom>
          <a:noFill/>
        </p:spPr>
        <p:txBody>
          <a:bodyPr vert="horz" lIns="0" tIns="90000" rIns="0" bIns="45720" rtlCol="0" anchor="t" anchorCtr="0">
            <a:noAutofit/>
          </a:bodyPr>
          <a:lstStyle>
            <a:lvl1pPr marL="0" indent="0" algn="l" defTabSz="914400" rtl="0" eaLnBrk="1" latinLnBrk="0" hangingPunct="1">
              <a:lnSpc>
                <a:spcPct val="90000"/>
              </a:lnSpc>
              <a:spcBef>
                <a:spcPts val="1000"/>
              </a:spcBef>
              <a:buClr>
                <a:schemeClr val="accent1"/>
              </a:buClr>
              <a:buFont typeface="HelveticaNeue LT 45 Light" panose="020B0403020202020204" pitchFamily="34" charset="0"/>
              <a:buNone/>
              <a:defRPr sz="1600" b="0" kern="120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spcAft>
                <a:spcPts val="600"/>
              </a:spcAft>
              <a:buClr>
                <a:schemeClr val="accent1"/>
              </a:buClr>
              <a:buNone/>
            </a:pPr>
            <a:r>
              <a:rPr lang="de-DE" dirty="0">
                <a:solidFill>
                  <a:srgbClr val="404043"/>
                </a:solidFill>
              </a:rPr>
              <a:t>WaSH für und mit Schulen</a:t>
            </a:r>
          </a:p>
          <a:p>
            <a:endParaRPr lang="de-DE" sz="2000" dirty="0"/>
          </a:p>
        </p:txBody>
      </p:sp>
      <p:sp>
        <p:nvSpPr>
          <p:cNvPr id="7" name="Textplatzhalter 16">
            <a:extLst>
              <a:ext uri="{FF2B5EF4-FFF2-40B4-BE49-F238E27FC236}">
                <a16:creationId xmlns:a16="http://schemas.microsoft.com/office/drawing/2014/main" id="{81C08AA4-72B8-50B9-BBFC-4FFF9C6C4C0F}"/>
              </a:ext>
            </a:extLst>
          </p:cNvPr>
          <p:cNvSpPr txBox="1">
            <a:spLocks/>
          </p:cNvSpPr>
          <p:nvPr/>
        </p:nvSpPr>
        <p:spPr>
          <a:xfrm>
            <a:off x="101188" y="1583508"/>
            <a:ext cx="2876474" cy="420270"/>
          </a:xfrm>
          <a:prstGeom prst="rect">
            <a:avLst/>
          </a:prstGeom>
          <a:solidFill>
            <a:srgbClr val="00338D"/>
          </a:solidFill>
        </p:spPr>
        <p:txBody>
          <a:bodyPr vert="horz" lIns="0" tIns="90000" rIns="0" bIns="45720" rtlCol="0" anchor="t" anchorCtr="0">
            <a:noAutofit/>
          </a:bodyPr>
          <a:lstStyle>
            <a:lvl1pPr marL="0" indent="0" algn="l" defTabSz="914400" rtl="0" eaLnBrk="1" latinLnBrk="0" hangingPunct="1">
              <a:lnSpc>
                <a:spcPct val="90000"/>
              </a:lnSpc>
              <a:spcBef>
                <a:spcPts val="1000"/>
              </a:spcBef>
              <a:buClr>
                <a:schemeClr val="accent1"/>
              </a:buClr>
              <a:buFont typeface="HelveticaNeue LT 45 Light" panose="020B0403020202020204" pitchFamily="34" charset="0"/>
              <a:buNone/>
              <a:defRPr sz="1600" b="0" kern="120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sz="2000" kern="120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sz="1800" kern="120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sz="1600" kern="120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sz="1600" kern="120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solidFill>
                  <a:schemeClr val="bg1"/>
                </a:solidFill>
              </a:rPr>
              <a:t> Indien (2020/21)</a:t>
            </a:r>
          </a:p>
          <a:p>
            <a:endParaRPr lang="de-DE" sz="2000" dirty="0">
              <a:solidFill>
                <a:schemeClr val="bg1"/>
              </a:solidFill>
            </a:endParaRPr>
          </a:p>
          <a:p>
            <a:endParaRPr lang="de-DE" sz="2000" dirty="0">
              <a:solidFill>
                <a:schemeClr val="bg1"/>
              </a:solidFill>
            </a:endParaRPr>
          </a:p>
        </p:txBody>
      </p:sp>
      <p:sp>
        <p:nvSpPr>
          <p:cNvPr id="10" name="Textplatzhalter 16">
            <a:extLst>
              <a:ext uri="{FF2B5EF4-FFF2-40B4-BE49-F238E27FC236}">
                <a16:creationId xmlns:a16="http://schemas.microsoft.com/office/drawing/2014/main" id="{353B3D90-7FCE-7682-5CBE-65FDE24571E7}"/>
              </a:ext>
            </a:extLst>
          </p:cNvPr>
          <p:cNvSpPr txBox="1">
            <a:spLocks/>
          </p:cNvSpPr>
          <p:nvPr/>
        </p:nvSpPr>
        <p:spPr>
          <a:xfrm>
            <a:off x="3184356" y="1583508"/>
            <a:ext cx="2876474" cy="420270"/>
          </a:xfrm>
          <a:prstGeom prst="rect">
            <a:avLst/>
          </a:prstGeom>
          <a:solidFill>
            <a:srgbClr val="00338D"/>
          </a:solidFill>
        </p:spPr>
        <p:txBody>
          <a:bodyPr vert="horz" lIns="0" tIns="90000" rIns="0" bIns="45720" rtlCol="0" anchor="t" anchorCtr="0">
            <a:noAutofit/>
          </a:bodyPr>
          <a:lstStyle>
            <a:defPPr>
              <a:defRPr lang="de-DE"/>
            </a:defPPr>
            <a:lvl1pPr indent="0">
              <a:lnSpc>
                <a:spcPct val="90000"/>
              </a:lnSpc>
              <a:spcBef>
                <a:spcPts val="1000"/>
              </a:spcBef>
              <a:buClr>
                <a:schemeClr val="accent1"/>
              </a:buClr>
              <a:buFont typeface="HelveticaNeue LT 45 Light" panose="020B0403020202020204" pitchFamily="34" charset="0"/>
              <a:buNone/>
              <a:defRPr sz="2000" b="0">
                <a:solidFill>
                  <a:schemeClr val="bg1"/>
                </a:solidFill>
                <a:latin typeface="+mj-lt"/>
              </a:defRPr>
            </a:lvl1pPr>
            <a:lvl2pPr marL="542925" indent="-228600">
              <a:lnSpc>
                <a:spcPct val="90000"/>
              </a:lnSpc>
              <a:spcBef>
                <a:spcPts val="500"/>
              </a:spcBef>
              <a:buFont typeface="Symbol" panose="05050102010706020507" pitchFamily="18" charset="2"/>
              <a:buChar char="-"/>
              <a:defRPr sz="2000">
                <a:solidFill>
                  <a:schemeClr val="accent3">
                    <a:lumMod val="75000"/>
                  </a:schemeClr>
                </a:solidFill>
                <a:latin typeface="+mj-lt"/>
              </a:defRPr>
            </a:lvl2pPr>
            <a:lvl3pPr marL="895350" indent="-228600">
              <a:lnSpc>
                <a:spcPct val="90000"/>
              </a:lnSpc>
              <a:spcBef>
                <a:spcPts val="500"/>
              </a:spcBef>
              <a:buFont typeface="Symbol" panose="05050102010706020507" pitchFamily="18" charset="2"/>
              <a:buChar char="-"/>
              <a:defRPr>
                <a:solidFill>
                  <a:schemeClr val="accent3">
                    <a:lumMod val="75000"/>
                  </a:schemeClr>
                </a:solidFill>
                <a:latin typeface="+mj-lt"/>
              </a:defRPr>
            </a:lvl3pPr>
            <a:lvl4pPr marL="1257300" indent="-228600">
              <a:lnSpc>
                <a:spcPct val="90000"/>
              </a:lnSpc>
              <a:spcBef>
                <a:spcPts val="500"/>
              </a:spcBef>
              <a:buFont typeface="Symbol" panose="05050102010706020507" pitchFamily="18" charset="2"/>
              <a:buChar char="-"/>
              <a:defRPr sz="1600">
                <a:solidFill>
                  <a:schemeClr val="accent3">
                    <a:lumMod val="75000"/>
                  </a:schemeClr>
                </a:solidFill>
                <a:latin typeface="+mj-lt"/>
              </a:defRPr>
            </a:lvl4pPr>
            <a:lvl5pPr marL="1619250" indent="-228600">
              <a:lnSpc>
                <a:spcPct val="90000"/>
              </a:lnSpc>
              <a:spcBef>
                <a:spcPts val="500"/>
              </a:spcBef>
              <a:buFont typeface="Symbol" panose="05050102010706020507" pitchFamily="18" charset="2"/>
              <a:buChar char="-"/>
              <a:tabLst/>
              <a:defRPr sz="1600">
                <a:solidFill>
                  <a:schemeClr val="accent3">
                    <a:lumMod val="75000"/>
                  </a:schemeClr>
                </a:solidFill>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 Malawi (2021/22)</a:t>
            </a:r>
          </a:p>
          <a:p>
            <a:endParaRPr lang="de-DE" dirty="0"/>
          </a:p>
          <a:p>
            <a:endParaRPr lang="de-DE" dirty="0"/>
          </a:p>
        </p:txBody>
      </p:sp>
      <p:sp>
        <p:nvSpPr>
          <p:cNvPr id="11" name="Textplatzhalter 16">
            <a:extLst>
              <a:ext uri="{FF2B5EF4-FFF2-40B4-BE49-F238E27FC236}">
                <a16:creationId xmlns:a16="http://schemas.microsoft.com/office/drawing/2014/main" id="{88696CAF-E6F9-CD8D-2E67-B8226F1712B9}"/>
              </a:ext>
            </a:extLst>
          </p:cNvPr>
          <p:cNvSpPr txBox="1">
            <a:spLocks/>
          </p:cNvSpPr>
          <p:nvPr/>
        </p:nvSpPr>
        <p:spPr>
          <a:xfrm>
            <a:off x="6267524" y="1583508"/>
            <a:ext cx="2876474" cy="420270"/>
          </a:xfrm>
          <a:prstGeom prst="rect">
            <a:avLst/>
          </a:prstGeom>
          <a:solidFill>
            <a:srgbClr val="00338D"/>
          </a:solidFill>
        </p:spPr>
        <p:txBody>
          <a:bodyPr vert="horz" lIns="0" tIns="90000" rIns="0" bIns="45720" rtlCol="0" anchor="t" anchorCtr="0">
            <a:noAutofit/>
          </a:bodyPr>
          <a:lstStyle>
            <a:defPPr>
              <a:defRPr lang="de-DE"/>
            </a:defPPr>
            <a:lvl1pPr indent="0">
              <a:lnSpc>
                <a:spcPct val="90000"/>
              </a:lnSpc>
              <a:spcBef>
                <a:spcPts val="1000"/>
              </a:spcBef>
              <a:buClr>
                <a:schemeClr val="accent1"/>
              </a:buClr>
              <a:buFont typeface="HelveticaNeue LT 45 Light" panose="020B0403020202020204" pitchFamily="34" charset="0"/>
              <a:buNone/>
              <a:defRPr sz="2000" b="0">
                <a:solidFill>
                  <a:schemeClr val="bg1"/>
                </a:solidFill>
                <a:latin typeface="+mj-lt"/>
              </a:defRPr>
            </a:lvl1pPr>
            <a:lvl2pPr marL="542925" indent="-228600">
              <a:lnSpc>
                <a:spcPct val="90000"/>
              </a:lnSpc>
              <a:spcBef>
                <a:spcPts val="500"/>
              </a:spcBef>
              <a:buFont typeface="Symbol" panose="05050102010706020507" pitchFamily="18" charset="2"/>
              <a:buChar char="-"/>
              <a:defRPr sz="2000">
                <a:solidFill>
                  <a:schemeClr val="accent3">
                    <a:lumMod val="75000"/>
                  </a:schemeClr>
                </a:solidFill>
                <a:latin typeface="+mj-lt"/>
              </a:defRPr>
            </a:lvl2pPr>
            <a:lvl3pPr marL="895350" indent="-228600">
              <a:lnSpc>
                <a:spcPct val="90000"/>
              </a:lnSpc>
              <a:spcBef>
                <a:spcPts val="500"/>
              </a:spcBef>
              <a:buFont typeface="Symbol" panose="05050102010706020507" pitchFamily="18" charset="2"/>
              <a:buChar char="-"/>
              <a:defRPr>
                <a:solidFill>
                  <a:schemeClr val="accent3">
                    <a:lumMod val="75000"/>
                  </a:schemeClr>
                </a:solidFill>
                <a:latin typeface="+mj-lt"/>
              </a:defRPr>
            </a:lvl3pPr>
            <a:lvl4pPr marL="1257300" indent="-228600">
              <a:lnSpc>
                <a:spcPct val="90000"/>
              </a:lnSpc>
              <a:spcBef>
                <a:spcPts val="500"/>
              </a:spcBef>
              <a:buFont typeface="Symbol" panose="05050102010706020507" pitchFamily="18" charset="2"/>
              <a:buChar char="-"/>
              <a:defRPr sz="1600">
                <a:solidFill>
                  <a:schemeClr val="accent3">
                    <a:lumMod val="75000"/>
                  </a:schemeClr>
                </a:solidFill>
                <a:latin typeface="+mj-lt"/>
              </a:defRPr>
            </a:lvl4pPr>
            <a:lvl5pPr marL="1619250" indent="-228600">
              <a:lnSpc>
                <a:spcPct val="90000"/>
              </a:lnSpc>
              <a:spcBef>
                <a:spcPts val="500"/>
              </a:spcBef>
              <a:buFont typeface="Symbol" panose="05050102010706020507" pitchFamily="18" charset="2"/>
              <a:buChar char="-"/>
              <a:tabLst/>
              <a:defRPr sz="1600">
                <a:solidFill>
                  <a:schemeClr val="accent3">
                    <a:lumMod val="75000"/>
                  </a:schemeClr>
                </a:solidFill>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 Kenia (2022/23)</a:t>
            </a:r>
          </a:p>
          <a:p>
            <a:endParaRPr lang="de-DE" dirty="0"/>
          </a:p>
          <a:p>
            <a:endParaRPr lang="de-DE" dirty="0"/>
          </a:p>
        </p:txBody>
      </p:sp>
      <p:sp>
        <p:nvSpPr>
          <p:cNvPr id="12" name="Textplatzhalter 16">
            <a:extLst>
              <a:ext uri="{FF2B5EF4-FFF2-40B4-BE49-F238E27FC236}">
                <a16:creationId xmlns:a16="http://schemas.microsoft.com/office/drawing/2014/main" id="{15A2703C-3526-71CA-8B87-26A97B710075}"/>
              </a:ext>
            </a:extLst>
          </p:cNvPr>
          <p:cNvSpPr txBox="1">
            <a:spLocks/>
          </p:cNvSpPr>
          <p:nvPr/>
        </p:nvSpPr>
        <p:spPr>
          <a:xfrm>
            <a:off x="9315526" y="1583508"/>
            <a:ext cx="2876474" cy="420270"/>
          </a:xfrm>
          <a:prstGeom prst="rect">
            <a:avLst/>
          </a:prstGeom>
          <a:solidFill>
            <a:srgbClr val="00338D"/>
          </a:solidFill>
        </p:spPr>
        <p:txBody>
          <a:bodyPr vert="horz" lIns="0" tIns="90000" rIns="0" bIns="45720" rtlCol="0" anchor="t" anchorCtr="0">
            <a:noAutofit/>
          </a:bodyPr>
          <a:lstStyle>
            <a:defPPr>
              <a:defRPr lang="de-DE"/>
            </a:defPPr>
            <a:lvl1pPr indent="0">
              <a:lnSpc>
                <a:spcPct val="90000"/>
              </a:lnSpc>
              <a:spcBef>
                <a:spcPts val="1000"/>
              </a:spcBef>
              <a:buClr>
                <a:schemeClr val="accent1"/>
              </a:buClr>
              <a:buFont typeface="HelveticaNeue LT 45 Light" panose="020B0403020202020204" pitchFamily="34" charset="0"/>
              <a:buNone/>
              <a:defRPr sz="2000" b="0">
                <a:solidFill>
                  <a:schemeClr val="bg1"/>
                </a:solidFill>
                <a:latin typeface="+mj-lt"/>
              </a:defRPr>
            </a:lvl1pPr>
            <a:lvl2pPr marL="542925" indent="-228600">
              <a:lnSpc>
                <a:spcPct val="90000"/>
              </a:lnSpc>
              <a:spcBef>
                <a:spcPts val="500"/>
              </a:spcBef>
              <a:buFont typeface="Symbol" panose="05050102010706020507" pitchFamily="18" charset="2"/>
              <a:buChar char="-"/>
              <a:defRPr sz="2000">
                <a:solidFill>
                  <a:schemeClr val="accent3">
                    <a:lumMod val="75000"/>
                  </a:schemeClr>
                </a:solidFill>
                <a:latin typeface="+mj-lt"/>
              </a:defRPr>
            </a:lvl2pPr>
            <a:lvl3pPr marL="895350" indent="-228600">
              <a:lnSpc>
                <a:spcPct val="90000"/>
              </a:lnSpc>
              <a:spcBef>
                <a:spcPts val="500"/>
              </a:spcBef>
              <a:buFont typeface="Symbol" panose="05050102010706020507" pitchFamily="18" charset="2"/>
              <a:buChar char="-"/>
              <a:defRPr>
                <a:solidFill>
                  <a:schemeClr val="accent3">
                    <a:lumMod val="75000"/>
                  </a:schemeClr>
                </a:solidFill>
                <a:latin typeface="+mj-lt"/>
              </a:defRPr>
            </a:lvl3pPr>
            <a:lvl4pPr marL="1257300" indent="-228600">
              <a:lnSpc>
                <a:spcPct val="90000"/>
              </a:lnSpc>
              <a:spcBef>
                <a:spcPts val="500"/>
              </a:spcBef>
              <a:buFont typeface="Symbol" panose="05050102010706020507" pitchFamily="18" charset="2"/>
              <a:buChar char="-"/>
              <a:defRPr sz="1600">
                <a:solidFill>
                  <a:schemeClr val="accent3">
                    <a:lumMod val="75000"/>
                  </a:schemeClr>
                </a:solidFill>
                <a:latin typeface="+mj-lt"/>
              </a:defRPr>
            </a:lvl4pPr>
            <a:lvl5pPr marL="1619250" indent="-228600">
              <a:lnSpc>
                <a:spcPct val="90000"/>
              </a:lnSpc>
              <a:spcBef>
                <a:spcPts val="500"/>
              </a:spcBef>
              <a:buFont typeface="Symbol" panose="05050102010706020507" pitchFamily="18" charset="2"/>
              <a:buChar char="-"/>
              <a:tabLst/>
              <a:defRPr sz="1600">
                <a:solidFill>
                  <a:schemeClr val="accent3">
                    <a:lumMod val="75000"/>
                  </a:schemeClr>
                </a:solidFill>
                <a:latin typeface="+mj-lt"/>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de-DE" dirty="0"/>
              <a:t> Sambia (2023/24)</a:t>
            </a:r>
          </a:p>
          <a:p>
            <a:endParaRPr lang="de-DE" dirty="0"/>
          </a:p>
          <a:p>
            <a:endParaRPr lang="de-DE" dirty="0"/>
          </a:p>
        </p:txBody>
      </p:sp>
      <p:pic>
        <p:nvPicPr>
          <p:cNvPr id="14" name="Grafik 13">
            <a:extLst>
              <a:ext uri="{FF2B5EF4-FFF2-40B4-BE49-F238E27FC236}">
                <a16:creationId xmlns:a16="http://schemas.microsoft.com/office/drawing/2014/main" id="{D0C25F05-6F89-4266-4FEB-731D0FE480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190207" y="208733"/>
            <a:ext cx="855024" cy="1157152"/>
          </a:xfrm>
          <a:prstGeom prst="rect">
            <a:avLst/>
          </a:prstGeom>
        </p:spPr>
      </p:pic>
    </p:spTree>
    <p:extLst>
      <p:ext uri="{BB962C8B-B14F-4D97-AF65-F5344CB8AC3E}">
        <p14:creationId xmlns:p14="http://schemas.microsoft.com/office/powerpoint/2010/main" val="1292381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DD39D62-CC1B-4B29-AF06-48CFF058A62B}"/>
              </a:ext>
            </a:extLst>
          </p:cNvPr>
          <p:cNvSpPr>
            <a:spLocks noGrp="1"/>
          </p:cNvSpPr>
          <p:nvPr>
            <p:ph type="title"/>
          </p:nvPr>
        </p:nvSpPr>
        <p:spPr/>
        <p:txBody>
          <a:bodyPr/>
          <a:lstStyle/>
          <a:p>
            <a:r>
              <a:rPr lang="de-DE" dirty="0"/>
              <a:t>Gemeinsam für WaSH</a:t>
            </a:r>
          </a:p>
        </p:txBody>
      </p:sp>
      <p:sp>
        <p:nvSpPr>
          <p:cNvPr id="21" name="Inhaltsplatzhalter 20">
            <a:extLst>
              <a:ext uri="{FF2B5EF4-FFF2-40B4-BE49-F238E27FC236}">
                <a16:creationId xmlns:a16="http://schemas.microsoft.com/office/drawing/2014/main" id="{D8C52B13-A7BF-461E-9863-41C300797251}"/>
              </a:ext>
            </a:extLst>
          </p:cNvPr>
          <p:cNvSpPr>
            <a:spLocks noGrp="1"/>
          </p:cNvSpPr>
          <p:nvPr>
            <p:ph sz="half" idx="2"/>
          </p:nvPr>
        </p:nvSpPr>
        <p:spPr>
          <a:xfrm>
            <a:off x="4354286" y="1380311"/>
            <a:ext cx="7220942" cy="2955850"/>
          </a:xfrm>
          <a:solidFill>
            <a:srgbClr val="00338D"/>
          </a:solidFill>
        </p:spPr>
        <p:txBody>
          <a:bodyPr vert="horz" lIns="90000" tIns="90000" rIns="0" bIns="45720" rtlCol="0" anchor="b">
            <a:noAutofit/>
          </a:bodyPr>
          <a:lstStyle/>
          <a:p>
            <a:pPr marL="0" indent="0">
              <a:buClr>
                <a:srgbClr val="EBB700"/>
              </a:buClr>
              <a:buNone/>
            </a:pPr>
            <a:r>
              <a:rPr lang="de-DE" b="1" dirty="0">
                <a:solidFill>
                  <a:schemeClr val="bg1"/>
                </a:solidFill>
              </a:rPr>
              <a:t>Beschluss MDV Mannheim (2021):</a:t>
            </a:r>
          </a:p>
          <a:p>
            <a:pPr>
              <a:lnSpc>
                <a:spcPct val="100000"/>
              </a:lnSpc>
              <a:buNone/>
            </a:pPr>
            <a:r>
              <a:rPr lang="de-DE" sz="2000" dirty="0">
                <a:solidFill>
                  <a:schemeClr val="bg1"/>
                </a:solidFill>
                <a:ea typeface="+mj-lt"/>
                <a:cs typeface="+mj-lt"/>
              </a:rPr>
              <a:t>"Umwelt und Nachhaltigkeit: Seit 1972 setzen sich die Lions ein für die Erhaltung der Umwelt, das Wohlergehen und die Entwicklung der Menschheit. Der Multi-Distrikt fördert die CO</a:t>
            </a:r>
            <a:r>
              <a:rPr lang="de-DE" sz="2000" baseline="-25000" dirty="0">
                <a:solidFill>
                  <a:schemeClr val="bg1"/>
                </a:solidFill>
                <a:ea typeface="+mj-lt"/>
                <a:cs typeface="+mj-lt"/>
              </a:rPr>
              <a:t>2</a:t>
            </a:r>
            <a:r>
              <a:rPr lang="de-DE" sz="2000" dirty="0">
                <a:solidFill>
                  <a:schemeClr val="bg1"/>
                </a:solidFill>
                <a:ea typeface="+mj-lt"/>
                <a:cs typeface="+mj-lt"/>
              </a:rPr>
              <a:t>-Kompensation und </a:t>
            </a:r>
            <a:r>
              <a:rPr lang="de-DE" sz="2000" b="1" dirty="0">
                <a:solidFill>
                  <a:schemeClr val="bg1"/>
                </a:solidFill>
                <a:ea typeface="+mj-lt"/>
                <a:cs typeface="+mj-lt"/>
              </a:rPr>
              <a:t>WaSH (Wasser, Sanitärversorgung und Hygiene)-Projekte zur Verbesserung der Lebenssituation</a:t>
            </a:r>
            <a:r>
              <a:rPr lang="de-DE" sz="2000" dirty="0">
                <a:solidFill>
                  <a:schemeClr val="bg1"/>
                </a:solidFill>
                <a:ea typeface="+mj-lt"/>
                <a:cs typeface="+mj-lt"/>
              </a:rPr>
              <a:t>. […]</a:t>
            </a:r>
          </a:p>
          <a:p>
            <a:pPr>
              <a:lnSpc>
                <a:spcPct val="100000"/>
              </a:lnSpc>
              <a:buNone/>
            </a:pPr>
            <a:endParaRPr lang="de-DE" sz="1200" dirty="0">
              <a:solidFill>
                <a:schemeClr val="bg1"/>
              </a:solidFill>
              <a:ea typeface="+mj-lt"/>
              <a:cs typeface="+mj-lt"/>
            </a:endParaRPr>
          </a:p>
        </p:txBody>
      </p:sp>
      <p:sp>
        <p:nvSpPr>
          <p:cNvPr id="4" name="Foliennummernplatzhalter 3">
            <a:extLst>
              <a:ext uri="{FF2B5EF4-FFF2-40B4-BE49-F238E27FC236}">
                <a16:creationId xmlns:a16="http://schemas.microsoft.com/office/drawing/2014/main" id="{9E40A5FF-237E-4B55-8D8C-FD27A68A5532}"/>
              </a:ext>
            </a:extLst>
          </p:cNvPr>
          <p:cNvSpPr>
            <a:spLocks noGrp="1"/>
          </p:cNvSpPr>
          <p:nvPr>
            <p:ph type="sldNum" sz="quarter" idx="12"/>
          </p:nvPr>
        </p:nvSpPr>
        <p:spPr/>
        <p:txBody>
          <a:bodyPr/>
          <a:lstStyle/>
          <a:p>
            <a:fld id="{DDF5A8BD-E949-4BEE-BC04-18DF6B43ADBB}" type="slidenum">
              <a:rPr lang="de-DE" smtClean="0"/>
              <a:pPr/>
              <a:t>13</a:t>
            </a:fld>
            <a:endParaRPr lang="de-DE"/>
          </a:p>
        </p:txBody>
      </p:sp>
      <p:sp>
        <p:nvSpPr>
          <p:cNvPr id="5" name="Fußzeilenplatzhalter 4">
            <a:extLst>
              <a:ext uri="{FF2B5EF4-FFF2-40B4-BE49-F238E27FC236}">
                <a16:creationId xmlns:a16="http://schemas.microsoft.com/office/drawing/2014/main" id="{768B46A7-BBA0-4D99-BD74-23F7BFC60D34}"/>
              </a:ext>
            </a:extLst>
          </p:cNvPr>
          <p:cNvSpPr>
            <a:spLocks noGrp="1"/>
          </p:cNvSpPr>
          <p:nvPr>
            <p:ph type="ftr" sz="quarter" idx="13"/>
          </p:nvPr>
        </p:nvSpPr>
        <p:spPr/>
        <p:txBody>
          <a:bodyPr/>
          <a:lstStyle/>
          <a:p>
            <a:r>
              <a:rPr lang="de-DE"/>
              <a:t>MD111 Lions WaSH-Projekt 2024-2025</a:t>
            </a:r>
            <a:endParaRPr lang="de-DE" dirty="0"/>
          </a:p>
        </p:txBody>
      </p:sp>
      <p:sp>
        <p:nvSpPr>
          <p:cNvPr id="8" name="Textfeld 7">
            <a:extLst>
              <a:ext uri="{FF2B5EF4-FFF2-40B4-BE49-F238E27FC236}">
                <a16:creationId xmlns:a16="http://schemas.microsoft.com/office/drawing/2014/main" id="{68B44F8A-9080-420E-B5B8-A06529E28F6E}"/>
              </a:ext>
            </a:extLst>
          </p:cNvPr>
          <p:cNvSpPr txBox="1"/>
          <p:nvPr/>
        </p:nvSpPr>
        <p:spPr>
          <a:xfrm>
            <a:off x="3186050" y="5907728"/>
            <a:ext cx="890650" cy="276999"/>
          </a:xfrm>
          <a:prstGeom prst="rect">
            <a:avLst/>
          </a:prstGeom>
          <a:noFill/>
        </p:spPr>
        <p:txBody>
          <a:bodyPr wrap="square" rtlCol="0">
            <a:spAutoFit/>
          </a:bodyPr>
          <a:lstStyle/>
          <a:p>
            <a:r>
              <a:rPr lang="de-DE" sz="1200" dirty="0">
                <a:solidFill>
                  <a:schemeClr val="bg1"/>
                </a:solidFill>
              </a:rPr>
              <a:t>Bild: SDL</a:t>
            </a:r>
          </a:p>
        </p:txBody>
      </p:sp>
      <p:pic>
        <p:nvPicPr>
          <p:cNvPr id="9" name="Grafik 8">
            <a:extLst>
              <a:ext uri="{FF2B5EF4-FFF2-40B4-BE49-F238E27FC236}">
                <a16:creationId xmlns:a16="http://schemas.microsoft.com/office/drawing/2014/main" id="{BF6E77D2-C8B2-4DE7-9BD0-F66774DDA6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67290" y="322091"/>
            <a:ext cx="1394934" cy="1310159"/>
          </a:xfrm>
          <a:prstGeom prst="rect">
            <a:avLst/>
          </a:prstGeom>
        </p:spPr>
      </p:pic>
      <p:sp>
        <p:nvSpPr>
          <p:cNvPr id="2" name="Textfeld 1">
            <a:extLst>
              <a:ext uri="{FF2B5EF4-FFF2-40B4-BE49-F238E27FC236}">
                <a16:creationId xmlns:a16="http://schemas.microsoft.com/office/drawing/2014/main" id="{B411409F-7E28-9B31-016D-CFDBD2E09A41}"/>
              </a:ext>
            </a:extLst>
          </p:cNvPr>
          <p:cNvSpPr txBox="1"/>
          <p:nvPr/>
        </p:nvSpPr>
        <p:spPr>
          <a:xfrm>
            <a:off x="4835526" y="4508838"/>
            <a:ext cx="1904846" cy="590931"/>
          </a:xfrm>
          <a:prstGeom prst="rect">
            <a:avLst/>
          </a:prstGeom>
          <a:noFill/>
        </p:spPr>
        <p:txBody>
          <a:bodyPr wrap="square" rtlCol="0">
            <a:spAutoFit/>
          </a:bodyPr>
          <a:lstStyle/>
          <a:p>
            <a:pPr algn="ctr">
              <a:lnSpc>
                <a:spcPct val="90000"/>
              </a:lnSpc>
              <a:spcBef>
                <a:spcPct val="0"/>
              </a:spcBef>
            </a:pPr>
            <a:r>
              <a:rPr lang="de-DE" dirty="0">
                <a:solidFill>
                  <a:schemeClr val="accent3">
                    <a:lumMod val="75000"/>
                  </a:schemeClr>
                </a:solidFill>
                <a:latin typeface="+mj-lt"/>
                <a:ea typeface="+mj-ea"/>
                <a:cs typeface="+mj-cs"/>
              </a:rPr>
              <a:t>Memorandum </a:t>
            </a:r>
            <a:r>
              <a:rPr lang="de-DE" dirty="0" err="1">
                <a:solidFill>
                  <a:schemeClr val="accent3">
                    <a:lumMod val="75000"/>
                  </a:schemeClr>
                </a:solidFill>
                <a:latin typeface="+mj-lt"/>
                <a:ea typeface="+mj-ea"/>
                <a:cs typeface="+mj-cs"/>
              </a:rPr>
              <a:t>of</a:t>
            </a:r>
            <a:r>
              <a:rPr lang="de-DE" dirty="0">
                <a:solidFill>
                  <a:schemeClr val="accent3">
                    <a:lumMod val="75000"/>
                  </a:schemeClr>
                </a:solidFill>
                <a:latin typeface="+mj-lt"/>
                <a:ea typeface="+mj-ea"/>
                <a:cs typeface="+mj-cs"/>
              </a:rPr>
              <a:t> Understanding</a:t>
            </a:r>
          </a:p>
        </p:txBody>
      </p:sp>
      <p:sp>
        <p:nvSpPr>
          <p:cNvPr id="7" name="Textfeld 6">
            <a:extLst>
              <a:ext uri="{FF2B5EF4-FFF2-40B4-BE49-F238E27FC236}">
                <a16:creationId xmlns:a16="http://schemas.microsoft.com/office/drawing/2014/main" id="{BDD48032-D7C8-10F5-F21C-AA538B4FB98B}"/>
              </a:ext>
            </a:extLst>
          </p:cNvPr>
          <p:cNvSpPr txBox="1"/>
          <p:nvPr/>
        </p:nvSpPr>
        <p:spPr>
          <a:xfrm>
            <a:off x="8468379" y="4579331"/>
            <a:ext cx="2524259" cy="590931"/>
          </a:xfrm>
          <a:prstGeom prst="rect">
            <a:avLst/>
          </a:prstGeom>
          <a:noFill/>
        </p:spPr>
        <p:txBody>
          <a:bodyPr wrap="square" rtlCol="0">
            <a:spAutoFit/>
          </a:bodyPr>
          <a:lstStyle/>
          <a:p>
            <a:pPr algn="ctr">
              <a:lnSpc>
                <a:spcPct val="90000"/>
              </a:lnSpc>
              <a:spcBef>
                <a:spcPct val="0"/>
              </a:spcBef>
            </a:pPr>
            <a:r>
              <a:rPr lang="de-DE" dirty="0">
                <a:solidFill>
                  <a:schemeClr val="accent3">
                    <a:lumMod val="75000"/>
                  </a:schemeClr>
                </a:solidFill>
                <a:latin typeface="+mj-lt"/>
                <a:ea typeface="+mj-ea"/>
                <a:cs typeface="+mj-cs"/>
              </a:rPr>
              <a:t>Förderung durch das BMZ</a:t>
            </a:r>
          </a:p>
        </p:txBody>
      </p:sp>
      <p:pic>
        <p:nvPicPr>
          <p:cNvPr id="11" name="Grafik 10" descr="Ein Bild, das Text, Logo, Schrift, Emblem enthält.&#10;&#10;Automatisch generierte Beschreibung">
            <a:extLst>
              <a:ext uri="{FF2B5EF4-FFF2-40B4-BE49-F238E27FC236}">
                <a16:creationId xmlns:a16="http://schemas.microsoft.com/office/drawing/2014/main" id="{58ADEA85-DCCD-CE91-829D-01360C060E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4328" y="5122015"/>
            <a:ext cx="1507242" cy="1148305"/>
          </a:xfrm>
          <a:prstGeom prst="rect">
            <a:avLst/>
          </a:prstGeom>
        </p:spPr>
      </p:pic>
      <p:pic>
        <p:nvPicPr>
          <p:cNvPr id="12" name="Grafik 11" descr="Ein Bild, das Text, Schrift, Screenshot enthält.&#10;&#10;Automatisch generierte Beschreibung">
            <a:extLst>
              <a:ext uri="{FF2B5EF4-FFF2-40B4-BE49-F238E27FC236}">
                <a16:creationId xmlns:a16="http://schemas.microsoft.com/office/drawing/2014/main" id="{428F2E6D-312E-B002-EF49-1E2971B103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68379" y="5356615"/>
            <a:ext cx="2573282" cy="856042"/>
          </a:xfrm>
          <a:prstGeom prst="rect">
            <a:avLst/>
          </a:prstGeom>
        </p:spPr>
      </p:pic>
      <p:pic>
        <p:nvPicPr>
          <p:cNvPr id="19" name="Bildplatzhalter 18" descr="Ein Bild, das Kleidung, Person, draußen, Himmel enthält.&#10;&#10;Automatisch generierte Beschreibung">
            <a:extLst>
              <a:ext uri="{FF2B5EF4-FFF2-40B4-BE49-F238E27FC236}">
                <a16:creationId xmlns:a16="http://schemas.microsoft.com/office/drawing/2014/main" id="{B66A72F4-DBF0-C24F-386B-7C91FBED7FEE}"/>
              </a:ext>
            </a:extLst>
          </p:cNvPr>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11424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4C2FE172-617E-FF7E-4DE2-0E2D4785E6AA}"/>
              </a:ext>
            </a:extLst>
          </p:cNvPr>
          <p:cNvSpPr>
            <a:spLocks noGrp="1"/>
          </p:cNvSpPr>
          <p:nvPr>
            <p:ph type="title"/>
          </p:nvPr>
        </p:nvSpPr>
        <p:spPr/>
        <p:txBody>
          <a:bodyPr/>
          <a:lstStyle/>
          <a:p>
            <a:r>
              <a:rPr lang="de-DE" dirty="0"/>
              <a:t>Gemeinsame Planung</a:t>
            </a:r>
            <a:endParaRPr lang="de-DE" cap="none" dirty="0"/>
          </a:p>
        </p:txBody>
      </p:sp>
      <p:sp>
        <p:nvSpPr>
          <p:cNvPr id="3" name="Inhaltsplatzhalter 2">
            <a:extLst>
              <a:ext uri="{FF2B5EF4-FFF2-40B4-BE49-F238E27FC236}">
                <a16:creationId xmlns:a16="http://schemas.microsoft.com/office/drawing/2014/main" id="{C360A758-40C6-4121-88CF-588256FE9859}"/>
              </a:ext>
            </a:extLst>
          </p:cNvPr>
          <p:cNvSpPr>
            <a:spLocks noGrp="1"/>
          </p:cNvSpPr>
          <p:nvPr>
            <p:ph sz="half" idx="2"/>
          </p:nvPr>
        </p:nvSpPr>
        <p:spPr>
          <a:xfrm>
            <a:off x="6596743" y="1555750"/>
            <a:ext cx="5260293" cy="4752285"/>
          </a:xfrm>
        </p:spPr>
        <p:txBody>
          <a:bodyPr vert="horz" lIns="0" tIns="90000" rIns="0" bIns="45720" rtlCol="0" anchor="t">
            <a:noAutofit/>
          </a:bodyPr>
          <a:lstStyle/>
          <a:p>
            <a:pPr>
              <a:spcAft>
                <a:spcPts val="600"/>
              </a:spcAft>
            </a:pPr>
            <a:r>
              <a:rPr lang="de-DE" sz="2000" dirty="0">
                <a:solidFill>
                  <a:schemeClr val="tx1">
                    <a:lumMod val="65000"/>
                    <a:lumOff val="35000"/>
                  </a:schemeClr>
                </a:solidFill>
              </a:rPr>
              <a:t>Langjähriger Partner seit 2010: </a:t>
            </a:r>
            <a:br>
              <a:rPr lang="de-DE" sz="2000" dirty="0">
                <a:solidFill>
                  <a:schemeClr val="tx1">
                    <a:lumMod val="65000"/>
                    <a:lumOff val="35000"/>
                  </a:schemeClr>
                </a:solidFill>
              </a:rPr>
            </a:br>
            <a:r>
              <a:rPr lang="de-DE" sz="2000" dirty="0">
                <a:solidFill>
                  <a:schemeClr val="tx1">
                    <a:lumMod val="65000"/>
                    <a:lumOff val="35000"/>
                  </a:schemeClr>
                </a:solidFill>
              </a:rPr>
              <a:t>Habitat for Humanity</a:t>
            </a:r>
          </a:p>
          <a:p>
            <a:pPr>
              <a:spcAft>
                <a:spcPts val="600"/>
              </a:spcAft>
            </a:pPr>
            <a:r>
              <a:rPr lang="de-DE" sz="2000" dirty="0">
                <a:solidFill>
                  <a:schemeClr val="tx1">
                    <a:lumMod val="65000"/>
                    <a:lumOff val="35000"/>
                  </a:schemeClr>
                </a:solidFill>
              </a:rPr>
              <a:t>Bedarfsbasierter Projektvorschlag durch Habitat for Humanity Malawi an Lions</a:t>
            </a:r>
          </a:p>
          <a:p>
            <a:pPr>
              <a:spcAft>
                <a:spcPts val="600"/>
              </a:spcAft>
            </a:pPr>
            <a:r>
              <a:rPr lang="de-DE" sz="2000" dirty="0">
                <a:solidFill>
                  <a:schemeClr val="tx1">
                    <a:lumMod val="65000"/>
                    <a:lumOff val="35000"/>
                  </a:schemeClr>
                </a:solidFill>
              </a:rPr>
              <a:t>Vor-Anmeldung bei Bundesministerium für wirtschaftliche Zusammenarbeit und Entwicklung (BMZ): Priorisierung mit A</a:t>
            </a:r>
          </a:p>
          <a:p>
            <a:pPr>
              <a:spcAft>
                <a:spcPts val="600"/>
              </a:spcAft>
            </a:pPr>
            <a:r>
              <a:rPr lang="de-DE" sz="2000" dirty="0">
                <a:solidFill>
                  <a:schemeClr val="tx1">
                    <a:lumMod val="65000"/>
                    <a:lumOff val="35000"/>
                  </a:schemeClr>
                </a:solidFill>
              </a:rPr>
              <a:t>November: Planungsreise nach Malawi für Gespräche mit Menschen und Behörden vor Ort, fachlicher Input der Lions</a:t>
            </a:r>
          </a:p>
          <a:p>
            <a:pPr>
              <a:spcAft>
                <a:spcPts val="600"/>
              </a:spcAft>
            </a:pPr>
            <a:r>
              <a:rPr lang="de-DE" sz="2000" dirty="0">
                <a:solidFill>
                  <a:schemeClr val="tx1">
                    <a:lumMod val="65000"/>
                    <a:lumOff val="35000"/>
                  </a:schemeClr>
                </a:solidFill>
              </a:rPr>
              <a:t>März 2025: Antrag an das BMZ, Diskussion und evtl. Anpassung der Projektbestandteile</a:t>
            </a:r>
          </a:p>
          <a:p>
            <a:pPr>
              <a:spcAft>
                <a:spcPts val="600"/>
              </a:spcAft>
            </a:pPr>
            <a:r>
              <a:rPr lang="de-DE" sz="2000" dirty="0">
                <a:solidFill>
                  <a:schemeClr val="tx1">
                    <a:lumMod val="65000"/>
                    <a:lumOff val="35000"/>
                  </a:schemeClr>
                </a:solidFill>
              </a:rPr>
              <a:t>Herbst 2025: geplanter Projektstart</a:t>
            </a:r>
          </a:p>
        </p:txBody>
      </p:sp>
      <p:sp>
        <p:nvSpPr>
          <p:cNvPr id="8" name="Fußzeilenplatzhalter 4">
            <a:extLst>
              <a:ext uri="{FF2B5EF4-FFF2-40B4-BE49-F238E27FC236}">
                <a16:creationId xmlns:a16="http://schemas.microsoft.com/office/drawing/2014/main" id="{92C904D2-569E-4CA9-8AEE-6E173396DA64}"/>
              </a:ext>
            </a:extLst>
          </p:cNvPr>
          <p:cNvSpPr>
            <a:spLocks noGrp="1"/>
          </p:cNvSpPr>
          <p:nvPr>
            <p:ph type="ftr" sz="quarter" idx="13"/>
          </p:nvPr>
        </p:nvSpPr>
        <p:spPr/>
        <p:txBody>
          <a:bodyPr/>
          <a:lstStyle/>
          <a:p>
            <a:r>
              <a:rPr lang="de-DE"/>
              <a:t>MD111 Lions WaSH-Projekt 2024-2025</a:t>
            </a:r>
            <a:endParaRPr lang="de-DE" dirty="0"/>
          </a:p>
        </p:txBody>
      </p:sp>
      <p:sp>
        <p:nvSpPr>
          <p:cNvPr id="6" name="Textfeld 5">
            <a:extLst>
              <a:ext uri="{FF2B5EF4-FFF2-40B4-BE49-F238E27FC236}">
                <a16:creationId xmlns:a16="http://schemas.microsoft.com/office/drawing/2014/main" id="{A60CCADD-3A97-40C1-A823-3663BD1BFBB3}"/>
              </a:ext>
            </a:extLst>
          </p:cNvPr>
          <p:cNvSpPr txBox="1"/>
          <p:nvPr/>
        </p:nvSpPr>
        <p:spPr>
          <a:xfrm>
            <a:off x="3360470" y="5867728"/>
            <a:ext cx="855023" cy="261610"/>
          </a:xfrm>
          <a:prstGeom prst="rect">
            <a:avLst/>
          </a:prstGeom>
          <a:noFill/>
        </p:spPr>
        <p:txBody>
          <a:bodyPr wrap="square" rtlCol="0">
            <a:spAutoFit/>
          </a:bodyPr>
          <a:lstStyle/>
          <a:p>
            <a:r>
              <a:rPr lang="de-DE" sz="1050" dirty="0" err="1">
                <a:solidFill>
                  <a:schemeClr val="bg1">
                    <a:lumMod val="65000"/>
                  </a:schemeClr>
                </a:solidFill>
              </a:rPr>
              <a:t>Bild:HFH</a:t>
            </a:r>
            <a:endParaRPr lang="de-DE" sz="1050" dirty="0">
              <a:solidFill>
                <a:schemeClr val="bg1">
                  <a:lumMod val="65000"/>
                </a:schemeClr>
              </a:solidFill>
            </a:endParaRPr>
          </a:p>
        </p:txBody>
      </p:sp>
      <p:sp>
        <p:nvSpPr>
          <p:cNvPr id="4" name="Foliennummernplatzhalter 3">
            <a:extLst>
              <a:ext uri="{FF2B5EF4-FFF2-40B4-BE49-F238E27FC236}">
                <a16:creationId xmlns:a16="http://schemas.microsoft.com/office/drawing/2014/main" id="{7AAFC546-ECC9-26A5-8963-8E653EB6EA30}"/>
              </a:ext>
            </a:extLst>
          </p:cNvPr>
          <p:cNvSpPr>
            <a:spLocks noGrp="1"/>
          </p:cNvSpPr>
          <p:nvPr>
            <p:ph type="sldNum" sz="quarter" idx="12"/>
          </p:nvPr>
        </p:nvSpPr>
        <p:spPr/>
        <p:txBody>
          <a:bodyPr/>
          <a:lstStyle/>
          <a:p>
            <a:fld id="{DDF5A8BD-E949-4BEE-BC04-18DF6B43ADBB}" type="slidenum">
              <a:rPr lang="de-DE" smtClean="0"/>
              <a:pPr/>
              <a:t>14</a:t>
            </a:fld>
            <a:endParaRPr lang="de-DE"/>
          </a:p>
        </p:txBody>
      </p:sp>
      <p:pic>
        <p:nvPicPr>
          <p:cNvPr id="7" name="Grafik 6" descr="Ein Bild, das Text, Schrift, Grafiken, Logo enthält.&#10;&#10;Automatisch generierte Beschreibung">
            <a:extLst>
              <a:ext uri="{FF2B5EF4-FFF2-40B4-BE49-F238E27FC236}">
                <a16:creationId xmlns:a16="http://schemas.microsoft.com/office/drawing/2014/main" id="{3BB4E5FD-2683-FAE0-42BD-1486CFAA52C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29756" y="333379"/>
            <a:ext cx="2379492" cy="875293"/>
          </a:xfrm>
          <a:prstGeom prst="rect">
            <a:avLst/>
          </a:prstGeom>
        </p:spPr>
      </p:pic>
      <p:pic>
        <p:nvPicPr>
          <p:cNvPr id="2" name="Grafik 1">
            <a:extLst>
              <a:ext uri="{FF2B5EF4-FFF2-40B4-BE49-F238E27FC236}">
                <a16:creationId xmlns:a16="http://schemas.microsoft.com/office/drawing/2014/main" id="{B24ED2F8-5B90-93C5-D201-9E9B9DFEC1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90207" y="208733"/>
            <a:ext cx="855024" cy="1157152"/>
          </a:xfrm>
          <a:prstGeom prst="rect">
            <a:avLst/>
          </a:prstGeom>
        </p:spPr>
      </p:pic>
      <p:pic>
        <p:nvPicPr>
          <p:cNvPr id="12" name="Grafik 11" descr="Ein Bild, das Kleidung, Person, draußen, Schuhwerk enthält.&#10;&#10;Automatisch generierte Beschreibung">
            <a:extLst>
              <a:ext uri="{FF2B5EF4-FFF2-40B4-BE49-F238E27FC236}">
                <a16:creationId xmlns:a16="http://schemas.microsoft.com/office/drawing/2014/main" id="{0B7B0F43-CE5B-DDBE-BA2D-38CD77C1624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34962" y="1490531"/>
            <a:ext cx="6103560" cy="4772375"/>
          </a:xfrm>
          <a:prstGeom prst="rect">
            <a:avLst/>
          </a:prstGeom>
        </p:spPr>
      </p:pic>
    </p:spTree>
    <p:extLst>
      <p:ext uri="{BB962C8B-B14F-4D97-AF65-F5344CB8AC3E}">
        <p14:creationId xmlns:p14="http://schemas.microsoft.com/office/powerpoint/2010/main" val="2395075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9EEDDB-9385-48B8-B5B5-278B6ADF3FA4}"/>
              </a:ext>
            </a:extLst>
          </p:cNvPr>
          <p:cNvSpPr>
            <a:spLocks noGrp="1"/>
          </p:cNvSpPr>
          <p:nvPr>
            <p:ph type="title"/>
          </p:nvPr>
        </p:nvSpPr>
        <p:spPr/>
        <p:txBody>
          <a:bodyPr/>
          <a:lstStyle/>
          <a:p>
            <a:r>
              <a:rPr lang="de-DE" sz="3600" dirty="0">
                <a:solidFill>
                  <a:schemeClr val="accent3">
                    <a:lumMod val="75000"/>
                  </a:schemeClr>
                </a:solidFill>
                <a:latin typeface="+mj-lt"/>
              </a:rPr>
              <a:t>Wir stellen sicher, dass Ihre Spende verantwortungsvoll eingesetzt wird!</a:t>
            </a:r>
            <a:endParaRPr lang="de-DE" dirty="0"/>
          </a:p>
        </p:txBody>
      </p:sp>
      <p:sp>
        <p:nvSpPr>
          <p:cNvPr id="4" name="Foliennummernplatzhalter 3">
            <a:extLst>
              <a:ext uri="{FF2B5EF4-FFF2-40B4-BE49-F238E27FC236}">
                <a16:creationId xmlns:a16="http://schemas.microsoft.com/office/drawing/2014/main" id="{B6ACC02E-8C32-4F1D-82F0-93A402334A7D}"/>
              </a:ext>
            </a:extLst>
          </p:cNvPr>
          <p:cNvSpPr>
            <a:spLocks noGrp="1"/>
          </p:cNvSpPr>
          <p:nvPr>
            <p:ph type="sldNum" sz="quarter" idx="12"/>
          </p:nvPr>
        </p:nvSpPr>
        <p:spPr/>
        <p:txBody>
          <a:bodyPr/>
          <a:lstStyle/>
          <a:p>
            <a:fld id="{DDF5A8BD-E949-4BEE-BC04-18DF6B43ADBB}" type="slidenum">
              <a:rPr lang="de-DE" smtClean="0"/>
              <a:pPr/>
              <a:t>15</a:t>
            </a:fld>
            <a:endParaRPr lang="de-DE"/>
          </a:p>
        </p:txBody>
      </p:sp>
      <p:sp>
        <p:nvSpPr>
          <p:cNvPr id="11" name="Inhaltsplatzhalter 2">
            <a:extLst>
              <a:ext uri="{FF2B5EF4-FFF2-40B4-BE49-F238E27FC236}">
                <a16:creationId xmlns:a16="http://schemas.microsoft.com/office/drawing/2014/main" id="{5651C526-1E6C-40E3-8764-BA793C4EF703}"/>
              </a:ext>
            </a:extLst>
          </p:cNvPr>
          <p:cNvSpPr txBox="1">
            <a:spLocks/>
          </p:cNvSpPr>
          <p:nvPr/>
        </p:nvSpPr>
        <p:spPr>
          <a:xfrm>
            <a:off x="272970" y="1881052"/>
            <a:ext cx="6871750" cy="4191060"/>
          </a:xfrm>
          <a:prstGeom prst="rect">
            <a:avLst/>
          </a:prstGeom>
        </p:spPr>
        <p:txBody>
          <a:bodyPr vert="horz" lIns="0" tIns="90000" rIns="0" bIns="45720" rtlCol="0" anchor="t">
            <a:noAutofit/>
          </a:bodyPr>
          <a:lst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lang="de-DE" sz="2400" kern="1200" dirty="0" smtClean="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lang="de-DE" sz="2000" kern="1200" dirty="0" smtClean="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lang="de-DE" sz="1800" kern="1200" dirty="0" smtClean="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lang="de-DE" sz="1600" kern="1200" dirty="0" smtClean="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lang="de-DE" sz="1600" kern="1200" dirty="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Seit 2002 trägt die Stiftung der Deutschen Lions das Spendensiegel des </a:t>
            </a:r>
            <a:r>
              <a:rPr lang="de-DE" dirty="0" err="1"/>
              <a:t>des</a:t>
            </a:r>
            <a:r>
              <a:rPr lang="de-DE" dirty="0"/>
              <a:t> Deutschen Zentralinstituts für soziale Fragen </a:t>
            </a:r>
          </a:p>
          <a:p>
            <a:endParaRPr lang="de-DE" dirty="0"/>
          </a:p>
          <a:p>
            <a:r>
              <a:rPr lang="de-DE" dirty="0"/>
              <a:t>Enges Monitoring durch die Stiftung</a:t>
            </a:r>
          </a:p>
          <a:p>
            <a:r>
              <a:rPr lang="de-DE" dirty="0"/>
              <a:t>Evaluierung der Projekte nach internationalen DAC-Kriterien:</a:t>
            </a:r>
          </a:p>
          <a:p>
            <a:pPr lvl="1"/>
            <a:r>
              <a:rPr lang="de-DE" dirty="0"/>
              <a:t>Relevanz, Kohärenz, Effektivität, Effizienz, Wirkung, Nachhaltigkeit</a:t>
            </a:r>
          </a:p>
          <a:p>
            <a:r>
              <a:rPr lang="de-DE" dirty="0"/>
              <a:t>Prüfung aller Projektausgaben durch staatlich anerkannte, externe Buchprüfer</a:t>
            </a:r>
          </a:p>
        </p:txBody>
      </p:sp>
      <p:sp>
        <p:nvSpPr>
          <p:cNvPr id="12" name="Fußzeilenplatzhalter 4">
            <a:extLst>
              <a:ext uri="{FF2B5EF4-FFF2-40B4-BE49-F238E27FC236}">
                <a16:creationId xmlns:a16="http://schemas.microsoft.com/office/drawing/2014/main" id="{1244982D-D1B3-4E6B-853F-627A01E41D2D}"/>
              </a:ext>
            </a:extLst>
          </p:cNvPr>
          <p:cNvSpPr>
            <a:spLocks noGrp="1"/>
          </p:cNvSpPr>
          <p:nvPr>
            <p:ph type="ftr" sz="quarter" idx="13"/>
          </p:nvPr>
        </p:nvSpPr>
        <p:spPr>
          <a:xfrm>
            <a:off x="334962" y="6459041"/>
            <a:ext cx="5341929" cy="287378"/>
          </a:xfrm>
        </p:spPr>
        <p:txBody>
          <a:bodyPr/>
          <a:lstStyle/>
          <a:p>
            <a:r>
              <a:rPr lang="de-DE"/>
              <a:t>MD111 Lions WaSH-Projekt 2024-2025</a:t>
            </a:r>
            <a:endParaRPr lang="de-DE" dirty="0"/>
          </a:p>
        </p:txBody>
      </p:sp>
      <p:pic>
        <p:nvPicPr>
          <p:cNvPr id="5" name="Grafik 4">
            <a:extLst>
              <a:ext uri="{FF2B5EF4-FFF2-40B4-BE49-F238E27FC236}">
                <a16:creationId xmlns:a16="http://schemas.microsoft.com/office/drawing/2014/main" id="{8FCF2218-60AF-7369-A7A3-812A432C80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44082" y="1459866"/>
            <a:ext cx="1386843" cy="1728220"/>
          </a:xfrm>
          <a:prstGeom prst="rect">
            <a:avLst/>
          </a:prstGeom>
        </p:spPr>
      </p:pic>
      <p:pic>
        <p:nvPicPr>
          <p:cNvPr id="14" name="Grafik 13" descr="Ein Bild, das Kleidung, Person, Mobiliar, Außentisch enthält.&#10;&#10;Automatisch generierte Beschreibung">
            <a:extLst>
              <a:ext uri="{FF2B5EF4-FFF2-40B4-BE49-F238E27FC236}">
                <a16:creationId xmlns:a16="http://schemas.microsoft.com/office/drawing/2014/main" id="{D6926C0F-9CE5-7304-CBC7-978F3C9C9D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94502" y="3669915"/>
            <a:ext cx="4897498" cy="2554513"/>
          </a:xfrm>
          <a:prstGeom prst="rect">
            <a:avLst/>
          </a:prstGeom>
        </p:spPr>
      </p:pic>
    </p:spTree>
    <p:extLst>
      <p:ext uri="{BB962C8B-B14F-4D97-AF65-F5344CB8AC3E}">
        <p14:creationId xmlns:p14="http://schemas.microsoft.com/office/powerpoint/2010/main" val="3572941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9EEDDB-9385-48B8-B5B5-278B6ADF3FA4}"/>
              </a:ext>
            </a:extLst>
          </p:cNvPr>
          <p:cNvSpPr>
            <a:spLocks noGrp="1"/>
          </p:cNvSpPr>
          <p:nvPr>
            <p:ph type="title"/>
          </p:nvPr>
        </p:nvSpPr>
        <p:spPr/>
        <p:txBody>
          <a:bodyPr/>
          <a:lstStyle/>
          <a:p>
            <a:r>
              <a:rPr lang="de-DE" dirty="0"/>
              <a:t>Lions-Spenden </a:t>
            </a:r>
            <a:r>
              <a:rPr lang="de-DE"/>
              <a:t>werden vermehrt!</a:t>
            </a:r>
            <a:br>
              <a:rPr lang="de-DE" dirty="0"/>
            </a:br>
            <a:endParaRPr lang="de-DE" dirty="0"/>
          </a:p>
        </p:txBody>
      </p:sp>
      <p:sp>
        <p:nvSpPr>
          <p:cNvPr id="4" name="Foliennummernplatzhalter 3">
            <a:extLst>
              <a:ext uri="{FF2B5EF4-FFF2-40B4-BE49-F238E27FC236}">
                <a16:creationId xmlns:a16="http://schemas.microsoft.com/office/drawing/2014/main" id="{B6ACC02E-8C32-4F1D-82F0-93A402334A7D}"/>
              </a:ext>
            </a:extLst>
          </p:cNvPr>
          <p:cNvSpPr>
            <a:spLocks noGrp="1"/>
          </p:cNvSpPr>
          <p:nvPr>
            <p:ph type="sldNum" sz="quarter" idx="12"/>
          </p:nvPr>
        </p:nvSpPr>
        <p:spPr/>
        <p:txBody>
          <a:bodyPr/>
          <a:lstStyle/>
          <a:p>
            <a:fld id="{DDF5A8BD-E949-4BEE-BC04-18DF6B43ADBB}" type="slidenum">
              <a:rPr lang="de-DE" smtClean="0"/>
              <a:pPr/>
              <a:t>16</a:t>
            </a:fld>
            <a:endParaRPr lang="de-DE" dirty="0"/>
          </a:p>
        </p:txBody>
      </p:sp>
      <p:sp>
        <p:nvSpPr>
          <p:cNvPr id="6" name="Textfeld 5">
            <a:extLst>
              <a:ext uri="{FF2B5EF4-FFF2-40B4-BE49-F238E27FC236}">
                <a16:creationId xmlns:a16="http://schemas.microsoft.com/office/drawing/2014/main" id="{A60CCADD-3A97-40C1-A823-3663BD1BFBB3}"/>
              </a:ext>
            </a:extLst>
          </p:cNvPr>
          <p:cNvSpPr txBox="1"/>
          <p:nvPr/>
        </p:nvSpPr>
        <p:spPr>
          <a:xfrm>
            <a:off x="3360470" y="5867728"/>
            <a:ext cx="855023" cy="261610"/>
          </a:xfrm>
          <a:prstGeom prst="rect">
            <a:avLst/>
          </a:prstGeom>
          <a:noFill/>
        </p:spPr>
        <p:txBody>
          <a:bodyPr wrap="square" rtlCol="0">
            <a:spAutoFit/>
          </a:bodyPr>
          <a:lstStyle/>
          <a:p>
            <a:r>
              <a:rPr lang="de-DE" sz="1050" err="1">
                <a:solidFill>
                  <a:schemeClr val="bg1">
                    <a:lumMod val="65000"/>
                  </a:schemeClr>
                </a:solidFill>
              </a:rPr>
              <a:t>Bild:SDL</a:t>
            </a:r>
            <a:endParaRPr lang="de-DE" sz="1050">
              <a:solidFill>
                <a:schemeClr val="bg1">
                  <a:lumMod val="65000"/>
                </a:schemeClr>
              </a:solidFill>
            </a:endParaRPr>
          </a:p>
        </p:txBody>
      </p:sp>
      <p:sp>
        <p:nvSpPr>
          <p:cNvPr id="8" name="Fußzeilenplatzhalter 4">
            <a:extLst>
              <a:ext uri="{FF2B5EF4-FFF2-40B4-BE49-F238E27FC236}">
                <a16:creationId xmlns:a16="http://schemas.microsoft.com/office/drawing/2014/main" id="{92C904D2-569E-4CA9-8AEE-6E173396DA64}"/>
              </a:ext>
            </a:extLst>
          </p:cNvPr>
          <p:cNvSpPr>
            <a:spLocks noGrp="1"/>
          </p:cNvSpPr>
          <p:nvPr>
            <p:ph type="ftr" sz="quarter" idx="13"/>
          </p:nvPr>
        </p:nvSpPr>
        <p:spPr>
          <a:xfrm>
            <a:off x="334962" y="6459041"/>
            <a:ext cx="5341929" cy="287378"/>
          </a:xfrm>
        </p:spPr>
        <p:txBody>
          <a:bodyPr/>
          <a:lstStyle/>
          <a:p>
            <a:r>
              <a:rPr lang="de-DE"/>
              <a:t>MD111 Lions WaSH-Projekt 2024-2025</a:t>
            </a:r>
            <a:endParaRPr lang="de-DE" dirty="0"/>
          </a:p>
        </p:txBody>
      </p:sp>
      <p:sp>
        <p:nvSpPr>
          <p:cNvPr id="31" name="Textfeld 30">
            <a:extLst>
              <a:ext uri="{FF2B5EF4-FFF2-40B4-BE49-F238E27FC236}">
                <a16:creationId xmlns:a16="http://schemas.microsoft.com/office/drawing/2014/main" id="{4E8454BF-AD18-90E3-62FD-944779834817}"/>
              </a:ext>
            </a:extLst>
          </p:cNvPr>
          <p:cNvSpPr txBox="1"/>
          <p:nvPr/>
        </p:nvSpPr>
        <p:spPr>
          <a:xfrm>
            <a:off x="10849475" y="5321870"/>
            <a:ext cx="1466030" cy="738664"/>
          </a:xfrm>
          <a:prstGeom prst="rect">
            <a:avLst/>
          </a:prstGeom>
          <a:noFill/>
        </p:spPr>
        <p:txBody>
          <a:bodyPr wrap="square" rtlCol="0">
            <a:spAutoFit/>
          </a:bodyPr>
          <a:lstStyle/>
          <a:p>
            <a:r>
              <a:rPr lang="de-DE" sz="1400" dirty="0">
                <a:solidFill>
                  <a:prstClr val="black"/>
                </a:solidFill>
                <a:latin typeface="Calibri" panose="020F0502020204030204"/>
              </a:rPr>
              <a:t>*bei erfolgreichem Zuschussantrag</a:t>
            </a:r>
          </a:p>
        </p:txBody>
      </p:sp>
      <p:sp>
        <p:nvSpPr>
          <p:cNvPr id="7" name="Inhaltsplatzhalter 2">
            <a:extLst>
              <a:ext uri="{FF2B5EF4-FFF2-40B4-BE49-F238E27FC236}">
                <a16:creationId xmlns:a16="http://schemas.microsoft.com/office/drawing/2014/main" id="{A7740F0A-FE1F-AF9E-ADEB-3B82530EC23A}"/>
              </a:ext>
            </a:extLst>
          </p:cNvPr>
          <p:cNvSpPr txBox="1">
            <a:spLocks/>
          </p:cNvSpPr>
          <p:nvPr/>
        </p:nvSpPr>
        <p:spPr>
          <a:xfrm>
            <a:off x="8205388" y="2080660"/>
            <a:ext cx="1713648" cy="4080571"/>
          </a:xfrm>
          <a:prstGeom prst="rect">
            <a:avLst/>
          </a:prstGeom>
        </p:spPr>
        <p:txBody>
          <a:bodyPr vert="horz" lIns="0" tIns="90000" rIns="0" bIns="45720" rtlCol="0" anchor="t">
            <a:noAutofit/>
          </a:bodyPr>
          <a:lstStyle>
            <a:lvl1pPr marL="228600" indent="-228600" algn="l" defTabSz="914400" rtl="0" eaLnBrk="1" latinLnBrk="0" hangingPunct="1">
              <a:lnSpc>
                <a:spcPct val="90000"/>
              </a:lnSpc>
              <a:spcBef>
                <a:spcPts val="1000"/>
              </a:spcBef>
              <a:buClr>
                <a:schemeClr val="accent1"/>
              </a:buClr>
              <a:buFont typeface="HelveticaNeue LT 45 Light" panose="020B0403020202020204" pitchFamily="34" charset="0"/>
              <a:buChar char="•"/>
              <a:defRPr lang="de-DE" sz="2400" kern="1200" dirty="0" smtClean="0">
                <a:solidFill>
                  <a:schemeClr val="accent3">
                    <a:lumMod val="75000"/>
                  </a:schemeClr>
                </a:solidFill>
                <a:latin typeface="+mj-lt"/>
                <a:ea typeface="+mn-ea"/>
                <a:cs typeface="+mn-cs"/>
              </a:defRPr>
            </a:lvl1pPr>
            <a:lvl2pPr marL="542925" indent="-228600" algn="l" defTabSz="914400" rtl="0" eaLnBrk="1" latinLnBrk="0" hangingPunct="1">
              <a:lnSpc>
                <a:spcPct val="90000"/>
              </a:lnSpc>
              <a:spcBef>
                <a:spcPts val="500"/>
              </a:spcBef>
              <a:buFont typeface="Symbol" panose="05050102010706020507" pitchFamily="18" charset="2"/>
              <a:buChar char="-"/>
              <a:defRPr lang="de-DE" sz="2000" kern="1200" dirty="0" smtClean="0">
                <a:solidFill>
                  <a:schemeClr val="accent3">
                    <a:lumMod val="75000"/>
                  </a:schemeClr>
                </a:solidFill>
                <a:latin typeface="+mj-lt"/>
                <a:ea typeface="+mn-ea"/>
                <a:cs typeface="+mn-cs"/>
              </a:defRPr>
            </a:lvl2pPr>
            <a:lvl3pPr marL="895350" indent="-228600" algn="l" defTabSz="914400" rtl="0" eaLnBrk="1" latinLnBrk="0" hangingPunct="1">
              <a:lnSpc>
                <a:spcPct val="90000"/>
              </a:lnSpc>
              <a:spcBef>
                <a:spcPts val="500"/>
              </a:spcBef>
              <a:buFont typeface="Symbol" panose="05050102010706020507" pitchFamily="18" charset="2"/>
              <a:buChar char="-"/>
              <a:defRPr lang="de-DE" sz="1800" kern="1200" dirty="0" smtClean="0">
                <a:solidFill>
                  <a:schemeClr val="accent3">
                    <a:lumMod val="75000"/>
                  </a:schemeClr>
                </a:solidFill>
                <a:latin typeface="+mj-lt"/>
                <a:ea typeface="+mn-ea"/>
                <a:cs typeface="+mn-cs"/>
              </a:defRPr>
            </a:lvl3pPr>
            <a:lvl4pPr marL="1257300" indent="-228600" algn="l" defTabSz="914400" rtl="0" eaLnBrk="1" latinLnBrk="0" hangingPunct="1">
              <a:lnSpc>
                <a:spcPct val="90000"/>
              </a:lnSpc>
              <a:spcBef>
                <a:spcPts val="500"/>
              </a:spcBef>
              <a:buFont typeface="Symbol" panose="05050102010706020507" pitchFamily="18" charset="2"/>
              <a:buChar char="-"/>
              <a:defRPr lang="de-DE" sz="1600" kern="1200" dirty="0" smtClean="0">
                <a:solidFill>
                  <a:schemeClr val="accent3">
                    <a:lumMod val="75000"/>
                  </a:schemeClr>
                </a:solidFill>
                <a:latin typeface="+mj-lt"/>
                <a:ea typeface="+mn-ea"/>
                <a:cs typeface="+mn-cs"/>
              </a:defRPr>
            </a:lvl4pPr>
            <a:lvl5pPr marL="1619250" indent="-228600" algn="l" defTabSz="914400" rtl="0" eaLnBrk="1" latinLnBrk="0" hangingPunct="1">
              <a:lnSpc>
                <a:spcPct val="90000"/>
              </a:lnSpc>
              <a:spcBef>
                <a:spcPts val="500"/>
              </a:spcBef>
              <a:buFont typeface="Symbol" panose="05050102010706020507" pitchFamily="18" charset="2"/>
              <a:buChar char="-"/>
              <a:tabLst/>
              <a:defRPr lang="de-DE" sz="1600" kern="1200" dirty="0">
                <a:solidFill>
                  <a:schemeClr val="accent3">
                    <a:lumMod val="7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000"/>
              </a:spcBef>
              <a:buClr>
                <a:schemeClr val="accent1"/>
              </a:buClr>
              <a:buNone/>
            </a:pPr>
            <a:endParaRPr lang="de-DE" dirty="0"/>
          </a:p>
          <a:p>
            <a:pPr marL="0" lvl="1" indent="0">
              <a:spcBef>
                <a:spcPts val="1000"/>
              </a:spcBef>
              <a:buClr>
                <a:schemeClr val="accent1"/>
              </a:buClr>
              <a:buNone/>
            </a:pPr>
            <a:endParaRPr lang="de-DE" sz="2000" dirty="0"/>
          </a:p>
          <a:p>
            <a:pPr lvl="1"/>
            <a:endParaRPr lang="de-DE" sz="1800" dirty="0">
              <a:solidFill>
                <a:srgbClr val="404043"/>
              </a:solidFill>
            </a:endParaRPr>
          </a:p>
          <a:p>
            <a:pPr marL="0" indent="0">
              <a:buFont typeface="HelveticaNeue LT 45 Light" panose="020B0403020202020204" pitchFamily="34" charset="0"/>
              <a:buNone/>
            </a:pPr>
            <a:endParaRPr lang="de-DE" dirty="0"/>
          </a:p>
        </p:txBody>
      </p:sp>
      <p:sp>
        <p:nvSpPr>
          <p:cNvPr id="23" name="Ellipse 22">
            <a:extLst>
              <a:ext uri="{FF2B5EF4-FFF2-40B4-BE49-F238E27FC236}">
                <a16:creationId xmlns:a16="http://schemas.microsoft.com/office/drawing/2014/main" id="{492DFB0F-EDB3-D5F7-09A9-162C850CA678}"/>
              </a:ext>
            </a:extLst>
          </p:cNvPr>
          <p:cNvSpPr/>
          <p:nvPr/>
        </p:nvSpPr>
        <p:spPr>
          <a:xfrm>
            <a:off x="7862535" y="3360565"/>
            <a:ext cx="3069824" cy="412099"/>
          </a:xfrm>
          <a:prstGeom prst="ellipse">
            <a:avLst/>
          </a:prstGeom>
          <a:solidFill>
            <a:srgbClr val="99CCFF"/>
          </a:solidFill>
          <a:ln w="12700" cap="flat" cmpd="sng" algn="ctr">
            <a:solidFill>
              <a:srgbClr val="4472C4">
                <a:shade val="50000"/>
              </a:srgbClr>
            </a:solidFill>
            <a:prstDash val="solid"/>
            <a:miter lim="800000"/>
          </a:ln>
          <a:effectLst/>
          <a:scene3d>
            <a:camera prst="perspectiveRelaxedModerately" fov="300000">
              <a:rot lat="19800000" lon="0" rev="0"/>
            </a:camera>
            <a:lightRig rig="threePt" dir="t"/>
          </a:scene3d>
          <a:sp3d extrusionH="5080000" contourW="6350" prstMaterial="matte">
            <a:extrusionClr>
              <a:srgbClr val="99CCFF"/>
            </a:extrusionClr>
            <a:contourClr>
              <a:srgbClr val="4472C4"/>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Ellipse 23">
            <a:extLst>
              <a:ext uri="{FF2B5EF4-FFF2-40B4-BE49-F238E27FC236}">
                <a16:creationId xmlns:a16="http://schemas.microsoft.com/office/drawing/2014/main" id="{EFE5D643-5AC9-8457-66A3-F5CD82CB7D4F}"/>
              </a:ext>
            </a:extLst>
          </p:cNvPr>
          <p:cNvSpPr/>
          <p:nvPr/>
        </p:nvSpPr>
        <p:spPr>
          <a:xfrm>
            <a:off x="7862534" y="2566676"/>
            <a:ext cx="3069824" cy="412099"/>
          </a:xfrm>
          <a:prstGeom prst="ellipse">
            <a:avLst/>
          </a:prstGeom>
          <a:solidFill>
            <a:srgbClr val="4472C4">
              <a:lumMod val="60000"/>
              <a:lumOff val="40000"/>
            </a:srgbClr>
          </a:solidFill>
          <a:ln w="12700" cap="flat" cmpd="sng" algn="ctr">
            <a:solidFill>
              <a:srgbClr val="4472C4">
                <a:shade val="50000"/>
              </a:srgbClr>
            </a:solidFill>
            <a:prstDash val="solid"/>
            <a:miter lim="800000"/>
          </a:ln>
          <a:effectLst/>
          <a:scene3d>
            <a:camera prst="perspectiveRelaxedModerately" fov="300000">
              <a:rot lat="19800000" lon="0" rev="0"/>
            </a:camera>
            <a:lightRig rig="threePt" dir="t"/>
          </a:scene3d>
          <a:sp3d extrusionH="1447800" prstMaterial="matte">
            <a:extrusionClr>
              <a:srgbClr val="4472C4">
                <a:lumMod val="60000"/>
                <a:lumOff val="40000"/>
              </a:srgbClr>
            </a:extrusion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Ellipse 24">
            <a:extLst>
              <a:ext uri="{FF2B5EF4-FFF2-40B4-BE49-F238E27FC236}">
                <a16:creationId xmlns:a16="http://schemas.microsoft.com/office/drawing/2014/main" id="{B8D7E11A-146D-A730-9214-ADADD5E11D99}"/>
              </a:ext>
            </a:extLst>
          </p:cNvPr>
          <p:cNvSpPr/>
          <p:nvPr/>
        </p:nvSpPr>
        <p:spPr>
          <a:xfrm>
            <a:off x="7862533" y="1351841"/>
            <a:ext cx="3069825" cy="412099"/>
          </a:xfrm>
          <a:prstGeom prst="ellipse">
            <a:avLst/>
          </a:prstGeom>
          <a:solidFill>
            <a:srgbClr val="4472C4"/>
          </a:solidFill>
          <a:ln w="12700" cap="flat" cmpd="sng" algn="ctr">
            <a:solidFill>
              <a:srgbClr val="4472C4">
                <a:shade val="50000"/>
              </a:srgbClr>
            </a:solidFill>
            <a:prstDash val="solid"/>
            <a:miter lim="800000"/>
          </a:ln>
          <a:effectLst/>
          <a:scene3d>
            <a:camera prst="perspectiveRelaxedModerately" fov="300000">
              <a:rot lat="19800000" lon="0" rev="0"/>
            </a:camera>
            <a:lightRig rig="threePt" dir="t"/>
          </a:scene3d>
          <a:sp3d extrusionH="2305050" prstMaterial="matte">
            <a:extrusionClr>
              <a:srgbClr val="4472C4"/>
            </a:extrusion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feld 25">
            <a:extLst>
              <a:ext uri="{FF2B5EF4-FFF2-40B4-BE49-F238E27FC236}">
                <a16:creationId xmlns:a16="http://schemas.microsoft.com/office/drawing/2014/main" id="{7C422473-12CA-439F-2D25-24A4618A70F0}"/>
              </a:ext>
            </a:extLst>
          </p:cNvPr>
          <p:cNvSpPr txBox="1"/>
          <p:nvPr/>
        </p:nvSpPr>
        <p:spPr>
          <a:xfrm>
            <a:off x="5929776" y="1909787"/>
            <a:ext cx="1713648" cy="523220"/>
          </a:xfrm>
          <a:prstGeom prst="rect">
            <a:avLst/>
          </a:prstGeom>
          <a:noFill/>
        </p:spPr>
        <p:txBody>
          <a:bodyPr wrap="square" rtlCol="0">
            <a:spAutoFit/>
          </a:bodyPr>
          <a:lstStyle/>
          <a:p>
            <a:r>
              <a:rPr lang="de-DE" sz="2800" b="1" dirty="0">
                <a:solidFill>
                  <a:srgbClr val="000099"/>
                </a:solidFill>
                <a:latin typeface="Calibri" panose="020F0502020204030204"/>
              </a:rPr>
              <a:t>230.000 €</a:t>
            </a:r>
          </a:p>
        </p:txBody>
      </p:sp>
      <p:sp>
        <p:nvSpPr>
          <p:cNvPr id="27" name="Textfeld 26">
            <a:extLst>
              <a:ext uri="{FF2B5EF4-FFF2-40B4-BE49-F238E27FC236}">
                <a16:creationId xmlns:a16="http://schemas.microsoft.com/office/drawing/2014/main" id="{17817766-00C6-F513-6504-2C5B8A33AD79}"/>
              </a:ext>
            </a:extLst>
          </p:cNvPr>
          <p:cNvSpPr txBox="1"/>
          <p:nvPr/>
        </p:nvSpPr>
        <p:spPr>
          <a:xfrm>
            <a:off x="5891456" y="2922600"/>
            <a:ext cx="1674369" cy="523220"/>
          </a:xfrm>
          <a:prstGeom prst="rect">
            <a:avLst/>
          </a:prstGeom>
          <a:noFill/>
        </p:spPr>
        <p:txBody>
          <a:bodyPr wrap="square" rtlCol="0">
            <a:spAutoFit/>
          </a:bodyPr>
          <a:lstStyle/>
          <a:p>
            <a:r>
              <a:rPr lang="de-DE" sz="2800" b="1" dirty="0">
                <a:solidFill>
                  <a:srgbClr val="000099"/>
                </a:solidFill>
                <a:latin typeface="Calibri" panose="020F0502020204030204"/>
              </a:rPr>
              <a:t>100.000 €</a:t>
            </a:r>
          </a:p>
        </p:txBody>
      </p:sp>
      <p:sp>
        <p:nvSpPr>
          <p:cNvPr id="28" name="Textfeld 27">
            <a:extLst>
              <a:ext uri="{FF2B5EF4-FFF2-40B4-BE49-F238E27FC236}">
                <a16:creationId xmlns:a16="http://schemas.microsoft.com/office/drawing/2014/main" id="{FC4AF92B-ACF6-2257-FD0B-2D65F2B0F858}"/>
              </a:ext>
            </a:extLst>
          </p:cNvPr>
          <p:cNvSpPr txBox="1"/>
          <p:nvPr/>
        </p:nvSpPr>
        <p:spPr>
          <a:xfrm>
            <a:off x="5891457" y="4244099"/>
            <a:ext cx="1864130" cy="523220"/>
          </a:xfrm>
          <a:prstGeom prst="rect">
            <a:avLst/>
          </a:prstGeom>
          <a:noFill/>
        </p:spPr>
        <p:txBody>
          <a:bodyPr wrap="square" rtlCol="0">
            <a:spAutoFit/>
          </a:bodyPr>
          <a:lstStyle/>
          <a:p>
            <a:r>
              <a:rPr lang="de-DE" sz="2800" b="1" dirty="0">
                <a:solidFill>
                  <a:srgbClr val="000099"/>
                </a:solidFill>
                <a:latin typeface="Calibri" panose="020F0502020204030204"/>
              </a:rPr>
              <a:t>750.000 €*</a:t>
            </a:r>
          </a:p>
        </p:txBody>
      </p:sp>
      <p:sp>
        <p:nvSpPr>
          <p:cNvPr id="29" name="Kreuz 28">
            <a:extLst>
              <a:ext uri="{FF2B5EF4-FFF2-40B4-BE49-F238E27FC236}">
                <a16:creationId xmlns:a16="http://schemas.microsoft.com/office/drawing/2014/main" id="{9C44CFAC-DF4C-A8B3-B2A2-2898000E8AED}"/>
              </a:ext>
            </a:extLst>
          </p:cNvPr>
          <p:cNvSpPr/>
          <p:nvPr/>
        </p:nvSpPr>
        <p:spPr>
          <a:xfrm>
            <a:off x="4887569" y="2890783"/>
            <a:ext cx="642873" cy="626389"/>
          </a:xfrm>
          <a:prstGeom prst="plus">
            <a:avLst>
              <a:gd name="adj" fmla="val 36842"/>
            </a:avLst>
          </a:prstGeom>
          <a:solidFill>
            <a:srgbClr val="00009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30" name="Kreuz 29">
            <a:extLst>
              <a:ext uri="{FF2B5EF4-FFF2-40B4-BE49-F238E27FC236}">
                <a16:creationId xmlns:a16="http://schemas.microsoft.com/office/drawing/2014/main" id="{E962F57B-9513-9A94-580C-03A41869EC3E}"/>
              </a:ext>
            </a:extLst>
          </p:cNvPr>
          <p:cNvSpPr/>
          <p:nvPr/>
        </p:nvSpPr>
        <p:spPr>
          <a:xfrm>
            <a:off x="4887569" y="4166566"/>
            <a:ext cx="642873" cy="626389"/>
          </a:xfrm>
          <a:prstGeom prst="plus">
            <a:avLst>
              <a:gd name="adj" fmla="val 36842"/>
            </a:avLst>
          </a:prstGeom>
          <a:solidFill>
            <a:srgbClr val="00009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24" name="Grafik 1023">
            <a:extLst>
              <a:ext uri="{FF2B5EF4-FFF2-40B4-BE49-F238E27FC236}">
                <a16:creationId xmlns:a16="http://schemas.microsoft.com/office/drawing/2014/main" id="{D11DD01B-2D1A-ECCF-25EC-B74DCA4CAD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93521" y="1670596"/>
            <a:ext cx="1220187" cy="1220187"/>
          </a:xfrm>
          <a:prstGeom prst="rect">
            <a:avLst/>
          </a:prstGeom>
        </p:spPr>
      </p:pic>
      <p:pic>
        <p:nvPicPr>
          <p:cNvPr id="1025" name="Grafik 1024">
            <a:extLst>
              <a:ext uri="{FF2B5EF4-FFF2-40B4-BE49-F238E27FC236}">
                <a16:creationId xmlns:a16="http://schemas.microsoft.com/office/drawing/2014/main" id="{D9F4AEF9-8BAD-EC11-A1FA-5FA7CC63D8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87528" y="2999168"/>
            <a:ext cx="1632172" cy="528018"/>
          </a:xfrm>
          <a:prstGeom prst="rect">
            <a:avLst/>
          </a:prstGeom>
        </p:spPr>
      </p:pic>
      <p:pic>
        <p:nvPicPr>
          <p:cNvPr id="1027" name="Grafik 1026" descr="Ein Bild, das Screenshot, Farbigkeit enthält.&#10;&#10;Automatisch generierte Beschreibung">
            <a:extLst>
              <a:ext uri="{FF2B5EF4-FFF2-40B4-BE49-F238E27FC236}">
                <a16:creationId xmlns:a16="http://schemas.microsoft.com/office/drawing/2014/main" id="{A814D2FE-E187-BD7E-C8FE-43270DFF45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55586" y="4190215"/>
            <a:ext cx="3069825" cy="1232466"/>
          </a:xfrm>
          <a:prstGeom prst="rect">
            <a:avLst/>
          </a:prstGeom>
        </p:spPr>
      </p:pic>
      <p:pic>
        <p:nvPicPr>
          <p:cNvPr id="1033" name="Bildplatzhalter 1032" descr="Ein Bild, das Himmel, draußen, Kleidung, Gelände enthält.&#10;&#10;Automatisch generierte Beschreibung">
            <a:extLst>
              <a:ext uri="{FF2B5EF4-FFF2-40B4-BE49-F238E27FC236}">
                <a16:creationId xmlns:a16="http://schemas.microsoft.com/office/drawing/2014/main" id="{82C00686-0775-58B3-9020-A4930CF25936}"/>
              </a:ext>
            </a:extLst>
          </p:cNvPr>
          <p:cNvPicPr>
            <a:picLocks noGrp="1" noChangeAspect="1"/>
          </p:cNvPicPr>
          <p:nvPr>
            <p:ph type="pic" sz="quarter" idx="14"/>
          </p:nvPr>
        </p:nvPicPr>
        <p:blipFill>
          <a:blip r:embed="rId6" cstate="print">
            <a:extLst>
              <a:ext uri="{28A0092B-C50C-407E-A947-70E740481C1C}">
                <a14:useLocalDpi xmlns:a14="http://schemas.microsoft.com/office/drawing/2010/main"/>
              </a:ext>
            </a:extLst>
          </a:blip>
          <a:srcRect/>
          <a:stretch>
            <a:fillRect/>
          </a:stretch>
        </p:blipFill>
        <p:spPr>
          <a:xfrm rot="5400000">
            <a:off x="-117475" y="2008188"/>
            <a:ext cx="4648200" cy="3741737"/>
          </a:xfrm>
        </p:spPr>
      </p:pic>
      <p:sp>
        <p:nvSpPr>
          <p:cNvPr id="1034" name="Textfeld 1033">
            <a:extLst>
              <a:ext uri="{FF2B5EF4-FFF2-40B4-BE49-F238E27FC236}">
                <a16:creationId xmlns:a16="http://schemas.microsoft.com/office/drawing/2014/main" id="{EB3A8681-281E-ADD9-7D23-DFF2074D159D}"/>
              </a:ext>
            </a:extLst>
          </p:cNvPr>
          <p:cNvSpPr txBox="1"/>
          <p:nvPr/>
        </p:nvSpPr>
        <p:spPr>
          <a:xfrm>
            <a:off x="4279680" y="5574939"/>
            <a:ext cx="3427947" cy="646331"/>
          </a:xfrm>
          <a:prstGeom prst="rect">
            <a:avLst/>
          </a:prstGeom>
          <a:noFill/>
        </p:spPr>
        <p:txBody>
          <a:bodyPr wrap="square" rtlCol="0">
            <a:spAutoFit/>
          </a:bodyPr>
          <a:lstStyle/>
          <a:p>
            <a:pPr algn="ctr"/>
            <a:r>
              <a:rPr lang="de-DE" b="1" dirty="0">
                <a:solidFill>
                  <a:schemeClr val="accent2"/>
                </a:solidFill>
              </a:rPr>
              <a:t>Lions-Spenden können mehr als vervierfacht werden!</a:t>
            </a:r>
          </a:p>
        </p:txBody>
      </p:sp>
    </p:spTree>
    <p:extLst>
      <p:ext uri="{BB962C8B-B14F-4D97-AF65-F5344CB8AC3E}">
        <p14:creationId xmlns:p14="http://schemas.microsoft.com/office/powerpoint/2010/main" val="16663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690412C-9A80-4B60-85CB-5E8D8474F2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73884" y="192257"/>
            <a:ext cx="3783625" cy="3932944"/>
          </a:xfrm>
          <a:prstGeom prst="rect">
            <a:avLst/>
          </a:prstGeom>
        </p:spPr>
      </p:pic>
      <p:sp>
        <p:nvSpPr>
          <p:cNvPr id="2" name="Titel 1">
            <a:extLst>
              <a:ext uri="{FF2B5EF4-FFF2-40B4-BE49-F238E27FC236}">
                <a16:creationId xmlns:a16="http://schemas.microsoft.com/office/drawing/2014/main" id="{BEFC3A77-A10D-42F0-B307-0CD13A3D75C6}"/>
              </a:ext>
            </a:extLst>
          </p:cNvPr>
          <p:cNvSpPr>
            <a:spLocks noGrp="1"/>
          </p:cNvSpPr>
          <p:nvPr>
            <p:ph type="title"/>
          </p:nvPr>
        </p:nvSpPr>
        <p:spPr/>
        <p:txBody>
          <a:bodyPr/>
          <a:lstStyle/>
          <a:p>
            <a:r>
              <a:rPr lang="de-DE" dirty="0"/>
              <a:t>Was können SIE tun?</a:t>
            </a:r>
          </a:p>
        </p:txBody>
      </p:sp>
      <p:sp>
        <p:nvSpPr>
          <p:cNvPr id="3" name="Inhaltsplatzhalter 2">
            <a:extLst>
              <a:ext uri="{FF2B5EF4-FFF2-40B4-BE49-F238E27FC236}">
                <a16:creationId xmlns:a16="http://schemas.microsoft.com/office/drawing/2014/main" id="{6D204F56-0F49-4F22-BC7E-29EE1351356B}"/>
              </a:ext>
            </a:extLst>
          </p:cNvPr>
          <p:cNvSpPr>
            <a:spLocks noGrp="1"/>
          </p:cNvSpPr>
          <p:nvPr>
            <p:ph idx="1"/>
          </p:nvPr>
        </p:nvSpPr>
        <p:spPr>
          <a:xfrm>
            <a:off x="334963" y="1632857"/>
            <a:ext cx="10463025" cy="4496977"/>
          </a:xfrm>
        </p:spPr>
        <p:txBody>
          <a:bodyPr/>
          <a:lstStyle/>
          <a:p>
            <a:r>
              <a:rPr lang="de-DE" dirty="0"/>
              <a:t>Reservieren Sie ihre Weihnachtsspende für das Projekt!</a:t>
            </a:r>
          </a:p>
          <a:p>
            <a:r>
              <a:rPr lang="de-DE" dirty="0"/>
              <a:t>Widmen Sie dem Projekt eine Activity! </a:t>
            </a:r>
          </a:p>
          <a:p>
            <a:r>
              <a:rPr lang="de-DE" dirty="0"/>
              <a:t>Sie haben einen besonderen Anlass? Spenden statt</a:t>
            </a:r>
            <a:br>
              <a:rPr lang="de-DE" dirty="0"/>
            </a:br>
            <a:r>
              <a:rPr lang="de-DE" dirty="0"/>
              <a:t>Geschenke mit einer personalisierte Anlassspende!</a:t>
            </a:r>
          </a:p>
          <a:p>
            <a:pPr marL="0" indent="0">
              <a:buNone/>
            </a:pPr>
            <a:br>
              <a:rPr lang="de-DE" dirty="0"/>
            </a:br>
            <a:r>
              <a:rPr lang="de-DE" b="1" dirty="0"/>
              <a:t>Stiftung der Deutschen Lions</a:t>
            </a:r>
          </a:p>
          <a:p>
            <a:pPr marL="0" indent="0">
              <a:lnSpc>
                <a:spcPct val="100000"/>
              </a:lnSpc>
              <a:spcBef>
                <a:spcPts val="0"/>
              </a:spcBef>
              <a:buNone/>
            </a:pPr>
            <a:r>
              <a:rPr lang="de-DE" dirty="0"/>
              <a:t>Frankfurter Volksbank</a:t>
            </a:r>
          </a:p>
          <a:p>
            <a:pPr marL="0" indent="0">
              <a:lnSpc>
                <a:spcPct val="100000"/>
              </a:lnSpc>
              <a:spcBef>
                <a:spcPts val="0"/>
              </a:spcBef>
              <a:buNone/>
            </a:pPr>
            <a:r>
              <a:rPr lang="de-DE" dirty="0"/>
              <a:t>DE40 5019 0000 0000 4005 05</a:t>
            </a:r>
          </a:p>
          <a:p>
            <a:pPr marL="0" indent="0">
              <a:lnSpc>
                <a:spcPct val="100000"/>
              </a:lnSpc>
              <a:spcBef>
                <a:spcPts val="0"/>
              </a:spcBef>
              <a:buNone/>
            </a:pPr>
            <a:r>
              <a:rPr lang="de-DE" dirty="0"/>
              <a:t>BIC FFVBDEFF</a:t>
            </a:r>
          </a:p>
          <a:p>
            <a:pPr marL="0" indent="0">
              <a:spcBef>
                <a:spcPts val="1200"/>
              </a:spcBef>
              <a:buNone/>
            </a:pPr>
            <a:r>
              <a:rPr lang="de-DE" dirty="0"/>
              <a:t>Stichwort: „</a:t>
            </a:r>
            <a:r>
              <a:rPr lang="de-DE" b="1" i="1" dirty="0"/>
              <a:t>Wasser ist Leben</a:t>
            </a:r>
            <a:r>
              <a:rPr lang="de-DE" dirty="0"/>
              <a:t>“</a:t>
            </a:r>
          </a:p>
          <a:p>
            <a:pPr marL="0" indent="0">
              <a:spcBef>
                <a:spcPts val="2400"/>
              </a:spcBef>
              <a:buNone/>
            </a:pPr>
            <a:r>
              <a:rPr lang="de-DE" dirty="0"/>
              <a:t>Oder mit wenigen Klicks online spenden: </a:t>
            </a:r>
            <a:r>
              <a:rPr lang="de-DE" dirty="0">
                <a:hlinkClick r:id="rId4"/>
              </a:rPr>
              <a:t>https://stiftung.lions.de/spenden</a:t>
            </a:r>
            <a:r>
              <a:rPr lang="de-DE" dirty="0"/>
              <a:t> </a:t>
            </a:r>
          </a:p>
          <a:p>
            <a:pPr marL="0" indent="0">
              <a:buNone/>
            </a:pPr>
            <a:endParaRPr lang="de-DE" dirty="0"/>
          </a:p>
          <a:p>
            <a:pPr marL="0" indent="0">
              <a:buNone/>
            </a:pPr>
            <a:endParaRPr lang="de-DE" dirty="0"/>
          </a:p>
        </p:txBody>
      </p:sp>
      <p:sp>
        <p:nvSpPr>
          <p:cNvPr id="4" name="Foliennummernplatzhalter 3">
            <a:extLst>
              <a:ext uri="{FF2B5EF4-FFF2-40B4-BE49-F238E27FC236}">
                <a16:creationId xmlns:a16="http://schemas.microsoft.com/office/drawing/2014/main" id="{FD73D395-7E35-4F29-995E-D7BBBB38DC9E}"/>
              </a:ext>
            </a:extLst>
          </p:cNvPr>
          <p:cNvSpPr>
            <a:spLocks noGrp="1"/>
          </p:cNvSpPr>
          <p:nvPr>
            <p:ph type="sldNum" sz="quarter" idx="12"/>
          </p:nvPr>
        </p:nvSpPr>
        <p:spPr/>
        <p:txBody>
          <a:bodyPr/>
          <a:lstStyle/>
          <a:p>
            <a:fld id="{DDF5A8BD-E949-4BEE-BC04-18DF6B43ADBB}" type="slidenum">
              <a:rPr lang="de-DE" smtClean="0"/>
              <a:pPr/>
              <a:t>17</a:t>
            </a:fld>
            <a:endParaRPr lang="de-DE"/>
          </a:p>
        </p:txBody>
      </p:sp>
      <p:sp>
        <p:nvSpPr>
          <p:cNvPr id="5" name="Fußzeilenplatzhalter 4">
            <a:extLst>
              <a:ext uri="{FF2B5EF4-FFF2-40B4-BE49-F238E27FC236}">
                <a16:creationId xmlns:a16="http://schemas.microsoft.com/office/drawing/2014/main" id="{14BA40D4-E297-4E99-AE0D-08FFF6C0E9C9}"/>
              </a:ext>
            </a:extLst>
          </p:cNvPr>
          <p:cNvSpPr>
            <a:spLocks noGrp="1"/>
          </p:cNvSpPr>
          <p:nvPr>
            <p:ph type="ftr" sz="quarter" idx="13"/>
          </p:nvPr>
        </p:nvSpPr>
        <p:spPr/>
        <p:txBody>
          <a:bodyPr/>
          <a:lstStyle/>
          <a:p>
            <a:r>
              <a:rPr lang="de-DE"/>
              <a:t>MD111 Lions WaSH-Projekt 2024-2025</a:t>
            </a:r>
            <a:endParaRPr lang="de-DE" dirty="0"/>
          </a:p>
        </p:txBody>
      </p:sp>
      <p:pic>
        <p:nvPicPr>
          <p:cNvPr id="7" name="Grafik 6">
            <a:extLst>
              <a:ext uri="{FF2B5EF4-FFF2-40B4-BE49-F238E27FC236}">
                <a16:creationId xmlns:a16="http://schemas.microsoft.com/office/drawing/2014/main" id="{64F3F672-6B3E-4978-8CCE-F5F93EAF7E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09580" y="4772721"/>
            <a:ext cx="1143400" cy="1424853"/>
          </a:xfrm>
          <a:prstGeom prst="rect">
            <a:avLst/>
          </a:prstGeom>
        </p:spPr>
      </p:pic>
      <p:grpSp>
        <p:nvGrpSpPr>
          <p:cNvPr id="6" name="Gruppieren 5">
            <a:extLst>
              <a:ext uri="{FF2B5EF4-FFF2-40B4-BE49-F238E27FC236}">
                <a16:creationId xmlns:a16="http://schemas.microsoft.com/office/drawing/2014/main" id="{17EB98A3-E774-602B-4713-1CAE669FA168}"/>
              </a:ext>
            </a:extLst>
          </p:cNvPr>
          <p:cNvGrpSpPr/>
          <p:nvPr/>
        </p:nvGrpSpPr>
        <p:grpSpPr>
          <a:xfrm>
            <a:off x="6147826" y="2088112"/>
            <a:ext cx="4449217" cy="4235856"/>
            <a:chOff x="5742874" y="2035862"/>
            <a:chExt cx="4449217" cy="4235856"/>
          </a:xfrm>
        </p:grpSpPr>
        <p:pic>
          <p:nvPicPr>
            <p:cNvPr id="11" name="Grafik 10" descr="Wasser mit einfarbiger Füllung">
              <a:extLst>
                <a:ext uri="{FF2B5EF4-FFF2-40B4-BE49-F238E27FC236}">
                  <a16:creationId xmlns:a16="http://schemas.microsoft.com/office/drawing/2014/main" id="{DA61F7E8-F15C-6BD8-E2AD-59780D2ACB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42874" y="2035862"/>
              <a:ext cx="4449217" cy="4235856"/>
            </a:xfrm>
            <a:prstGeom prst="rect">
              <a:avLst/>
            </a:prstGeom>
          </p:spPr>
        </p:pic>
        <p:pic>
          <p:nvPicPr>
            <p:cNvPr id="8" name="Grafik 7">
              <a:extLst>
                <a:ext uri="{FF2B5EF4-FFF2-40B4-BE49-F238E27FC236}">
                  <a16:creationId xmlns:a16="http://schemas.microsoft.com/office/drawing/2014/main" id="{05A57703-7654-FB41-E352-1499A6BD023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172190" y="3804944"/>
              <a:ext cx="1620784" cy="1625120"/>
            </a:xfrm>
            <a:prstGeom prst="rect">
              <a:avLst/>
            </a:prstGeom>
          </p:spPr>
        </p:pic>
      </p:grpSp>
    </p:spTree>
    <p:extLst>
      <p:ext uri="{BB962C8B-B14F-4D97-AF65-F5344CB8AC3E}">
        <p14:creationId xmlns:p14="http://schemas.microsoft.com/office/powerpoint/2010/main" val="2257834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6ACC02E-8C32-4F1D-82F0-93A402334A7D}"/>
              </a:ext>
            </a:extLst>
          </p:cNvPr>
          <p:cNvSpPr>
            <a:spLocks noGrp="1"/>
          </p:cNvSpPr>
          <p:nvPr>
            <p:ph type="sldNum" sz="quarter" idx="12"/>
          </p:nvPr>
        </p:nvSpPr>
        <p:spPr/>
        <p:txBody>
          <a:bodyPr/>
          <a:lstStyle/>
          <a:p>
            <a:fld id="{DDF5A8BD-E949-4BEE-BC04-18DF6B43ADBB}" type="slidenum">
              <a:rPr lang="de-DE" smtClean="0"/>
              <a:pPr/>
              <a:t>18</a:t>
            </a:fld>
            <a:endParaRPr lang="de-DE"/>
          </a:p>
        </p:txBody>
      </p:sp>
      <p:sp>
        <p:nvSpPr>
          <p:cNvPr id="8" name="Fußzeilenplatzhalter 4">
            <a:extLst>
              <a:ext uri="{FF2B5EF4-FFF2-40B4-BE49-F238E27FC236}">
                <a16:creationId xmlns:a16="http://schemas.microsoft.com/office/drawing/2014/main" id="{92C904D2-569E-4CA9-8AEE-6E173396DA64}"/>
              </a:ext>
            </a:extLst>
          </p:cNvPr>
          <p:cNvSpPr>
            <a:spLocks noGrp="1"/>
          </p:cNvSpPr>
          <p:nvPr>
            <p:ph type="ftr" sz="quarter" idx="13"/>
          </p:nvPr>
        </p:nvSpPr>
        <p:spPr>
          <a:xfrm>
            <a:off x="334962" y="6459041"/>
            <a:ext cx="5341929" cy="287378"/>
          </a:xfrm>
        </p:spPr>
        <p:txBody>
          <a:bodyPr/>
          <a:lstStyle/>
          <a:p>
            <a:r>
              <a:rPr lang="de-DE"/>
              <a:t>MD111 Lions WaSH-Projekt 2024-2025</a:t>
            </a:r>
            <a:endParaRPr lang="de-DE" dirty="0"/>
          </a:p>
        </p:txBody>
      </p:sp>
      <p:sp>
        <p:nvSpPr>
          <p:cNvPr id="10" name="Titel 1">
            <a:extLst>
              <a:ext uri="{FF2B5EF4-FFF2-40B4-BE49-F238E27FC236}">
                <a16:creationId xmlns:a16="http://schemas.microsoft.com/office/drawing/2014/main" id="{B0780274-8AEB-8E4B-50A4-55F4D0D17FBD}"/>
              </a:ext>
            </a:extLst>
          </p:cNvPr>
          <p:cNvSpPr>
            <a:spLocks noGrp="1"/>
          </p:cNvSpPr>
          <p:nvPr>
            <p:ph type="title"/>
          </p:nvPr>
        </p:nvSpPr>
        <p:spPr>
          <a:xfrm>
            <a:off x="334963" y="333379"/>
            <a:ext cx="11522074" cy="1032506"/>
          </a:xfrm>
        </p:spPr>
        <p:txBody>
          <a:bodyPr/>
          <a:lstStyle/>
          <a:p>
            <a:r>
              <a:rPr lang="de-DE" dirty="0"/>
              <a:t>Ihre Hilfe kommt an, Danke!</a:t>
            </a:r>
          </a:p>
        </p:txBody>
      </p:sp>
      <p:pic>
        <p:nvPicPr>
          <p:cNvPr id="13" name="Grafik 12" descr="Ein Bild, das draußen, Himmel, Wolke, Baum enthält.&#10;&#10;Automatisch generierte Beschreibung">
            <a:extLst>
              <a:ext uri="{FF2B5EF4-FFF2-40B4-BE49-F238E27FC236}">
                <a16:creationId xmlns:a16="http://schemas.microsoft.com/office/drawing/2014/main" id="{6C39F54E-31DE-23BD-5208-A043B8AD9C5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7680739" y="2122620"/>
            <a:ext cx="4772912" cy="3579684"/>
          </a:xfrm>
          <a:prstGeom prst="rect">
            <a:avLst/>
          </a:prstGeom>
        </p:spPr>
      </p:pic>
      <p:grpSp>
        <p:nvGrpSpPr>
          <p:cNvPr id="14" name="Gruppieren 13">
            <a:extLst>
              <a:ext uri="{FF2B5EF4-FFF2-40B4-BE49-F238E27FC236}">
                <a16:creationId xmlns:a16="http://schemas.microsoft.com/office/drawing/2014/main" id="{3CEAD7C2-7912-1DD1-5A09-62DFDEB7BB95}"/>
              </a:ext>
            </a:extLst>
          </p:cNvPr>
          <p:cNvGrpSpPr/>
          <p:nvPr/>
        </p:nvGrpSpPr>
        <p:grpSpPr>
          <a:xfrm>
            <a:off x="334962" y="1518312"/>
            <a:ext cx="7660462" cy="4772912"/>
            <a:chOff x="334962" y="1518312"/>
            <a:chExt cx="7660462" cy="4772912"/>
          </a:xfrm>
        </p:grpSpPr>
        <p:pic>
          <p:nvPicPr>
            <p:cNvPr id="16" name="Grafik 15" descr="Ein Bild, das draußen, Kleidung, Himmel, Person enthält.&#10;&#10;Automatisch generierte Beschreibung">
              <a:hlinkClick r:id="" action="ppaction://hlinkshowjump?jump=nextslide"/>
              <a:extLst>
                <a:ext uri="{FF2B5EF4-FFF2-40B4-BE49-F238E27FC236}">
                  <a16:creationId xmlns:a16="http://schemas.microsoft.com/office/drawing/2014/main" id="{AE559D71-EA8E-B5FF-D455-D89B5C65A91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34962" y="1518312"/>
              <a:ext cx="7660462" cy="4772912"/>
            </a:xfrm>
            <a:prstGeom prst="rect">
              <a:avLst/>
            </a:prstGeom>
          </p:spPr>
        </p:pic>
        <p:pic>
          <p:nvPicPr>
            <p:cNvPr id="17" name="Grafik 16" descr="Ein Bild, das Text, Handschrift, Brief, Dokument enthält.&#10;&#10;Automatisch generierte Beschreibung">
              <a:extLst>
                <a:ext uri="{FF2B5EF4-FFF2-40B4-BE49-F238E27FC236}">
                  <a16:creationId xmlns:a16="http://schemas.microsoft.com/office/drawing/2014/main" id="{254F9B00-21F0-AD73-E0C9-44B67BA2611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26956" y="3010485"/>
              <a:ext cx="1664208" cy="1365590"/>
            </a:xfrm>
            <a:prstGeom prst="rect">
              <a:avLst/>
            </a:prstGeom>
          </p:spPr>
        </p:pic>
      </p:grpSp>
      <p:pic>
        <p:nvPicPr>
          <p:cNvPr id="18" name="Grafik 17">
            <a:extLst>
              <a:ext uri="{FF2B5EF4-FFF2-40B4-BE49-F238E27FC236}">
                <a16:creationId xmlns:a16="http://schemas.microsoft.com/office/drawing/2014/main" id="{94664EF0-2AB4-34BF-F042-6553AC149D0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002013" y="208731"/>
            <a:ext cx="855024" cy="1157152"/>
          </a:xfrm>
          <a:prstGeom prst="rect">
            <a:avLst/>
          </a:prstGeom>
        </p:spPr>
      </p:pic>
      <p:pic>
        <p:nvPicPr>
          <p:cNvPr id="5" name="Wash Video_PowerPoint _Komprimiert">
            <a:hlinkClick r:id="" action="ppaction://media"/>
            <a:extLst>
              <a:ext uri="{FF2B5EF4-FFF2-40B4-BE49-F238E27FC236}">
                <a16:creationId xmlns:a16="http://schemas.microsoft.com/office/drawing/2014/main" id="{B0D92217-4233-758C-E41A-81EDDA1C496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98366" y="111581"/>
            <a:ext cx="11849472" cy="6665328"/>
          </a:xfrm>
          <a:prstGeom prst="rect">
            <a:avLst/>
          </a:prstGeom>
        </p:spPr>
      </p:pic>
    </p:spTree>
    <p:extLst>
      <p:ext uri="{BB962C8B-B14F-4D97-AF65-F5344CB8AC3E}">
        <p14:creationId xmlns:p14="http://schemas.microsoft.com/office/powerpoint/2010/main" val="220815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9EEDDB-9385-48B8-B5B5-278B6ADF3FA4}"/>
              </a:ext>
            </a:extLst>
          </p:cNvPr>
          <p:cNvSpPr>
            <a:spLocks noGrp="1"/>
          </p:cNvSpPr>
          <p:nvPr>
            <p:ph type="title"/>
          </p:nvPr>
        </p:nvSpPr>
        <p:spPr/>
        <p:txBody>
          <a:bodyPr/>
          <a:lstStyle/>
          <a:p>
            <a:r>
              <a:rPr lang="de-DE" dirty="0"/>
              <a:t>Ihre Hilfe kommt an, Danke!</a:t>
            </a:r>
          </a:p>
        </p:txBody>
      </p:sp>
      <p:sp>
        <p:nvSpPr>
          <p:cNvPr id="4" name="Foliennummernplatzhalter 3">
            <a:extLst>
              <a:ext uri="{FF2B5EF4-FFF2-40B4-BE49-F238E27FC236}">
                <a16:creationId xmlns:a16="http://schemas.microsoft.com/office/drawing/2014/main" id="{B6ACC02E-8C32-4F1D-82F0-93A402334A7D}"/>
              </a:ext>
            </a:extLst>
          </p:cNvPr>
          <p:cNvSpPr>
            <a:spLocks noGrp="1"/>
          </p:cNvSpPr>
          <p:nvPr>
            <p:ph type="sldNum" sz="quarter" idx="12"/>
          </p:nvPr>
        </p:nvSpPr>
        <p:spPr/>
        <p:txBody>
          <a:bodyPr/>
          <a:lstStyle/>
          <a:p>
            <a:fld id="{DDF5A8BD-E949-4BEE-BC04-18DF6B43ADBB}" type="slidenum">
              <a:rPr lang="de-DE" smtClean="0"/>
              <a:pPr/>
              <a:t>19</a:t>
            </a:fld>
            <a:endParaRPr lang="de-DE"/>
          </a:p>
        </p:txBody>
      </p:sp>
      <p:sp>
        <p:nvSpPr>
          <p:cNvPr id="8" name="Fußzeilenplatzhalter 4">
            <a:extLst>
              <a:ext uri="{FF2B5EF4-FFF2-40B4-BE49-F238E27FC236}">
                <a16:creationId xmlns:a16="http://schemas.microsoft.com/office/drawing/2014/main" id="{92C904D2-569E-4CA9-8AEE-6E173396DA64}"/>
              </a:ext>
            </a:extLst>
          </p:cNvPr>
          <p:cNvSpPr>
            <a:spLocks noGrp="1"/>
          </p:cNvSpPr>
          <p:nvPr>
            <p:ph type="ftr" sz="quarter" idx="13"/>
          </p:nvPr>
        </p:nvSpPr>
        <p:spPr>
          <a:xfrm>
            <a:off x="334962" y="6459041"/>
            <a:ext cx="5341929" cy="287378"/>
          </a:xfrm>
        </p:spPr>
        <p:txBody>
          <a:bodyPr/>
          <a:lstStyle/>
          <a:p>
            <a:r>
              <a:rPr lang="de-DE"/>
              <a:t>MD111 Lions WaSH-Projekt 2024-2025</a:t>
            </a:r>
            <a:endParaRPr lang="de-DE" dirty="0"/>
          </a:p>
        </p:txBody>
      </p:sp>
      <p:pic>
        <p:nvPicPr>
          <p:cNvPr id="15" name="Grafik 14" descr="Ein Bild, das draußen, Himmel, Wolke, Baum enthält.&#10;&#10;Automatisch generierte Beschreibung">
            <a:extLst>
              <a:ext uri="{FF2B5EF4-FFF2-40B4-BE49-F238E27FC236}">
                <a16:creationId xmlns:a16="http://schemas.microsoft.com/office/drawing/2014/main" id="{0CCFE511-E701-84FC-8CB0-379F4F277D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7680739" y="2122620"/>
            <a:ext cx="4772912" cy="3579684"/>
          </a:xfrm>
          <a:prstGeom prst="rect">
            <a:avLst/>
          </a:prstGeom>
        </p:spPr>
      </p:pic>
      <p:grpSp>
        <p:nvGrpSpPr>
          <p:cNvPr id="12" name="Gruppieren 11">
            <a:extLst>
              <a:ext uri="{FF2B5EF4-FFF2-40B4-BE49-F238E27FC236}">
                <a16:creationId xmlns:a16="http://schemas.microsoft.com/office/drawing/2014/main" id="{F048304C-92D2-45DD-E491-E311F161EB0E}"/>
              </a:ext>
            </a:extLst>
          </p:cNvPr>
          <p:cNvGrpSpPr/>
          <p:nvPr/>
        </p:nvGrpSpPr>
        <p:grpSpPr>
          <a:xfrm>
            <a:off x="334962" y="1518312"/>
            <a:ext cx="7660462" cy="4772912"/>
            <a:chOff x="334962" y="1518312"/>
            <a:chExt cx="7660462" cy="4772912"/>
          </a:xfrm>
        </p:grpSpPr>
        <p:pic>
          <p:nvPicPr>
            <p:cNvPr id="9" name="Grafik 8" descr="Ein Bild, das draußen, Kleidung, Himmel, Person enthält.&#10;&#10;Automatisch generierte Beschreibung">
              <a:hlinkClick r:id="" action="ppaction://hlinkshowjump?jump=nextslide"/>
              <a:extLst>
                <a:ext uri="{FF2B5EF4-FFF2-40B4-BE49-F238E27FC236}">
                  <a16:creationId xmlns:a16="http://schemas.microsoft.com/office/drawing/2014/main" id="{AD476861-E34E-DF3A-F3C9-49FB08D67C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4962" y="1518312"/>
              <a:ext cx="7660462" cy="4772912"/>
            </a:xfrm>
            <a:prstGeom prst="rect">
              <a:avLst/>
            </a:prstGeom>
          </p:spPr>
        </p:pic>
        <p:pic>
          <p:nvPicPr>
            <p:cNvPr id="11" name="Grafik 10" descr="Ein Bild, das Text, Handschrift, Brief, Dokument enthält.&#10;&#10;Automatisch generierte Beschreibung">
              <a:extLst>
                <a:ext uri="{FF2B5EF4-FFF2-40B4-BE49-F238E27FC236}">
                  <a16:creationId xmlns:a16="http://schemas.microsoft.com/office/drawing/2014/main" id="{61E8166E-33CC-64BC-9E2F-DA6B76CD4C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26956" y="3010485"/>
              <a:ext cx="1664208" cy="1365590"/>
            </a:xfrm>
            <a:prstGeom prst="rect">
              <a:avLst/>
            </a:prstGeom>
          </p:spPr>
        </p:pic>
      </p:grpSp>
      <p:pic>
        <p:nvPicPr>
          <p:cNvPr id="3" name="Grafik 2">
            <a:extLst>
              <a:ext uri="{FF2B5EF4-FFF2-40B4-BE49-F238E27FC236}">
                <a16:creationId xmlns:a16="http://schemas.microsoft.com/office/drawing/2014/main" id="{32CCF58E-AD16-939D-9E9A-F073B6BC4C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02013" y="208731"/>
            <a:ext cx="855024" cy="1157152"/>
          </a:xfrm>
          <a:prstGeom prst="rect">
            <a:avLst/>
          </a:prstGeom>
        </p:spPr>
      </p:pic>
    </p:spTree>
    <p:extLst>
      <p:ext uri="{BB962C8B-B14F-4D97-AF65-F5344CB8AC3E}">
        <p14:creationId xmlns:p14="http://schemas.microsoft.com/office/powerpoint/2010/main" val="2678422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platzhalter 1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04177" y="2594032"/>
            <a:ext cx="3583646" cy="2324252"/>
          </a:xfrm>
          <a:prstGeom prst="rect">
            <a:avLst/>
          </a:prstGeom>
        </p:spPr>
      </p:pic>
      <p:sp>
        <p:nvSpPr>
          <p:cNvPr id="12" name="Textplatzhalter 11">
            <a:extLst>
              <a:ext uri="{FF2B5EF4-FFF2-40B4-BE49-F238E27FC236}">
                <a16:creationId xmlns:a16="http://schemas.microsoft.com/office/drawing/2014/main" id="{37EAA3E0-0A70-41E2-99FC-FBAC10639F72}"/>
              </a:ext>
            </a:extLst>
          </p:cNvPr>
          <p:cNvSpPr>
            <a:spLocks noGrp="1"/>
          </p:cNvSpPr>
          <p:nvPr>
            <p:ph type="body" sz="quarter" idx="16"/>
          </p:nvPr>
        </p:nvSpPr>
        <p:spPr>
          <a:xfrm>
            <a:off x="334962" y="4934125"/>
            <a:ext cx="3583646" cy="1126634"/>
          </a:xfrm>
        </p:spPr>
        <p:txBody>
          <a:bodyPr/>
          <a:lstStyle/>
          <a:p>
            <a:pPr marL="0" lvl="3" indent="-230400" defTabSz="457200" fontAlgn="base">
              <a:spcBef>
                <a:spcPct val="0"/>
              </a:spcBef>
              <a:spcAft>
                <a:spcPct val="0"/>
              </a:spcAft>
              <a:buFont typeface="Arial"/>
              <a:buNone/>
            </a:pPr>
            <a:r>
              <a:rPr lang="de-DE" altLang="de-DE" sz="2400" dirty="0"/>
              <a:t>2,2 Mrd. Menschen haben keinen Zugang zu sauberem Trinkwasser</a:t>
            </a:r>
          </a:p>
        </p:txBody>
      </p:sp>
      <p:sp>
        <p:nvSpPr>
          <p:cNvPr id="13" name="Textplatzhalter 12">
            <a:extLst>
              <a:ext uri="{FF2B5EF4-FFF2-40B4-BE49-F238E27FC236}">
                <a16:creationId xmlns:a16="http://schemas.microsoft.com/office/drawing/2014/main" id="{B78E1233-7E4D-4FB5-960A-F84B38944E53}"/>
              </a:ext>
            </a:extLst>
          </p:cNvPr>
          <p:cNvSpPr>
            <a:spLocks noGrp="1"/>
          </p:cNvSpPr>
          <p:nvPr>
            <p:ph type="body" sz="quarter" idx="17"/>
          </p:nvPr>
        </p:nvSpPr>
        <p:spPr>
          <a:xfrm>
            <a:off x="4304177" y="4934126"/>
            <a:ext cx="3583646" cy="1126634"/>
          </a:xfrm>
        </p:spPr>
        <p:txBody>
          <a:bodyPr/>
          <a:lstStyle/>
          <a:p>
            <a:pPr marL="0" lvl="3" defTabSz="457200" fontAlgn="base">
              <a:spcBef>
                <a:spcPct val="0"/>
              </a:spcBef>
              <a:spcAft>
                <a:spcPct val="0"/>
              </a:spcAft>
              <a:buFont typeface="Arial"/>
              <a:buNone/>
            </a:pPr>
            <a:r>
              <a:rPr lang="de-DE" altLang="de-DE" sz="2400" dirty="0"/>
              <a:t>3,4 Mrd. Menschen haben keinen Zugang zu Sanitäranlagen</a:t>
            </a:r>
          </a:p>
        </p:txBody>
      </p:sp>
      <p:sp>
        <p:nvSpPr>
          <p:cNvPr id="14" name="Textplatzhalter 13">
            <a:extLst>
              <a:ext uri="{FF2B5EF4-FFF2-40B4-BE49-F238E27FC236}">
                <a16:creationId xmlns:a16="http://schemas.microsoft.com/office/drawing/2014/main" id="{5E8C7334-1EDF-4C02-92FD-4F0BE0C94D5C}"/>
              </a:ext>
            </a:extLst>
          </p:cNvPr>
          <p:cNvSpPr>
            <a:spLocks noGrp="1"/>
          </p:cNvSpPr>
          <p:nvPr>
            <p:ph type="body" sz="quarter" idx="18"/>
          </p:nvPr>
        </p:nvSpPr>
        <p:spPr>
          <a:xfrm>
            <a:off x="8273389" y="4923491"/>
            <a:ext cx="3796691" cy="1126634"/>
          </a:xfrm>
        </p:spPr>
        <p:txBody>
          <a:bodyPr/>
          <a:lstStyle/>
          <a:p>
            <a:pPr marL="0" lvl="3" defTabSz="457200" fontAlgn="base">
              <a:spcBef>
                <a:spcPct val="0"/>
              </a:spcBef>
              <a:spcAft>
                <a:spcPct val="0"/>
              </a:spcAft>
              <a:buFont typeface="Arial"/>
              <a:buNone/>
            </a:pPr>
            <a:r>
              <a:rPr lang="de-DE" altLang="de-DE" sz="2400" dirty="0"/>
              <a:t>Täglich sterben über 1.000 Kinder unter 5 Jahren an den Folgen von verschmutztem Wasser</a:t>
            </a:r>
          </a:p>
        </p:txBody>
      </p:sp>
      <p:sp>
        <p:nvSpPr>
          <p:cNvPr id="37" name="Titel 36">
            <a:extLst>
              <a:ext uri="{FF2B5EF4-FFF2-40B4-BE49-F238E27FC236}">
                <a16:creationId xmlns:a16="http://schemas.microsoft.com/office/drawing/2014/main" id="{380A0B65-AC60-4391-9BEE-0A618C0E4EC1}"/>
              </a:ext>
            </a:extLst>
          </p:cNvPr>
          <p:cNvSpPr>
            <a:spLocks noGrp="1"/>
          </p:cNvSpPr>
          <p:nvPr>
            <p:ph type="title"/>
          </p:nvPr>
        </p:nvSpPr>
        <p:spPr>
          <a:xfrm>
            <a:off x="334962" y="347666"/>
            <a:ext cx="11522074" cy="1032506"/>
          </a:xfrm>
        </p:spPr>
        <p:txBody>
          <a:bodyPr/>
          <a:lstStyle/>
          <a:p>
            <a:r>
              <a:rPr lang="de-DE" dirty="0"/>
              <a:t>Wasserknappheit – Krankheiten – Klimawandel</a:t>
            </a:r>
          </a:p>
        </p:txBody>
      </p:sp>
      <p:sp>
        <p:nvSpPr>
          <p:cNvPr id="4" name="Foliennummernplatzhalter 3">
            <a:extLst>
              <a:ext uri="{FF2B5EF4-FFF2-40B4-BE49-F238E27FC236}">
                <a16:creationId xmlns:a16="http://schemas.microsoft.com/office/drawing/2014/main" id="{E22E22DD-F56A-4D89-979B-F103DA49B788}"/>
              </a:ext>
            </a:extLst>
          </p:cNvPr>
          <p:cNvSpPr>
            <a:spLocks noGrp="1"/>
          </p:cNvSpPr>
          <p:nvPr>
            <p:ph type="sldNum" sz="quarter" idx="11"/>
          </p:nvPr>
        </p:nvSpPr>
        <p:spPr>
          <a:xfrm>
            <a:off x="7351960" y="6459041"/>
            <a:ext cx="2743200" cy="287378"/>
          </a:xfrm>
        </p:spPr>
        <p:txBody>
          <a:bodyPr/>
          <a:lstStyle/>
          <a:p>
            <a:fld id="{DDF5A8BD-E949-4BEE-BC04-18DF6B43ADBB}" type="slidenum">
              <a:rPr lang="de-DE" smtClean="0"/>
              <a:pPr/>
              <a:t>2</a:t>
            </a:fld>
            <a:endParaRPr lang="de-DE"/>
          </a:p>
        </p:txBody>
      </p:sp>
      <p:sp>
        <p:nvSpPr>
          <p:cNvPr id="11" name="Textplatzhalter 10">
            <a:extLst>
              <a:ext uri="{FF2B5EF4-FFF2-40B4-BE49-F238E27FC236}">
                <a16:creationId xmlns:a16="http://schemas.microsoft.com/office/drawing/2014/main" id="{ED29DBD6-AA3D-48BE-80CD-749F82F0BFD1}"/>
              </a:ext>
            </a:extLst>
          </p:cNvPr>
          <p:cNvSpPr>
            <a:spLocks noGrp="1"/>
          </p:cNvSpPr>
          <p:nvPr>
            <p:ph type="body" sz="quarter" idx="15"/>
          </p:nvPr>
        </p:nvSpPr>
        <p:spPr>
          <a:xfrm>
            <a:off x="334963" y="1844674"/>
            <a:ext cx="11522075" cy="504077"/>
          </a:xfrm>
        </p:spPr>
        <p:txBody>
          <a:bodyPr/>
          <a:lstStyle/>
          <a:p>
            <a:r>
              <a:rPr lang="de-DE" dirty="0"/>
              <a:t>Weltbevölkerung: 8 Mrd. Menschen</a:t>
            </a:r>
          </a:p>
        </p:txBody>
      </p:sp>
      <p:pic>
        <p:nvPicPr>
          <p:cNvPr id="18" name="Picture 2" descr="msotw9_temp0"/>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469"/>
          <a:stretch/>
        </p:blipFill>
        <p:spPr bwMode="auto">
          <a:xfrm>
            <a:off x="334247" y="2596029"/>
            <a:ext cx="3585080" cy="235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254729" y="2561580"/>
            <a:ext cx="3649919" cy="237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ußzeilenplatzhalter 5">
            <a:extLst>
              <a:ext uri="{FF2B5EF4-FFF2-40B4-BE49-F238E27FC236}">
                <a16:creationId xmlns:a16="http://schemas.microsoft.com/office/drawing/2014/main" id="{988BE236-FA4F-DFF7-4001-FD2189BEC69F}"/>
              </a:ext>
            </a:extLst>
          </p:cNvPr>
          <p:cNvSpPr>
            <a:spLocks noGrp="1"/>
          </p:cNvSpPr>
          <p:nvPr>
            <p:ph type="ftr" sz="quarter" idx="10"/>
          </p:nvPr>
        </p:nvSpPr>
        <p:spPr/>
        <p:txBody>
          <a:bodyPr/>
          <a:lstStyle/>
          <a:p>
            <a:r>
              <a:rPr lang="de-DE"/>
              <a:t>MD111 Lions WaSH-Projekt 2024-2025</a:t>
            </a:r>
            <a:endParaRPr lang="de-DE" dirty="0"/>
          </a:p>
        </p:txBody>
      </p:sp>
    </p:spTree>
    <p:extLst>
      <p:ext uri="{BB962C8B-B14F-4D97-AF65-F5344CB8AC3E}">
        <p14:creationId xmlns:p14="http://schemas.microsoft.com/office/powerpoint/2010/main" val="3877977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uppierung 37"/>
          <p:cNvGrpSpPr/>
          <p:nvPr/>
        </p:nvGrpSpPr>
        <p:grpSpPr>
          <a:xfrm>
            <a:off x="449230" y="1442994"/>
            <a:ext cx="5786678" cy="2444894"/>
            <a:chOff x="449230" y="1442994"/>
            <a:chExt cx="5786678" cy="2444894"/>
          </a:xfrm>
        </p:grpSpPr>
        <p:sp>
          <p:nvSpPr>
            <p:cNvPr id="8" name="Puzzle1"/>
            <p:cNvSpPr>
              <a:spLocks noEditPoints="1" noChangeArrowheads="1"/>
            </p:cNvSpPr>
            <p:nvPr/>
          </p:nvSpPr>
          <p:spPr bwMode="auto">
            <a:xfrm>
              <a:off x="3394949" y="2222354"/>
              <a:ext cx="2840959" cy="1665534"/>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pic>
          <p:nvPicPr>
            <p:cNvPr id="9" name="Bildplatzhalter 15">
              <a:extLst>
                <a:ext uri="{FF2B5EF4-FFF2-40B4-BE49-F238E27FC236}">
                  <a16:creationId xmlns:a16="http://schemas.microsoft.com/office/drawing/2014/main" id="{A098000C-411E-4E5D-A54E-95B5718F97A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49230" y="1496556"/>
              <a:ext cx="2873239" cy="1921202"/>
            </a:xfrm>
            <a:prstGeom prst="rect">
              <a:avLst/>
            </a:prstGeom>
          </p:spPr>
        </p:pic>
        <p:sp>
          <p:nvSpPr>
            <p:cNvPr id="10" name="Textfeld 9"/>
            <p:cNvSpPr txBox="1"/>
            <p:nvPr/>
          </p:nvSpPr>
          <p:spPr>
            <a:xfrm>
              <a:off x="4368756" y="2848222"/>
              <a:ext cx="996811" cy="369332"/>
            </a:xfrm>
            <a:prstGeom prst="rect">
              <a:avLst/>
            </a:prstGeom>
            <a:noFill/>
          </p:spPr>
          <p:txBody>
            <a:bodyPr wrap="none" rtlCol="0">
              <a:spAutoFit/>
            </a:bodyPr>
            <a:lstStyle/>
            <a:p>
              <a:r>
                <a:rPr lang="en-US" b="1" dirty="0"/>
                <a:t>Wasser</a:t>
              </a:r>
            </a:p>
          </p:txBody>
        </p:sp>
        <p:cxnSp>
          <p:nvCxnSpPr>
            <p:cNvPr id="25" name="Gerade Verbindung 24"/>
            <p:cNvCxnSpPr>
              <a:stCxn id="9" idx="3"/>
              <a:endCxn id="10" idx="1"/>
            </p:cNvCxnSpPr>
            <p:nvPr/>
          </p:nvCxnSpPr>
          <p:spPr>
            <a:xfrm>
              <a:off x="3322469" y="2457157"/>
              <a:ext cx="1046287" cy="575731"/>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0E1BEEA4-0411-4C60-B1A0-BBE158989DE9}"/>
                </a:ext>
              </a:extLst>
            </p:cNvPr>
            <p:cNvSpPr txBox="1"/>
            <p:nvPr/>
          </p:nvSpPr>
          <p:spPr>
            <a:xfrm>
              <a:off x="791728" y="1442994"/>
              <a:ext cx="2399215" cy="1862048"/>
            </a:xfrm>
            <a:prstGeom prst="rect">
              <a:avLst/>
            </a:prstGeom>
            <a:noFill/>
          </p:spPr>
          <p:txBody>
            <a:bodyPr wrap="square" rtlCol="0">
              <a:spAutoFit/>
            </a:bodyPr>
            <a:lstStyle/>
            <a:p>
              <a:r>
                <a:rPr lang="de-DE" sz="11500" dirty="0">
                  <a:ln w="38100">
                    <a:solidFill>
                      <a:schemeClr val="bg1"/>
                    </a:solidFill>
                  </a:ln>
                  <a:noFill/>
                </a:rPr>
                <a:t>Wa</a:t>
              </a:r>
              <a:endParaRPr lang="de-DE" dirty="0">
                <a:ln w="38100">
                  <a:solidFill>
                    <a:schemeClr val="bg1"/>
                  </a:solidFill>
                </a:ln>
                <a:noFill/>
              </a:endParaRPr>
            </a:p>
          </p:txBody>
        </p:sp>
      </p:grpSp>
      <p:grpSp>
        <p:nvGrpSpPr>
          <p:cNvPr id="42" name="Gruppierung 41"/>
          <p:cNvGrpSpPr/>
          <p:nvPr/>
        </p:nvGrpSpPr>
        <p:grpSpPr>
          <a:xfrm>
            <a:off x="449230" y="3217554"/>
            <a:ext cx="5230106" cy="2793851"/>
            <a:chOff x="449230" y="3217554"/>
            <a:chExt cx="5230106" cy="2793851"/>
          </a:xfrm>
        </p:grpSpPr>
        <p:sp>
          <p:nvSpPr>
            <p:cNvPr id="7" name="Puzzle4"/>
            <p:cNvSpPr>
              <a:spLocks noEditPoints="1" noChangeArrowheads="1"/>
            </p:cNvSpPr>
            <p:nvPr/>
          </p:nvSpPr>
          <p:spPr bwMode="auto">
            <a:xfrm>
              <a:off x="3978737" y="3217554"/>
              <a:ext cx="1700599" cy="2793851"/>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dirty="0"/>
            </a:p>
          </p:txBody>
        </p:sp>
        <p:sp>
          <p:nvSpPr>
            <p:cNvPr id="12" name="Textfeld 11"/>
            <p:cNvSpPr txBox="1"/>
            <p:nvPr/>
          </p:nvSpPr>
          <p:spPr>
            <a:xfrm>
              <a:off x="4278888" y="3992128"/>
              <a:ext cx="1082348" cy="369332"/>
            </a:xfrm>
            <a:prstGeom prst="rect">
              <a:avLst/>
            </a:prstGeom>
            <a:noFill/>
          </p:spPr>
          <p:txBody>
            <a:bodyPr wrap="none" rtlCol="0">
              <a:spAutoFit/>
            </a:bodyPr>
            <a:lstStyle/>
            <a:p>
              <a:r>
                <a:rPr lang="en-US" b="1" dirty="0"/>
                <a:t>Hygiene</a:t>
              </a:r>
            </a:p>
          </p:txBody>
        </p:sp>
        <p:pic>
          <p:nvPicPr>
            <p:cNvPr id="14" name="Bildplatzhalter 12">
              <a:extLst>
                <a:ext uri="{FF2B5EF4-FFF2-40B4-BE49-F238E27FC236}">
                  <a16:creationId xmlns:a16="http://schemas.microsoft.com/office/drawing/2014/main" id="{94494313-82DD-4933-B632-D3935887ABA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49230" y="4008878"/>
              <a:ext cx="2886765" cy="1872275"/>
            </a:xfrm>
            <a:prstGeom prst="rect">
              <a:avLst/>
            </a:prstGeom>
          </p:spPr>
        </p:pic>
        <p:cxnSp>
          <p:nvCxnSpPr>
            <p:cNvPr id="27" name="Gerade Verbindung 26"/>
            <p:cNvCxnSpPr>
              <a:stCxn id="14" idx="3"/>
              <a:endCxn id="12" idx="1"/>
            </p:cNvCxnSpPr>
            <p:nvPr/>
          </p:nvCxnSpPr>
          <p:spPr>
            <a:xfrm flipV="1">
              <a:off x="3335995" y="4176794"/>
              <a:ext cx="942893" cy="76822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3" name="Textfeld 32">
              <a:extLst>
                <a:ext uri="{FF2B5EF4-FFF2-40B4-BE49-F238E27FC236}">
                  <a16:creationId xmlns:a16="http://schemas.microsoft.com/office/drawing/2014/main" id="{D75360C1-DFB0-41B7-9DF9-7A79A210778D}"/>
                </a:ext>
              </a:extLst>
            </p:cNvPr>
            <p:cNvSpPr txBox="1"/>
            <p:nvPr/>
          </p:nvSpPr>
          <p:spPr>
            <a:xfrm>
              <a:off x="1281802" y="4019105"/>
              <a:ext cx="1434147" cy="1862048"/>
            </a:xfrm>
            <a:prstGeom prst="rect">
              <a:avLst/>
            </a:prstGeom>
            <a:noFill/>
          </p:spPr>
          <p:txBody>
            <a:bodyPr wrap="square" rtlCol="0">
              <a:spAutoFit/>
            </a:bodyPr>
            <a:lstStyle/>
            <a:p>
              <a:r>
                <a:rPr lang="de-DE" sz="11500" dirty="0">
                  <a:ln w="38100">
                    <a:solidFill>
                      <a:schemeClr val="bg1"/>
                    </a:solidFill>
                  </a:ln>
                  <a:noFill/>
                </a:rPr>
                <a:t>H</a:t>
              </a:r>
              <a:endParaRPr lang="de-DE" dirty="0">
                <a:ln w="38100">
                  <a:solidFill>
                    <a:schemeClr val="bg1"/>
                  </a:solidFill>
                </a:ln>
                <a:noFill/>
              </a:endParaRPr>
            </a:p>
          </p:txBody>
        </p:sp>
      </p:grpSp>
      <p:grpSp>
        <p:nvGrpSpPr>
          <p:cNvPr id="41" name="Gruppierung 40"/>
          <p:cNvGrpSpPr/>
          <p:nvPr/>
        </p:nvGrpSpPr>
        <p:grpSpPr>
          <a:xfrm>
            <a:off x="5548283" y="1310280"/>
            <a:ext cx="5833635" cy="2570430"/>
            <a:chOff x="5548283" y="1310280"/>
            <a:chExt cx="5833635" cy="2570430"/>
          </a:xfrm>
        </p:grpSpPr>
        <p:cxnSp>
          <p:nvCxnSpPr>
            <p:cNvPr id="18" name="Gerade Verbindung 17"/>
            <p:cNvCxnSpPr>
              <a:stCxn id="15" idx="1"/>
              <a:endCxn id="11" idx="3"/>
            </p:cNvCxnSpPr>
            <p:nvPr/>
          </p:nvCxnSpPr>
          <p:spPr>
            <a:xfrm flipH="1">
              <a:off x="7387248" y="2358917"/>
              <a:ext cx="760992" cy="220539"/>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nvGrpSpPr>
            <p:cNvPr id="39" name="Gruppierung 38"/>
            <p:cNvGrpSpPr/>
            <p:nvPr/>
          </p:nvGrpSpPr>
          <p:grpSpPr>
            <a:xfrm>
              <a:off x="5548283" y="1310280"/>
              <a:ext cx="5833635" cy="2570430"/>
              <a:chOff x="5548283" y="1325382"/>
              <a:chExt cx="5833635" cy="2570430"/>
            </a:xfrm>
          </p:grpSpPr>
          <p:sp>
            <p:nvSpPr>
              <p:cNvPr id="5" name="Puzzle3"/>
              <p:cNvSpPr>
                <a:spLocks noEditPoints="1" noChangeArrowheads="1"/>
              </p:cNvSpPr>
              <p:nvPr/>
            </p:nvSpPr>
            <p:spPr bwMode="auto">
              <a:xfrm>
                <a:off x="5584153" y="1529019"/>
                <a:ext cx="1767227" cy="2366793"/>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 name="Textfeld 10"/>
              <p:cNvSpPr txBox="1"/>
              <p:nvPr/>
            </p:nvSpPr>
            <p:spPr>
              <a:xfrm>
                <a:off x="5548283" y="2409892"/>
                <a:ext cx="1838965" cy="369332"/>
              </a:xfrm>
              <a:prstGeom prst="rect">
                <a:avLst/>
              </a:prstGeom>
              <a:noFill/>
            </p:spPr>
            <p:txBody>
              <a:bodyPr wrap="none" rtlCol="0">
                <a:spAutoFit/>
              </a:bodyPr>
              <a:lstStyle/>
              <a:p>
                <a:r>
                  <a:rPr lang="en-US" b="1" dirty="0" err="1"/>
                  <a:t>Sanitäranlagen</a:t>
                </a:r>
                <a:endParaRPr lang="en-US" b="1" dirty="0"/>
              </a:p>
            </p:txBody>
          </p:sp>
          <p:pic>
            <p:nvPicPr>
              <p:cNvPr id="15" name="Bildplatzhalter 13">
                <a:extLst>
                  <a:ext uri="{FF2B5EF4-FFF2-40B4-BE49-F238E27FC236}">
                    <a16:creationId xmlns:a16="http://schemas.microsoft.com/office/drawing/2014/main" id="{6727899B-B324-40E0-ACE3-60D572194B3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148240" y="1325382"/>
                <a:ext cx="3233678" cy="2097273"/>
              </a:xfrm>
              <a:prstGeom prst="rect">
                <a:avLst/>
              </a:prstGeom>
            </p:spPr>
          </p:pic>
          <p:sp>
            <p:nvSpPr>
              <p:cNvPr id="34" name="Textfeld 33">
                <a:extLst>
                  <a:ext uri="{FF2B5EF4-FFF2-40B4-BE49-F238E27FC236}">
                    <a16:creationId xmlns:a16="http://schemas.microsoft.com/office/drawing/2014/main" id="{9D2861DE-0B7A-4666-BC5B-3BADF8980185}"/>
                  </a:ext>
                </a:extLst>
              </p:cNvPr>
              <p:cNvSpPr txBox="1"/>
              <p:nvPr/>
            </p:nvSpPr>
            <p:spPr>
              <a:xfrm>
                <a:off x="9194527" y="1513024"/>
                <a:ext cx="1434147" cy="1862048"/>
              </a:xfrm>
              <a:prstGeom prst="rect">
                <a:avLst/>
              </a:prstGeom>
              <a:noFill/>
            </p:spPr>
            <p:txBody>
              <a:bodyPr wrap="square" rtlCol="0">
                <a:spAutoFit/>
              </a:bodyPr>
              <a:lstStyle/>
              <a:p>
                <a:r>
                  <a:rPr lang="de-DE" sz="11500" dirty="0">
                    <a:ln w="38100">
                      <a:solidFill>
                        <a:schemeClr val="bg1"/>
                      </a:solidFill>
                    </a:ln>
                    <a:noFill/>
                  </a:rPr>
                  <a:t>S</a:t>
                </a:r>
                <a:endParaRPr lang="de-DE" dirty="0">
                  <a:ln w="38100">
                    <a:solidFill>
                      <a:schemeClr val="bg1"/>
                    </a:solidFill>
                  </a:ln>
                  <a:noFill/>
                </a:endParaRPr>
              </a:p>
            </p:txBody>
          </p:sp>
        </p:grpSp>
      </p:grpSp>
      <p:grpSp>
        <p:nvGrpSpPr>
          <p:cNvPr id="40" name="Gruppierung 39"/>
          <p:cNvGrpSpPr/>
          <p:nvPr/>
        </p:nvGrpSpPr>
        <p:grpSpPr>
          <a:xfrm>
            <a:off x="5070166" y="3048277"/>
            <a:ext cx="6311752" cy="3093351"/>
            <a:chOff x="5070166" y="3048277"/>
            <a:chExt cx="6311752" cy="3093351"/>
          </a:xfrm>
        </p:grpSpPr>
        <p:sp>
          <p:nvSpPr>
            <p:cNvPr id="6" name="Puzzle2"/>
            <p:cNvSpPr>
              <a:spLocks noEditPoints="1" noChangeArrowheads="1"/>
            </p:cNvSpPr>
            <p:nvPr/>
          </p:nvSpPr>
          <p:spPr bwMode="auto">
            <a:xfrm>
              <a:off x="5070166" y="3244494"/>
              <a:ext cx="2820583" cy="2185321"/>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3" name="Textfeld 12"/>
            <p:cNvSpPr txBox="1"/>
            <p:nvPr/>
          </p:nvSpPr>
          <p:spPr>
            <a:xfrm>
              <a:off x="5682936" y="3798048"/>
              <a:ext cx="1569660" cy="923330"/>
            </a:xfrm>
            <a:prstGeom prst="rect">
              <a:avLst/>
            </a:prstGeom>
            <a:noFill/>
          </p:spPr>
          <p:txBody>
            <a:bodyPr wrap="none" rtlCol="0">
              <a:spAutoFit/>
            </a:bodyPr>
            <a:lstStyle/>
            <a:p>
              <a:pPr algn="ctr"/>
              <a:r>
                <a:rPr lang="en-US" b="1" dirty="0"/>
                <a:t>Capacity</a:t>
              </a:r>
            </a:p>
            <a:p>
              <a:pPr algn="ctr"/>
              <a:r>
                <a:rPr lang="en-US" b="1" dirty="0"/>
                <a:t>Building,</a:t>
              </a:r>
            </a:p>
            <a:p>
              <a:pPr algn="ctr"/>
              <a:r>
                <a:rPr lang="en-US" b="1" dirty="0" err="1"/>
                <a:t>Partizipation</a:t>
              </a:r>
              <a:endParaRPr lang="en-US" b="1" dirty="0"/>
            </a:p>
          </p:txBody>
        </p:sp>
        <p:pic>
          <p:nvPicPr>
            <p:cNvPr id="16" name="Bild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09854" y="3687580"/>
              <a:ext cx="3272064" cy="2454048"/>
            </a:xfrm>
            <a:prstGeom prst="rect">
              <a:avLst/>
            </a:prstGeom>
          </p:spPr>
        </p:pic>
        <p:cxnSp>
          <p:nvCxnSpPr>
            <p:cNvPr id="20" name="Gerade Verbindung 19"/>
            <p:cNvCxnSpPr>
              <a:stCxn id="16" idx="1"/>
            </p:cNvCxnSpPr>
            <p:nvPr/>
          </p:nvCxnSpPr>
          <p:spPr>
            <a:xfrm flipH="1" flipV="1">
              <a:off x="7231626" y="4392238"/>
              <a:ext cx="878228" cy="522366"/>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9D2861DE-0B7A-4666-BC5B-3BADF8980185}"/>
                </a:ext>
              </a:extLst>
            </p:cNvPr>
            <p:cNvSpPr txBox="1"/>
            <p:nvPr/>
          </p:nvSpPr>
          <p:spPr>
            <a:xfrm>
              <a:off x="8592159" y="3983580"/>
              <a:ext cx="2537395" cy="1862048"/>
            </a:xfrm>
            <a:prstGeom prst="rect">
              <a:avLst/>
            </a:prstGeom>
            <a:noFill/>
          </p:spPr>
          <p:txBody>
            <a:bodyPr wrap="square" rtlCol="0">
              <a:spAutoFit/>
            </a:bodyPr>
            <a:lstStyle/>
            <a:p>
              <a:r>
                <a:rPr lang="de-DE" sz="11500" dirty="0">
                  <a:ln w="38100">
                    <a:solidFill>
                      <a:schemeClr val="bg1"/>
                    </a:solidFill>
                  </a:ln>
                  <a:noFill/>
                </a:rPr>
                <a:t>CB</a:t>
              </a:r>
              <a:endParaRPr lang="de-DE" dirty="0">
                <a:ln w="38100">
                  <a:solidFill>
                    <a:schemeClr val="bg1"/>
                  </a:solidFill>
                </a:ln>
                <a:noFill/>
              </a:endParaRPr>
            </a:p>
          </p:txBody>
        </p:sp>
        <p:sp>
          <p:nvSpPr>
            <p:cNvPr id="37" name="Textfeld 36">
              <a:extLst>
                <a:ext uri="{FF2B5EF4-FFF2-40B4-BE49-F238E27FC236}">
                  <a16:creationId xmlns:a16="http://schemas.microsoft.com/office/drawing/2014/main" id="{9D2861DE-0B7A-4666-BC5B-3BADF8980185}"/>
                </a:ext>
              </a:extLst>
            </p:cNvPr>
            <p:cNvSpPr txBox="1"/>
            <p:nvPr/>
          </p:nvSpPr>
          <p:spPr>
            <a:xfrm>
              <a:off x="9189701" y="3048277"/>
              <a:ext cx="1434147" cy="1862048"/>
            </a:xfrm>
            <a:prstGeom prst="rect">
              <a:avLst/>
            </a:prstGeom>
            <a:noFill/>
          </p:spPr>
          <p:txBody>
            <a:bodyPr wrap="square" rtlCol="0">
              <a:spAutoFit/>
            </a:bodyPr>
            <a:lstStyle/>
            <a:p>
              <a:r>
                <a:rPr lang="de-DE" sz="11500" dirty="0">
                  <a:ln w="38100">
                    <a:solidFill>
                      <a:schemeClr val="bg1"/>
                    </a:solidFill>
                  </a:ln>
                  <a:noFill/>
                </a:rPr>
                <a:t>+</a:t>
              </a:r>
              <a:endParaRPr lang="de-DE" dirty="0">
                <a:ln w="38100">
                  <a:solidFill>
                    <a:schemeClr val="bg1"/>
                  </a:solidFill>
                </a:ln>
                <a:noFill/>
              </a:endParaRPr>
            </a:p>
          </p:txBody>
        </p:sp>
      </p:grpSp>
      <p:sp>
        <p:nvSpPr>
          <p:cNvPr id="19" name="Foliennummernplatzhalter 18">
            <a:extLst>
              <a:ext uri="{FF2B5EF4-FFF2-40B4-BE49-F238E27FC236}">
                <a16:creationId xmlns:a16="http://schemas.microsoft.com/office/drawing/2014/main" id="{1C182C52-7813-9E6E-1C87-AD2671A4DE14}"/>
              </a:ext>
            </a:extLst>
          </p:cNvPr>
          <p:cNvSpPr>
            <a:spLocks noGrp="1"/>
          </p:cNvSpPr>
          <p:nvPr>
            <p:ph type="sldNum" sz="quarter" idx="12"/>
          </p:nvPr>
        </p:nvSpPr>
        <p:spPr/>
        <p:txBody>
          <a:bodyPr/>
          <a:lstStyle/>
          <a:p>
            <a:fld id="{DDF5A8BD-E949-4BEE-BC04-18DF6B43ADBB}" type="slidenum">
              <a:rPr lang="de-DE" smtClean="0"/>
              <a:pPr/>
              <a:t>3</a:t>
            </a:fld>
            <a:endParaRPr lang="de-DE"/>
          </a:p>
        </p:txBody>
      </p:sp>
      <p:sp>
        <p:nvSpPr>
          <p:cNvPr id="21" name="Fußzeilenplatzhalter 7">
            <a:extLst>
              <a:ext uri="{FF2B5EF4-FFF2-40B4-BE49-F238E27FC236}">
                <a16:creationId xmlns:a16="http://schemas.microsoft.com/office/drawing/2014/main" id="{4A3203C5-0016-2FB2-D20C-579DD1CC81AB}"/>
              </a:ext>
            </a:extLst>
          </p:cNvPr>
          <p:cNvSpPr>
            <a:spLocks noGrp="1"/>
          </p:cNvSpPr>
          <p:nvPr>
            <p:ph type="ftr" sz="quarter" idx="13"/>
          </p:nvPr>
        </p:nvSpPr>
        <p:spPr>
          <a:xfrm>
            <a:off x="334962" y="6459041"/>
            <a:ext cx="5341929" cy="287378"/>
          </a:xfrm>
        </p:spPr>
        <p:txBody>
          <a:bodyPr/>
          <a:lstStyle/>
          <a:p>
            <a:r>
              <a:rPr lang="de-DE"/>
              <a:t>MD111 Lions WaSH-Projekt 2024-2025</a:t>
            </a:r>
            <a:endParaRPr lang="de-DE" dirty="0"/>
          </a:p>
        </p:txBody>
      </p:sp>
      <p:sp>
        <p:nvSpPr>
          <p:cNvPr id="3" name="Titel 36">
            <a:extLst>
              <a:ext uri="{FF2B5EF4-FFF2-40B4-BE49-F238E27FC236}">
                <a16:creationId xmlns:a16="http://schemas.microsoft.com/office/drawing/2014/main" id="{1FDA8E65-A39F-7C33-1412-F6A72EF6D1DA}"/>
              </a:ext>
            </a:extLst>
          </p:cNvPr>
          <p:cNvSpPr>
            <a:spLocks noGrp="1"/>
          </p:cNvSpPr>
          <p:nvPr>
            <p:ph type="title"/>
          </p:nvPr>
        </p:nvSpPr>
        <p:spPr>
          <a:xfrm>
            <a:off x="334962" y="347666"/>
            <a:ext cx="11522074" cy="1032506"/>
          </a:xfrm>
        </p:spPr>
        <p:txBody>
          <a:bodyPr/>
          <a:lstStyle/>
          <a:p>
            <a:r>
              <a:rPr lang="de-DE" dirty="0"/>
              <a:t>Was heißt „WaSH“ ?</a:t>
            </a:r>
          </a:p>
        </p:txBody>
      </p:sp>
    </p:spTree>
    <p:custDataLst>
      <p:tags r:id="rId1"/>
    </p:custDataLst>
    <p:extLst>
      <p:ext uri="{BB962C8B-B14F-4D97-AF65-F5344CB8AC3E}">
        <p14:creationId xmlns:p14="http://schemas.microsoft.com/office/powerpoint/2010/main" val="1152966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238AA4E-EC5E-2B56-F2D7-863FF4992546}"/>
              </a:ext>
            </a:extLst>
          </p:cNvPr>
          <p:cNvSpPr>
            <a:spLocks noGrp="1"/>
          </p:cNvSpPr>
          <p:nvPr>
            <p:ph type="ctrTitle"/>
          </p:nvPr>
        </p:nvSpPr>
        <p:spPr>
          <a:xfrm>
            <a:off x="2090057" y="3805779"/>
            <a:ext cx="8011886" cy="858986"/>
          </a:xfrm>
        </p:spPr>
        <p:txBody>
          <a:bodyPr anchor="t"/>
          <a:lstStyle/>
          <a:p>
            <a:r>
              <a:rPr lang="de-DE" dirty="0"/>
              <a:t>Malawi</a:t>
            </a:r>
          </a:p>
        </p:txBody>
      </p:sp>
      <p:sp>
        <p:nvSpPr>
          <p:cNvPr id="8" name="Untertitel 7">
            <a:extLst>
              <a:ext uri="{FF2B5EF4-FFF2-40B4-BE49-F238E27FC236}">
                <a16:creationId xmlns:a16="http://schemas.microsoft.com/office/drawing/2014/main" id="{74FDEAD8-DC06-A8B0-305A-E8BA15008D93}"/>
              </a:ext>
            </a:extLst>
          </p:cNvPr>
          <p:cNvSpPr>
            <a:spLocks noGrp="1"/>
          </p:cNvSpPr>
          <p:nvPr>
            <p:ph type="subTitle" idx="1"/>
          </p:nvPr>
        </p:nvSpPr>
        <p:spPr>
          <a:xfrm>
            <a:off x="2090057" y="4615576"/>
            <a:ext cx="8011886" cy="504371"/>
          </a:xfrm>
        </p:spPr>
        <p:txBody>
          <a:bodyPr>
            <a:normAutofit/>
          </a:bodyPr>
          <a:lstStyle/>
          <a:p>
            <a:r>
              <a:rPr lang="de-DE" dirty="0"/>
              <a:t>Unser </a:t>
            </a:r>
            <a:r>
              <a:rPr lang="de-DE" dirty="0" err="1"/>
              <a:t>WaSH</a:t>
            </a:r>
            <a:r>
              <a:rPr lang="de-DE" dirty="0"/>
              <a:t>-Projekt 2024/2025</a:t>
            </a:r>
          </a:p>
        </p:txBody>
      </p:sp>
      <p:sp>
        <p:nvSpPr>
          <p:cNvPr id="4" name="Foliennummernplatzhalter 3">
            <a:extLst>
              <a:ext uri="{FF2B5EF4-FFF2-40B4-BE49-F238E27FC236}">
                <a16:creationId xmlns:a16="http://schemas.microsoft.com/office/drawing/2014/main" id="{070FDC28-EE74-BC0B-03BC-37F0EFF2AEB3}"/>
              </a:ext>
            </a:extLst>
          </p:cNvPr>
          <p:cNvSpPr>
            <a:spLocks noGrp="1"/>
          </p:cNvSpPr>
          <p:nvPr>
            <p:ph type="sldNum" sz="quarter" idx="4294967295"/>
          </p:nvPr>
        </p:nvSpPr>
        <p:spPr>
          <a:xfrm>
            <a:off x="9448800" y="6459538"/>
            <a:ext cx="2743200" cy="287337"/>
          </a:xfrm>
        </p:spPr>
        <p:txBody>
          <a:bodyPr/>
          <a:lstStyle/>
          <a:p>
            <a:fld id="{DDF5A8BD-E949-4BEE-BC04-18DF6B43ADBB}" type="slidenum">
              <a:rPr lang="de-DE" smtClean="0"/>
              <a:pPr/>
              <a:t>4</a:t>
            </a:fld>
            <a:endParaRPr lang="de-DE"/>
          </a:p>
        </p:txBody>
      </p:sp>
      <p:sp>
        <p:nvSpPr>
          <p:cNvPr id="5" name="Fußzeilenplatzhalter 4">
            <a:extLst>
              <a:ext uri="{FF2B5EF4-FFF2-40B4-BE49-F238E27FC236}">
                <a16:creationId xmlns:a16="http://schemas.microsoft.com/office/drawing/2014/main" id="{98FA38D3-1F00-7A65-539D-C6159B58DF38}"/>
              </a:ext>
            </a:extLst>
          </p:cNvPr>
          <p:cNvSpPr>
            <a:spLocks noGrp="1"/>
          </p:cNvSpPr>
          <p:nvPr>
            <p:ph type="ftr" sz="quarter" idx="4294967295"/>
          </p:nvPr>
        </p:nvSpPr>
        <p:spPr>
          <a:xfrm>
            <a:off x="0" y="6459538"/>
            <a:ext cx="5341938" cy="287337"/>
          </a:xfrm>
        </p:spPr>
        <p:txBody>
          <a:bodyPr/>
          <a:lstStyle/>
          <a:p>
            <a:r>
              <a:rPr lang="de-DE"/>
              <a:t>MD111 Lions WaSH-Projekt 2024-2025</a:t>
            </a:r>
          </a:p>
        </p:txBody>
      </p:sp>
      <p:pic>
        <p:nvPicPr>
          <p:cNvPr id="12" name="Grafik 11">
            <a:extLst>
              <a:ext uri="{FF2B5EF4-FFF2-40B4-BE49-F238E27FC236}">
                <a16:creationId xmlns:a16="http://schemas.microsoft.com/office/drawing/2014/main" id="{9DBEC6D9-DEC6-FE55-B64E-99798A53CE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3905" y="1015800"/>
            <a:ext cx="4599398" cy="2584371"/>
          </a:xfrm>
          <a:prstGeom prst="rect">
            <a:avLst/>
          </a:prstGeom>
        </p:spPr>
      </p:pic>
    </p:spTree>
    <p:extLst>
      <p:ext uri="{BB962C8B-B14F-4D97-AF65-F5344CB8AC3E}">
        <p14:creationId xmlns:p14="http://schemas.microsoft.com/office/powerpoint/2010/main" val="3902276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4C2FE172-617E-FF7E-4DE2-0E2D4785E6AA}"/>
              </a:ext>
            </a:extLst>
          </p:cNvPr>
          <p:cNvSpPr>
            <a:spLocks noGrp="1"/>
          </p:cNvSpPr>
          <p:nvPr>
            <p:ph type="title"/>
          </p:nvPr>
        </p:nvSpPr>
        <p:spPr/>
        <p:txBody>
          <a:bodyPr/>
          <a:lstStyle/>
          <a:p>
            <a:r>
              <a:rPr lang="de-DE" cap="none" dirty="0"/>
              <a:t>Republik Malawi</a:t>
            </a:r>
          </a:p>
        </p:txBody>
      </p:sp>
      <p:sp>
        <p:nvSpPr>
          <p:cNvPr id="3" name="Inhaltsplatzhalter 2">
            <a:extLst>
              <a:ext uri="{FF2B5EF4-FFF2-40B4-BE49-F238E27FC236}">
                <a16:creationId xmlns:a16="http://schemas.microsoft.com/office/drawing/2014/main" id="{C360A758-40C6-4121-88CF-588256FE9859}"/>
              </a:ext>
            </a:extLst>
          </p:cNvPr>
          <p:cNvSpPr>
            <a:spLocks noGrp="1"/>
          </p:cNvSpPr>
          <p:nvPr>
            <p:ph sz="half" idx="2"/>
          </p:nvPr>
        </p:nvSpPr>
        <p:spPr>
          <a:xfrm>
            <a:off x="3681838" y="1556441"/>
            <a:ext cx="8066914" cy="4751594"/>
          </a:xfrm>
        </p:spPr>
        <p:txBody>
          <a:bodyPr vert="horz" lIns="0" tIns="90000" rIns="0" bIns="45720" rtlCol="0" anchor="t">
            <a:noAutofit/>
          </a:bodyPr>
          <a:lstStyle/>
          <a:p>
            <a:pPr>
              <a:spcBef>
                <a:spcPts val="800"/>
              </a:spcBef>
              <a:spcAft>
                <a:spcPts val="200"/>
              </a:spcAft>
            </a:pPr>
            <a:r>
              <a:rPr lang="de-DE" sz="2000" dirty="0">
                <a:solidFill>
                  <a:schemeClr val="tx1">
                    <a:lumMod val="65000"/>
                    <a:lumOff val="35000"/>
                  </a:schemeClr>
                </a:solidFill>
              </a:rPr>
              <a:t>Hauptstadt: 	Lilongwe</a:t>
            </a:r>
          </a:p>
          <a:p>
            <a:pPr>
              <a:spcBef>
                <a:spcPts val="800"/>
              </a:spcBef>
              <a:spcAft>
                <a:spcPts val="200"/>
              </a:spcAft>
            </a:pPr>
            <a:r>
              <a:rPr lang="de-DE" sz="2000" dirty="0">
                <a:solidFill>
                  <a:schemeClr val="tx1">
                    <a:lumMod val="65000"/>
                    <a:lumOff val="35000"/>
                  </a:schemeClr>
                </a:solidFill>
              </a:rPr>
              <a:t>Amtssprache: Englisch,</a:t>
            </a:r>
            <a:br>
              <a:rPr lang="de-DE" sz="2000" dirty="0">
                <a:solidFill>
                  <a:schemeClr val="tx1">
                    <a:lumMod val="65000"/>
                    <a:lumOff val="35000"/>
                  </a:schemeClr>
                </a:solidFill>
              </a:rPr>
            </a:br>
            <a:r>
              <a:rPr lang="de-DE" sz="2000" dirty="0">
                <a:solidFill>
                  <a:schemeClr val="tx1">
                    <a:lumMod val="65000"/>
                    <a:lumOff val="35000"/>
                  </a:schemeClr>
                </a:solidFill>
              </a:rPr>
              <a:t>		Chichewa</a:t>
            </a:r>
          </a:p>
          <a:p>
            <a:pPr>
              <a:spcBef>
                <a:spcPts val="800"/>
              </a:spcBef>
              <a:spcAft>
                <a:spcPts val="200"/>
              </a:spcAft>
            </a:pPr>
            <a:r>
              <a:rPr lang="de-DE" sz="2000" dirty="0">
                <a:solidFill>
                  <a:schemeClr val="tx1">
                    <a:lumMod val="65000"/>
                    <a:lumOff val="35000"/>
                  </a:schemeClr>
                </a:solidFill>
              </a:rPr>
              <a:t>Fläche: 	118.484 km²  (etwa 1/3 Deutschlands)</a:t>
            </a:r>
          </a:p>
          <a:p>
            <a:pPr>
              <a:spcBef>
                <a:spcPts val="800"/>
              </a:spcBef>
              <a:spcAft>
                <a:spcPts val="200"/>
              </a:spcAft>
            </a:pPr>
            <a:r>
              <a:rPr lang="de-DE" sz="2000" dirty="0">
                <a:solidFill>
                  <a:schemeClr val="tx1">
                    <a:lumMod val="65000"/>
                    <a:lumOff val="35000"/>
                  </a:schemeClr>
                </a:solidFill>
              </a:rPr>
              <a:t>Einwohner:	19,8 Millionen</a:t>
            </a:r>
          </a:p>
          <a:p>
            <a:pPr>
              <a:spcBef>
                <a:spcPts val="800"/>
              </a:spcBef>
              <a:spcAft>
                <a:spcPts val="200"/>
              </a:spcAft>
            </a:pPr>
            <a:r>
              <a:rPr lang="de-DE" sz="2000" dirty="0">
                <a:solidFill>
                  <a:schemeClr val="tx1">
                    <a:lumMod val="65000"/>
                    <a:lumOff val="35000"/>
                  </a:schemeClr>
                </a:solidFill>
              </a:rPr>
              <a:t>Religion:	80% Christentum</a:t>
            </a:r>
          </a:p>
          <a:p>
            <a:pPr>
              <a:spcBef>
                <a:spcPts val="800"/>
              </a:spcBef>
              <a:spcAft>
                <a:spcPts val="200"/>
              </a:spcAft>
            </a:pPr>
            <a:r>
              <a:rPr lang="de-DE" sz="2000" dirty="0">
                <a:solidFill>
                  <a:schemeClr val="tx1">
                    <a:lumMod val="65000"/>
                    <a:lumOff val="35000"/>
                  </a:schemeClr>
                </a:solidFill>
              </a:rPr>
              <a:t>Malawisee:	drittgrößter See Afrikas, neuntgrößter See der Welt,</a:t>
            </a:r>
            <a:br>
              <a:rPr lang="de-DE" sz="2000" dirty="0">
                <a:solidFill>
                  <a:schemeClr val="tx1">
                    <a:lumMod val="65000"/>
                    <a:lumOff val="35000"/>
                  </a:schemeClr>
                </a:solidFill>
              </a:rPr>
            </a:br>
            <a:r>
              <a:rPr lang="de-DE" sz="2000" dirty="0">
                <a:solidFill>
                  <a:schemeClr val="tx1">
                    <a:lumMod val="65000"/>
                    <a:lumOff val="35000"/>
                  </a:schemeClr>
                </a:solidFill>
              </a:rPr>
              <a:t>		allein 700-800 Arten von Buntbarschen</a:t>
            </a:r>
          </a:p>
          <a:p>
            <a:pPr>
              <a:spcBef>
                <a:spcPts val="800"/>
              </a:spcBef>
              <a:spcAft>
                <a:spcPts val="200"/>
              </a:spcAft>
            </a:pPr>
            <a:r>
              <a:rPr lang="de-DE" sz="2000" dirty="0">
                <a:solidFill>
                  <a:schemeClr val="tx1">
                    <a:lumMod val="65000"/>
                    <a:lumOff val="35000"/>
                  </a:schemeClr>
                </a:solidFill>
              </a:rPr>
              <a:t>Tee-Anbau:	ältestes noch existierendes Anbaugebiet in Afrika </a:t>
            </a:r>
            <a:br>
              <a:rPr lang="de-DE" sz="2000" dirty="0">
                <a:solidFill>
                  <a:schemeClr val="tx1">
                    <a:lumMod val="65000"/>
                    <a:lumOff val="35000"/>
                  </a:schemeClr>
                </a:solidFill>
              </a:rPr>
            </a:br>
            <a:r>
              <a:rPr lang="de-DE" sz="2000" dirty="0">
                <a:solidFill>
                  <a:schemeClr val="tx1">
                    <a:lumMod val="65000"/>
                    <a:lumOff val="35000"/>
                  </a:schemeClr>
                </a:solidFill>
              </a:rPr>
              <a:t>		(seit 1890)	</a:t>
            </a:r>
          </a:p>
          <a:p>
            <a:pPr>
              <a:spcBef>
                <a:spcPts val="800"/>
              </a:spcBef>
              <a:spcAft>
                <a:spcPts val="200"/>
              </a:spcAft>
            </a:pPr>
            <a:r>
              <a:rPr lang="de-DE" sz="2000" dirty="0">
                <a:solidFill>
                  <a:schemeClr val="tx1">
                    <a:lumMod val="65000"/>
                    <a:lumOff val="35000"/>
                  </a:schemeClr>
                </a:solidFill>
              </a:rPr>
              <a:t>Wirtschaft: 	90% Landwirtschaft</a:t>
            </a:r>
            <a:br>
              <a:rPr lang="de-DE" sz="2000" dirty="0">
                <a:solidFill>
                  <a:schemeClr val="tx1">
                    <a:lumMod val="65000"/>
                    <a:lumOff val="35000"/>
                  </a:schemeClr>
                </a:solidFill>
              </a:rPr>
            </a:br>
            <a:r>
              <a:rPr lang="de-DE" sz="2000" dirty="0">
                <a:solidFill>
                  <a:schemeClr val="tx1">
                    <a:lumMod val="65000"/>
                    <a:lumOff val="35000"/>
                  </a:schemeClr>
                </a:solidFill>
              </a:rPr>
              <a:t>		Export: Tabak, Tee, Zuckerrohr; Eigenbedarf: Mais </a:t>
            </a:r>
          </a:p>
          <a:p>
            <a:pPr>
              <a:spcBef>
                <a:spcPts val="800"/>
              </a:spcBef>
              <a:spcAft>
                <a:spcPts val="200"/>
              </a:spcAft>
            </a:pPr>
            <a:r>
              <a:rPr lang="de-DE" sz="2000" dirty="0">
                <a:solidFill>
                  <a:schemeClr val="tx1">
                    <a:lumMod val="65000"/>
                    <a:lumOff val="35000"/>
                  </a:schemeClr>
                </a:solidFill>
              </a:rPr>
              <a:t>Wohlstandsindex (HDI): Rang 172 von 193 Ländern </a:t>
            </a:r>
          </a:p>
          <a:p>
            <a:pPr>
              <a:spcAft>
                <a:spcPts val="600"/>
              </a:spcAft>
            </a:pPr>
            <a:endParaRPr lang="de-DE" sz="1600" dirty="0">
              <a:solidFill>
                <a:schemeClr val="tx1">
                  <a:lumMod val="65000"/>
                  <a:lumOff val="35000"/>
                </a:schemeClr>
              </a:solidFill>
            </a:endParaRPr>
          </a:p>
        </p:txBody>
      </p:sp>
      <p:sp>
        <p:nvSpPr>
          <p:cNvPr id="8" name="Fußzeilenplatzhalter 4">
            <a:extLst>
              <a:ext uri="{FF2B5EF4-FFF2-40B4-BE49-F238E27FC236}">
                <a16:creationId xmlns:a16="http://schemas.microsoft.com/office/drawing/2014/main" id="{92C904D2-569E-4CA9-8AEE-6E173396DA64}"/>
              </a:ext>
            </a:extLst>
          </p:cNvPr>
          <p:cNvSpPr>
            <a:spLocks noGrp="1"/>
          </p:cNvSpPr>
          <p:nvPr>
            <p:ph type="ftr" sz="quarter" idx="13"/>
          </p:nvPr>
        </p:nvSpPr>
        <p:spPr/>
        <p:txBody>
          <a:bodyPr/>
          <a:lstStyle/>
          <a:p>
            <a:r>
              <a:rPr lang="de-DE"/>
              <a:t>MD111 Lions WaSH-Projekt 2024-2025</a:t>
            </a:r>
            <a:endParaRPr lang="de-DE" dirty="0"/>
          </a:p>
        </p:txBody>
      </p:sp>
      <p:sp>
        <p:nvSpPr>
          <p:cNvPr id="2" name="Foliennummernplatzhalter 1">
            <a:extLst>
              <a:ext uri="{FF2B5EF4-FFF2-40B4-BE49-F238E27FC236}">
                <a16:creationId xmlns:a16="http://schemas.microsoft.com/office/drawing/2014/main" id="{23CBDAA6-B3AA-20DA-1A1A-CF6D2398431E}"/>
              </a:ext>
            </a:extLst>
          </p:cNvPr>
          <p:cNvSpPr>
            <a:spLocks noGrp="1"/>
          </p:cNvSpPr>
          <p:nvPr>
            <p:ph type="sldNum" sz="quarter" idx="12"/>
          </p:nvPr>
        </p:nvSpPr>
        <p:spPr/>
        <p:txBody>
          <a:bodyPr/>
          <a:lstStyle/>
          <a:p>
            <a:fld id="{DDF5A8BD-E949-4BEE-BC04-18DF6B43ADBB}" type="slidenum">
              <a:rPr lang="de-DE" smtClean="0"/>
              <a:pPr/>
              <a:t>5</a:t>
            </a:fld>
            <a:endParaRPr lang="de-DE"/>
          </a:p>
        </p:txBody>
      </p:sp>
      <p:pic>
        <p:nvPicPr>
          <p:cNvPr id="5" name="Grafik 4" descr="Ein Bild, das draußen, Strand, Himmel, Baum enthält.&#10;&#10;Automatisch generierte Beschreibung">
            <a:extLst>
              <a:ext uri="{FF2B5EF4-FFF2-40B4-BE49-F238E27FC236}">
                <a16:creationId xmlns:a16="http://schemas.microsoft.com/office/drawing/2014/main" id="{30485A13-546C-1495-E08A-68E9298182D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186247" y="189629"/>
            <a:ext cx="5005754" cy="2459141"/>
          </a:xfrm>
          <a:prstGeom prst="rect">
            <a:avLst/>
          </a:prstGeom>
          <a:solidFill>
            <a:srgbClr val="FFFFFF">
              <a:shade val="85000"/>
            </a:srgbClr>
          </a:solidFill>
          <a:ln w="190500" cap="rnd">
            <a:noFill/>
          </a:ln>
          <a:effectLst>
            <a:outerShdw blurRad="50000" algn="tl" rotWithShape="0">
              <a:srgbClr val="000000">
                <a:alpha val="41000"/>
              </a:srgbClr>
            </a:outerShdw>
          </a:effectLst>
        </p:spPr>
      </p:pic>
      <p:pic>
        <p:nvPicPr>
          <p:cNvPr id="15" name="Bildplatzhalter 11" descr="Ein Bild, das Karte enthält.&#10;&#10;Automatisch generierte Beschreibung">
            <a:extLst>
              <a:ext uri="{FF2B5EF4-FFF2-40B4-BE49-F238E27FC236}">
                <a16:creationId xmlns:a16="http://schemas.microsoft.com/office/drawing/2014/main" id="{07910440-F045-3E88-0D4A-92F544F183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7" r="4450" b="-4715"/>
          <a:stretch/>
        </p:blipFill>
        <p:spPr>
          <a:xfrm>
            <a:off x="334962" y="1520345"/>
            <a:ext cx="3197944" cy="4751594"/>
          </a:xfrm>
          <a:prstGeom prst="rect">
            <a:avLst/>
          </a:prstGeom>
          <a:ln>
            <a:solidFill>
              <a:schemeClr val="accent1"/>
            </a:solidFill>
          </a:ln>
        </p:spPr>
      </p:pic>
    </p:spTree>
    <p:extLst>
      <p:ext uri="{BB962C8B-B14F-4D97-AF65-F5344CB8AC3E}">
        <p14:creationId xmlns:p14="http://schemas.microsoft.com/office/powerpoint/2010/main" val="941015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9EEDDB-9385-48B8-B5B5-278B6ADF3FA4}"/>
              </a:ext>
            </a:extLst>
          </p:cNvPr>
          <p:cNvSpPr>
            <a:spLocks noGrp="1"/>
          </p:cNvSpPr>
          <p:nvPr>
            <p:ph type="title"/>
          </p:nvPr>
        </p:nvSpPr>
        <p:spPr/>
        <p:txBody>
          <a:bodyPr/>
          <a:lstStyle/>
          <a:p>
            <a:r>
              <a:rPr lang="de-DE" dirty="0"/>
              <a:t>Warum wir im </a:t>
            </a:r>
            <a:r>
              <a:rPr lang="de-DE" dirty="0" err="1"/>
              <a:t>Zomba</a:t>
            </a:r>
            <a:r>
              <a:rPr lang="de-DE" dirty="0"/>
              <a:t> </a:t>
            </a:r>
            <a:r>
              <a:rPr lang="de-DE" dirty="0" err="1"/>
              <a:t>District</a:t>
            </a:r>
            <a:r>
              <a:rPr lang="de-DE" dirty="0"/>
              <a:t> unterstützen</a:t>
            </a:r>
          </a:p>
        </p:txBody>
      </p:sp>
      <p:sp>
        <p:nvSpPr>
          <p:cNvPr id="3" name="Inhaltsplatzhalter 2">
            <a:extLst>
              <a:ext uri="{FF2B5EF4-FFF2-40B4-BE49-F238E27FC236}">
                <a16:creationId xmlns:a16="http://schemas.microsoft.com/office/drawing/2014/main" id="{C360A758-40C6-4121-88CF-588256FE9859}"/>
              </a:ext>
            </a:extLst>
          </p:cNvPr>
          <p:cNvSpPr>
            <a:spLocks noGrp="1"/>
          </p:cNvSpPr>
          <p:nvPr>
            <p:ph sz="half" idx="2"/>
          </p:nvPr>
        </p:nvSpPr>
        <p:spPr>
          <a:xfrm>
            <a:off x="6573268" y="1894114"/>
            <a:ext cx="5283769" cy="4209487"/>
          </a:xfrm>
        </p:spPr>
        <p:txBody>
          <a:bodyPr vert="horz" lIns="0" tIns="90000" rIns="0" bIns="45720" rtlCol="0" anchor="t">
            <a:noAutofit/>
          </a:bodyPr>
          <a:lstStyle/>
          <a:p>
            <a:pPr marL="0" lvl="2" indent="0">
              <a:lnSpc>
                <a:spcPct val="100000"/>
              </a:lnSpc>
              <a:spcBef>
                <a:spcPts val="1000"/>
              </a:spcBef>
              <a:spcAft>
                <a:spcPts val="600"/>
              </a:spcAft>
              <a:buClr>
                <a:schemeClr val="accent1"/>
              </a:buClr>
              <a:buNone/>
            </a:pPr>
            <a:r>
              <a:rPr lang="de-DE" sz="2000" dirty="0">
                <a:solidFill>
                  <a:schemeClr val="tx1">
                    <a:lumMod val="65000"/>
                    <a:lumOff val="35000"/>
                  </a:schemeClr>
                </a:solidFill>
              </a:rPr>
              <a:t>Von den Einwohnern des </a:t>
            </a:r>
            <a:r>
              <a:rPr lang="de-DE" sz="2000" dirty="0" err="1">
                <a:solidFill>
                  <a:schemeClr val="tx1">
                    <a:lumMod val="65000"/>
                    <a:lumOff val="35000"/>
                  </a:schemeClr>
                </a:solidFill>
              </a:rPr>
              <a:t>Zomba</a:t>
            </a:r>
            <a:r>
              <a:rPr lang="de-DE" sz="2000" dirty="0">
                <a:solidFill>
                  <a:schemeClr val="tx1">
                    <a:lumMod val="65000"/>
                    <a:lumOff val="35000"/>
                  </a:schemeClr>
                </a:solidFill>
              </a:rPr>
              <a:t> </a:t>
            </a:r>
            <a:r>
              <a:rPr lang="de-DE" sz="2000" dirty="0" err="1">
                <a:solidFill>
                  <a:schemeClr val="tx1">
                    <a:lumMod val="65000"/>
                    <a:lumOff val="35000"/>
                  </a:schemeClr>
                </a:solidFill>
              </a:rPr>
              <a:t>District</a:t>
            </a:r>
            <a:r>
              <a:rPr lang="de-DE" sz="2000" dirty="0">
                <a:solidFill>
                  <a:schemeClr val="tx1">
                    <a:lumMod val="65000"/>
                    <a:lumOff val="35000"/>
                  </a:schemeClr>
                </a:solidFill>
              </a:rPr>
              <a:t> haben </a:t>
            </a:r>
          </a:p>
          <a:p>
            <a:pPr marL="228600" lvl="2">
              <a:lnSpc>
                <a:spcPct val="100000"/>
              </a:lnSpc>
              <a:spcBef>
                <a:spcPts val="1000"/>
              </a:spcBef>
              <a:spcAft>
                <a:spcPts val="600"/>
              </a:spcAft>
              <a:buClr>
                <a:schemeClr val="accent1"/>
              </a:buClr>
              <a:buFont typeface="HelveticaNeue LT 45 Light" panose="020B0403020202020204" pitchFamily="34" charset="0"/>
              <a:buChar char="•"/>
            </a:pPr>
            <a:r>
              <a:rPr lang="de-DE" sz="2000" dirty="0">
                <a:solidFill>
                  <a:schemeClr val="tx1">
                    <a:lumMod val="65000"/>
                    <a:lumOff val="35000"/>
                  </a:schemeClr>
                </a:solidFill>
              </a:rPr>
              <a:t>35% keinen Zugang zu sauberem (Trink)-</a:t>
            </a:r>
            <a:r>
              <a:rPr lang="de-DE" sz="2000" b="1" dirty="0">
                <a:solidFill>
                  <a:schemeClr val="tx1">
                    <a:lumMod val="65000"/>
                    <a:lumOff val="35000"/>
                  </a:schemeClr>
                </a:solidFill>
              </a:rPr>
              <a:t>Wa</a:t>
            </a:r>
            <a:r>
              <a:rPr lang="de-DE" sz="2000" dirty="0">
                <a:solidFill>
                  <a:schemeClr val="tx1">
                    <a:lumMod val="65000"/>
                    <a:lumOff val="35000"/>
                  </a:schemeClr>
                </a:solidFill>
              </a:rPr>
              <a:t>sser</a:t>
            </a:r>
          </a:p>
          <a:p>
            <a:pPr marL="228600" lvl="2">
              <a:lnSpc>
                <a:spcPct val="100000"/>
              </a:lnSpc>
              <a:spcBef>
                <a:spcPts val="1000"/>
              </a:spcBef>
              <a:spcAft>
                <a:spcPts val="600"/>
              </a:spcAft>
              <a:buClr>
                <a:schemeClr val="accent1"/>
              </a:buClr>
              <a:buFont typeface="HelveticaNeue LT 45 Light" panose="020B0403020202020204" pitchFamily="34" charset="0"/>
              <a:buChar char="•"/>
            </a:pPr>
            <a:r>
              <a:rPr lang="de-DE" sz="2000" dirty="0">
                <a:solidFill>
                  <a:schemeClr val="tx1">
                    <a:lumMod val="65000"/>
                    <a:lumOff val="35000"/>
                  </a:schemeClr>
                </a:solidFill>
              </a:rPr>
              <a:t>50% keinen Zugang zu sicheren </a:t>
            </a:r>
            <a:r>
              <a:rPr lang="de-DE" sz="2000" b="1" dirty="0">
                <a:solidFill>
                  <a:schemeClr val="tx1">
                    <a:lumMod val="65000"/>
                    <a:lumOff val="35000"/>
                  </a:schemeClr>
                </a:solidFill>
              </a:rPr>
              <a:t>S</a:t>
            </a:r>
            <a:r>
              <a:rPr lang="de-DE" sz="2000" dirty="0">
                <a:solidFill>
                  <a:schemeClr val="tx1">
                    <a:lumMod val="65000"/>
                    <a:lumOff val="35000"/>
                  </a:schemeClr>
                </a:solidFill>
              </a:rPr>
              <a:t>anitäranlagen </a:t>
            </a:r>
          </a:p>
          <a:p>
            <a:pPr marL="228600" lvl="2">
              <a:lnSpc>
                <a:spcPct val="100000"/>
              </a:lnSpc>
              <a:spcBef>
                <a:spcPts val="1000"/>
              </a:spcBef>
              <a:spcAft>
                <a:spcPts val="600"/>
              </a:spcAft>
              <a:buClr>
                <a:schemeClr val="accent1"/>
              </a:buClr>
              <a:buFont typeface="HelveticaNeue LT 45 Light" panose="020B0403020202020204" pitchFamily="34" charset="0"/>
              <a:buChar char="•"/>
            </a:pPr>
            <a:r>
              <a:rPr lang="de-DE" sz="2000" dirty="0">
                <a:solidFill>
                  <a:schemeClr val="tx1">
                    <a:lumMod val="65000"/>
                    <a:lumOff val="35000"/>
                  </a:schemeClr>
                </a:solidFill>
              </a:rPr>
              <a:t>95% keinen Zugang zu Basis</a:t>
            </a:r>
            <a:r>
              <a:rPr lang="de-DE" sz="2000" b="1" dirty="0">
                <a:solidFill>
                  <a:schemeClr val="tx1">
                    <a:lumMod val="65000"/>
                    <a:lumOff val="35000"/>
                  </a:schemeClr>
                </a:solidFill>
              </a:rPr>
              <a:t>h</a:t>
            </a:r>
            <a:r>
              <a:rPr lang="de-DE" sz="2000" dirty="0">
                <a:solidFill>
                  <a:schemeClr val="tx1">
                    <a:lumMod val="65000"/>
                    <a:lumOff val="35000"/>
                  </a:schemeClr>
                </a:solidFill>
              </a:rPr>
              <a:t>ygiene </a:t>
            </a:r>
            <a:br>
              <a:rPr lang="de-DE" sz="2000" dirty="0">
                <a:solidFill>
                  <a:schemeClr val="tx1">
                    <a:lumMod val="65000"/>
                    <a:lumOff val="35000"/>
                  </a:schemeClr>
                </a:solidFill>
              </a:rPr>
            </a:br>
            <a:r>
              <a:rPr lang="de-DE" sz="2000" dirty="0">
                <a:solidFill>
                  <a:schemeClr val="tx1">
                    <a:lumMod val="65000"/>
                    <a:lumOff val="35000"/>
                  </a:schemeClr>
                </a:solidFill>
              </a:rPr>
              <a:t>(z.B. Hände waschen mit Seife)</a:t>
            </a:r>
          </a:p>
          <a:p>
            <a:pPr marL="228600" lvl="2">
              <a:lnSpc>
                <a:spcPct val="100000"/>
              </a:lnSpc>
              <a:spcBef>
                <a:spcPts val="1000"/>
              </a:spcBef>
              <a:spcAft>
                <a:spcPts val="600"/>
              </a:spcAft>
              <a:buClr>
                <a:schemeClr val="accent1"/>
              </a:buClr>
              <a:buFont typeface="HelveticaNeue LT 45 Light" panose="020B0403020202020204" pitchFamily="34" charset="0"/>
              <a:buChar char="•"/>
            </a:pPr>
            <a:endParaRPr lang="de-DE" sz="1100" dirty="0">
              <a:solidFill>
                <a:schemeClr val="tx1">
                  <a:lumMod val="65000"/>
                  <a:lumOff val="35000"/>
                </a:schemeClr>
              </a:solidFill>
            </a:endParaRPr>
          </a:p>
          <a:p>
            <a:pPr marL="647700" lvl="3" indent="-285750">
              <a:lnSpc>
                <a:spcPct val="110000"/>
              </a:lnSpc>
              <a:spcBef>
                <a:spcPts val="1000"/>
              </a:spcBef>
              <a:spcAft>
                <a:spcPts val="600"/>
              </a:spcAft>
              <a:buClr>
                <a:schemeClr val="accent1"/>
              </a:buClr>
              <a:buFont typeface="Wingdings" panose="05000000000000000000" pitchFamily="2" charset="2"/>
              <a:buChar char="Ø"/>
            </a:pPr>
            <a:r>
              <a:rPr lang="de-DE" sz="2000" b="1" dirty="0">
                <a:solidFill>
                  <a:schemeClr val="tx1">
                    <a:lumMod val="65000"/>
                    <a:lumOff val="35000"/>
                  </a:schemeClr>
                </a:solidFill>
              </a:rPr>
              <a:t>1.083 Cholera-Fälle in 2022/23</a:t>
            </a:r>
          </a:p>
          <a:p>
            <a:pPr>
              <a:spcAft>
                <a:spcPts val="600"/>
              </a:spcAft>
            </a:pPr>
            <a:endParaRPr lang="de-DE" dirty="0">
              <a:solidFill>
                <a:srgbClr val="404043"/>
              </a:solidFill>
              <a:cs typeface="Arial"/>
            </a:endParaRPr>
          </a:p>
        </p:txBody>
      </p:sp>
      <p:sp>
        <p:nvSpPr>
          <p:cNvPr id="4" name="Foliennummernplatzhalter 3">
            <a:extLst>
              <a:ext uri="{FF2B5EF4-FFF2-40B4-BE49-F238E27FC236}">
                <a16:creationId xmlns:a16="http://schemas.microsoft.com/office/drawing/2014/main" id="{B6ACC02E-8C32-4F1D-82F0-93A402334A7D}"/>
              </a:ext>
            </a:extLst>
          </p:cNvPr>
          <p:cNvSpPr>
            <a:spLocks noGrp="1"/>
          </p:cNvSpPr>
          <p:nvPr>
            <p:ph type="sldNum" sz="quarter" idx="12"/>
          </p:nvPr>
        </p:nvSpPr>
        <p:spPr/>
        <p:txBody>
          <a:bodyPr/>
          <a:lstStyle/>
          <a:p>
            <a:fld id="{DDF5A8BD-E949-4BEE-BC04-18DF6B43ADBB}" type="slidenum">
              <a:rPr lang="de-DE" smtClean="0"/>
              <a:pPr/>
              <a:t>6</a:t>
            </a:fld>
            <a:endParaRPr lang="de-DE" dirty="0"/>
          </a:p>
        </p:txBody>
      </p:sp>
      <p:sp>
        <p:nvSpPr>
          <p:cNvPr id="8" name="Fußzeilenplatzhalter 4">
            <a:extLst>
              <a:ext uri="{FF2B5EF4-FFF2-40B4-BE49-F238E27FC236}">
                <a16:creationId xmlns:a16="http://schemas.microsoft.com/office/drawing/2014/main" id="{92C904D2-569E-4CA9-8AEE-6E173396DA64}"/>
              </a:ext>
            </a:extLst>
          </p:cNvPr>
          <p:cNvSpPr>
            <a:spLocks noGrp="1"/>
          </p:cNvSpPr>
          <p:nvPr>
            <p:ph type="ftr" sz="quarter" idx="13"/>
          </p:nvPr>
        </p:nvSpPr>
        <p:spPr>
          <a:xfrm>
            <a:off x="334962" y="6459041"/>
            <a:ext cx="5341929" cy="287378"/>
          </a:xfrm>
        </p:spPr>
        <p:txBody>
          <a:bodyPr/>
          <a:lstStyle/>
          <a:p>
            <a:r>
              <a:rPr lang="de-DE"/>
              <a:t>MD111 Lions WaSH-Projekt 2024-2025</a:t>
            </a:r>
            <a:endParaRPr lang="de-DE" dirty="0"/>
          </a:p>
        </p:txBody>
      </p:sp>
      <p:pic>
        <p:nvPicPr>
          <p:cNvPr id="13" name="Grafik 12" descr="Ein Bild, das Kleidung, draußen, Person, Gelände enthält.&#10;&#10;Automatisch generierte Beschreibung">
            <a:extLst>
              <a:ext uri="{FF2B5EF4-FFF2-40B4-BE49-F238E27FC236}">
                <a16:creationId xmlns:a16="http://schemas.microsoft.com/office/drawing/2014/main" id="{A4FC6F77-4B6F-6435-443D-2B5787C5D1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073186" y="782809"/>
            <a:ext cx="4582566" cy="6059015"/>
          </a:xfrm>
          <a:prstGeom prst="rect">
            <a:avLst/>
          </a:prstGeom>
          <a:noFill/>
        </p:spPr>
      </p:pic>
      <p:sp>
        <p:nvSpPr>
          <p:cNvPr id="6" name="Textfeld 5">
            <a:extLst>
              <a:ext uri="{FF2B5EF4-FFF2-40B4-BE49-F238E27FC236}">
                <a16:creationId xmlns:a16="http://schemas.microsoft.com/office/drawing/2014/main" id="{A60CCADD-3A97-40C1-A823-3663BD1BFBB3}"/>
              </a:ext>
            </a:extLst>
          </p:cNvPr>
          <p:cNvSpPr txBox="1"/>
          <p:nvPr/>
        </p:nvSpPr>
        <p:spPr>
          <a:xfrm>
            <a:off x="334961" y="5688102"/>
            <a:ext cx="855023" cy="415498"/>
          </a:xfrm>
          <a:prstGeom prst="rect">
            <a:avLst/>
          </a:prstGeom>
          <a:noFill/>
        </p:spPr>
        <p:txBody>
          <a:bodyPr wrap="square" rtlCol="0">
            <a:spAutoFit/>
          </a:bodyPr>
          <a:lstStyle/>
          <a:p>
            <a:r>
              <a:rPr lang="de-DE" sz="1050" dirty="0">
                <a:solidFill>
                  <a:schemeClr val="bg1">
                    <a:lumMod val="65000"/>
                  </a:schemeClr>
                </a:solidFill>
              </a:rPr>
              <a:t>Bilder:</a:t>
            </a:r>
          </a:p>
          <a:p>
            <a:r>
              <a:rPr lang="de-DE" sz="1050" dirty="0">
                <a:solidFill>
                  <a:schemeClr val="bg1">
                    <a:lumMod val="65000"/>
                  </a:schemeClr>
                </a:solidFill>
              </a:rPr>
              <a:t>SDL</a:t>
            </a:r>
          </a:p>
        </p:txBody>
      </p:sp>
      <p:pic>
        <p:nvPicPr>
          <p:cNvPr id="5" name="Grafik 4">
            <a:extLst>
              <a:ext uri="{FF2B5EF4-FFF2-40B4-BE49-F238E27FC236}">
                <a16:creationId xmlns:a16="http://schemas.microsoft.com/office/drawing/2014/main" id="{8106C33A-BF2D-BC25-5159-8E17F90013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90207" y="208733"/>
            <a:ext cx="855024" cy="1157152"/>
          </a:xfrm>
          <a:prstGeom prst="rect">
            <a:avLst/>
          </a:prstGeom>
        </p:spPr>
      </p:pic>
    </p:spTree>
    <p:extLst>
      <p:ext uri="{BB962C8B-B14F-4D97-AF65-F5344CB8AC3E}">
        <p14:creationId xmlns:p14="http://schemas.microsoft.com/office/powerpoint/2010/main" val="1926385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9EEDDB-9385-48B8-B5B5-278B6ADF3FA4}"/>
              </a:ext>
            </a:extLst>
          </p:cNvPr>
          <p:cNvSpPr>
            <a:spLocks noGrp="1"/>
          </p:cNvSpPr>
          <p:nvPr>
            <p:ph type="title"/>
          </p:nvPr>
        </p:nvSpPr>
        <p:spPr/>
        <p:txBody>
          <a:bodyPr/>
          <a:lstStyle/>
          <a:p>
            <a:r>
              <a:rPr lang="de-DE" dirty="0"/>
              <a:t>Warum wir unterstützen</a:t>
            </a:r>
          </a:p>
        </p:txBody>
      </p:sp>
      <p:sp>
        <p:nvSpPr>
          <p:cNvPr id="3" name="Inhaltsplatzhalter 2">
            <a:extLst>
              <a:ext uri="{FF2B5EF4-FFF2-40B4-BE49-F238E27FC236}">
                <a16:creationId xmlns:a16="http://schemas.microsoft.com/office/drawing/2014/main" id="{C360A758-40C6-4121-88CF-588256FE9859}"/>
              </a:ext>
            </a:extLst>
          </p:cNvPr>
          <p:cNvSpPr>
            <a:spLocks noGrp="1"/>
          </p:cNvSpPr>
          <p:nvPr>
            <p:ph sz="half" idx="2"/>
          </p:nvPr>
        </p:nvSpPr>
        <p:spPr>
          <a:xfrm>
            <a:off x="334962" y="1815737"/>
            <a:ext cx="5761038" cy="4495611"/>
          </a:xfrm>
        </p:spPr>
        <p:txBody>
          <a:bodyPr vert="horz" lIns="0" tIns="90000" rIns="0" bIns="45720" rtlCol="0" anchor="t">
            <a:noAutofit/>
          </a:bodyPr>
          <a:lstStyle/>
          <a:p>
            <a:pPr marL="0" lvl="2" indent="0">
              <a:lnSpc>
                <a:spcPct val="100000"/>
              </a:lnSpc>
              <a:spcBef>
                <a:spcPts val="1000"/>
              </a:spcBef>
              <a:spcAft>
                <a:spcPts val="600"/>
              </a:spcAft>
              <a:buClr>
                <a:schemeClr val="accent1"/>
              </a:buClr>
              <a:buNone/>
            </a:pPr>
            <a:r>
              <a:rPr lang="de-DE" sz="2000" dirty="0">
                <a:solidFill>
                  <a:schemeClr val="tx1">
                    <a:lumMod val="65000"/>
                    <a:lumOff val="35000"/>
                  </a:schemeClr>
                </a:solidFill>
              </a:rPr>
              <a:t>Extreme Auswirkungen des Klimawandels: </a:t>
            </a:r>
            <a:br>
              <a:rPr lang="de-DE" sz="2000" dirty="0">
                <a:solidFill>
                  <a:schemeClr val="tx1">
                    <a:lumMod val="65000"/>
                    <a:lumOff val="35000"/>
                  </a:schemeClr>
                </a:solidFill>
              </a:rPr>
            </a:br>
            <a:r>
              <a:rPr lang="de-DE" sz="2000" dirty="0">
                <a:solidFill>
                  <a:schemeClr val="tx1">
                    <a:lumMod val="65000"/>
                    <a:lumOff val="35000"/>
                  </a:schemeClr>
                </a:solidFill>
              </a:rPr>
              <a:t>heftige Zyklone (2022, 2023) und Dürren (2024)</a:t>
            </a:r>
          </a:p>
          <a:p>
            <a:pPr marL="228600" lvl="2">
              <a:lnSpc>
                <a:spcPct val="100000"/>
              </a:lnSpc>
              <a:spcBef>
                <a:spcPts val="1000"/>
              </a:spcBef>
              <a:spcAft>
                <a:spcPts val="600"/>
              </a:spcAft>
              <a:buClr>
                <a:schemeClr val="accent1"/>
              </a:buClr>
              <a:buFont typeface="HelveticaNeue LT 45 Light" panose="020B0403020202020204" pitchFamily="34" charset="0"/>
              <a:buChar char="•"/>
            </a:pPr>
            <a:r>
              <a:rPr lang="de-DE" sz="2000" dirty="0">
                <a:solidFill>
                  <a:schemeClr val="tx1">
                    <a:lumMod val="65000"/>
                    <a:lumOff val="35000"/>
                  </a:schemeClr>
                </a:solidFill>
              </a:rPr>
              <a:t>Zerstörung der wenigen vorhandenen WaSH-Infrastruktur</a:t>
            </a:r>
          </a:p>
          <a:p>
            <a:pPr marL="228600" lvl="2">
              <a:lnSpc>
                <a:spcPct val="100000"/>
              </a:lnSpc>
              <a:spcBef>
                <a:spcPts val="1000"/>
              </a:spcBef>
              <a:spcAft>
                <a:spcPts val="600"/>
              </a:spcAft>
              <a:buClr>
                <a:schemeClr val="accent1"/>
              </a:buClr>
              <a:buFont typeface="HelveticaNeue LT 45 Light" panose="020B0403020202020204" pitchFamily="34" charset="0"/>
              <a:buChar char="•"/>
            </a:pPr>
            <a:r>
              <a:rPr lang="de-DE" sz="2000" dirty="0">
                <a:solidFill>
                  <a:schemeClr val="tx1">
                    <a:lumMod val="65000"/>
                    <a:lumOff val="35000"/>
                  </a:schemeClr>
                </a:solidFill>
              </a:rPr>
              <a:t>Starke illegale Abholzung als Folge der Ernte- und Einkommensverluste</a:t>
            </a:r>
          </a:p>
          <a:p>
            <a:pPr marL="228600" lvl="2">
              <a:lnSpc>
                <a:spcPct val="100000"/>
              </a:lnSpc>
              <a:spcBef>
                <a:spcPts val="1000"/>
              </a:spcBef>
              <a:spcAft>
                <a:spcPts val="600"/>
              </a:spcAft>
              <a:buClr>
                <a:schemeClr val="accent1"/>
              </a:buClr>
              <a:buFont typeface="HelveticaNeue LT 45 Light" panose="020B0403020202020204" pitchFamily="34" charset="0"/>
              <a:buChar char="•"/>
            </a:pPr>
            <a:endParaRPr lang="de-DE" sz="2000" dirty="0">
              <a:solidFill>
                <a:schemeClr val="tx1">
                  <a:lumMod val="65000"/>
                  <a:lumOff val="35000"/>
                </a:schemeClr>
              </a:solidFill>
            </a:endParaRPr>
          </a:p>
          <a:p>
            <a:pPr marL="0" lvl="2" indent="0">
              <a:lnSpc>
                <a:spcPct val="100000"/>
              </a:lnSpc>
              <a:spcBef>
                <a:spcPts val="1000"/>
              </a:spcBef>
              <a:spcAft>
                <a:spcPts val="600"/>
              </a:spcAft>
              <a:buClr>
                <a:schemeClr val="accent1"/>
              </a:buClr>
              <a:buNone/>
            </a:pPr>
            <a:r>
              <a:rPr lang="de-DE" sz="2000" dirty="0">
                <a:solidFill>
                  <a:schemeClr val="tx1">
                    <a:lumMod val="65000"/>
                    <a:lumOff val="35000"/>
                  </a:schemeClr>
                </a:solidFill>
              </a:rPr>
              <a:t>Hoffnung: </a:t>
            </a:r>
          </a:p>
          <a:p>
            <a:pPr marL="342900" lvl="2" indent="-342900">
              <a:lnSpc>
                <a:spcPct val="100000"/>
              </a:lnSpc>
              <a:spcBef>
                <a:spcPts val="1000"/>
              </a:spcBef>
              <a:spcAft>
                <a:spcPts val="600"/>
              </a:spcAft>
              <a:buClr>
                <a:schemeClr val="accent1"/>
              </a:buClr>
              <a:buFont typeface="Arial" panose="020B0604020202020204" pitchFamily="34" charset="0"/>
              <a:buChar char="•"/>
            </a:pPr>
            <a:r>
              <a:rPr lang="de-DE" sz="2000" dirty="0">
                <a:solidFill>
                  <a:schemeClr val="tx1">
                    <a:lumMod val="65000"/>
                    <a:lumOff val="35000"/>
                  </a:schemeClr>
                </a:solidFill>
              </a:rPr>
              <a:t>300 katastrophensichere Häuser aus Lions-Hilfen nach Zyklon </a:t>
            </a:r>
            <a:r>
              <a:rPr lang="de-DE" sz="2000" dirty="0" err="1">
                <a:solidFill>
                  <a:schemeClr val="tx1">
                    <a:lumMod val="65000"/>
                    <a:lumOff val="35000"/>
                  </a:schemeClr>
                </a:solidFill>
              </a:rPr>
              <a:t>Idai</a:t>
            </a:r>
            <a:r>
              <a:rPr lang="de-DE" sz="2000" dirty="0">
                <a:solidFill>
                  <a:schemeClr val="tx1">
                    <a:lumMod val="65000"/>
                    <a:lumOff val="35000"/>
                  </a:schemeClr>
                </a:solidFill>
              </a:rPr>
              <a:t> 2019 stehen weiterhin!</a:t>
            </a:r>
          </a:p>
          <a:p>
            <a:pPr>
              <a:spcAft>
                <a:spcPts val="600"/>
              </a:spcAft>
            </a:pPr>
            <a:endParaRPr lang="de-DE" dirty="0">
              <a:solidFill>
                <a:srgbClr val="404043"/>
              </a:solidFill>
              <a:cs typeface="Arial"/>
            </a:endParaRPr>
          </a:p>
        </p:txBody>
      </p:sp>
      <p:sp>
        <p:nvSpPr>
          <p:cNvPr id="4" name="Foliennummernplatzhalter 3">
            <a:extLst>
              <a:ext uri="{FF2B5EF4-FFF2-40B4-BE49-F238E27FC236}">
                <a16:creationId xmlns:a16="http://schemas.microsoft.com/office/drawing/2014/main" id="{B6ACC02E-8C32-4F1D-82F0-93A402334A7D}"/>
              </a:ext>
            </a:extLst>
          </p:cNvPr>
          <p:cNvSpPr>
            <a:spLocks noGrp="1"/>
          </p:cNvSpPr>
          <p:nvPr>
            <p:ph type="sldNum" sz="quarter" idx="12"/>
          </p:nvPr>
        </p:nvSpPr>
        <p:spPr/>
        <p:txBody>
          <a:bodyPr/>
          <a:lstStyle/>
          <a:p>
            <a:fld id="{DDF5A8BD-E949-4BEE-BC04-18DF6B43ADBB}" type="slidenum">
              <a:rPr lang="de-DE" smtClean="0"/>
              <a:pPr/>
              <a:t>7</a:t>
            </a:fld>
            <a:endParaRPr lang="de-DE" dirty="0"/>
          </a:p>
        </p:txBody>
      </p:sp>
      <p:sp>
        <p:nvSpPr>
          <p:cNvPr id="8" name="Fußzeilenplatzhalter 4">
            <a:extLst>
              <a:ext uri="{FF2B5EF4-FFF2-40B4-BE49-F238E27FC236}">
                <a16:creationId xmlns:a16="http://schemas.microsoft.com/office/drawing/2014/main" id="{92C904D2-569E-4CA9-8AEE-6E173396DA64}"/>
              </a:ext>
            </a:extLst>
          </p:cNvPr>
          <p:cNvSpPr>
            <a:spLocks noGrp="1"/>
          </p:cNvSpPr>
          <p:nvPr>
            <p:ph type="ftr" sz="quarter" idx="13"/>
          </p:nvPr>
        </p:nvSpPr>
        <p:spPr>
          <a:xfrm>
            <a:off x="334962" y="6459041"/>
            <a:ext cx="5341929" cy="287378"/>
          </a:xfrm>
        </p:spPr>
        <p:txBody>
          <a:bodyPr/>
          <a:lstStyle/>
          <a:p>
            <a:r>
              <a:rPr lang="de-DE"/>
              <a:t>MD111 Lions WaSH-Projekt 2024-2025</a:t>
            </a:r>
            <a:endParaRPr lang="de-DE" dirty="0"/>
          </a:p>
        </p:txBody>
      </p:sp>
      <p:pic>
        <p:nvPicPr>
          <p:cNvPr id="12" name="Grafik 11" descr="Ein Bild, das draußen, Himmel, Baum, Pflanze enthält.&#10;&#10;Automatisch generierte Beschreibung">
            <a:extLst>
              <a:ext uri="{FF2B5EF4-FFF2-40B4-BE49-F238E27FC236}">
                <a16:creationId xmlns:a16="http://schemas.microsoft.com/office/drawing/2014/main" id="{71482D6A-E14B-4768-A209-B6A2001773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9236" y="128293"/>
            <a:ext cx="5518484" cy="2545465"/>
          </a:xfrm>
          <a:prstGeom prst="rect">
            <a:avLst/>
          </a:prstGeom>
        </p:spPr>
      </p:pic>
      <p:sp>
        <p:nvSpPr>
          <p:cNvPr id="6" name="Textfeld 5">
            <a:extLst>
              <a:ext uri="{FF2B5EF4-FFF2-40B4-BE49-F238E27FC236}">
                <a16:creationId xmlns:a16="http://schemas.microsoft.com/office/drawing/2014/main" id="{A60CCADD-3A97-40C1-A823-3663BD1BFBB3}"/>
              </a:ext>
            </a:extLst>
          </p:cNvPr>
          <p:cNvSpPr txBox="1"/>
          <p:nvPr/>
        </p:nvSpPr>
        <p:spPr>
          <a:xfrm>
            <a:off x="11617720" y="5895851"/>
            <a:ext cx="855023" cy="415498"/>
          </a:xfrm>
          <a:prstGeom prst="rect">
            <a:avLst/>
          </a:prstGeom>
          <a:noFill/>
        </p:spPr>
        <p:txBody>
          <a:bodyPr wrap="square" rtlCol="0">
            <a:spAutoFit/>
          </a:bodyPr>
          <a:lstStyle/>
          <a:p>
            <a:r>
              <a:rPr lang="de-DE" sz="1050" dirty="0">
                <a:solidFill>
                  <a:schemeClr val="bg1">
                    <a:lumMod val="65000"/>
                  </a:schemeClr>
                </a:solidFill>
              </a:rPr>
              <a:t>Bilder:</a:t>
            </a:r>
          </a:p>
          <a:p>
            <a:r>
              <a:rPr lang="de-DE" sz="1050" dirty="0">
                <a:solidFill>
                  <a:schemeClr val="bg1">
                    <a:lumMod val="65000"/>
                  </a:schemeClr>
                </a:solidFill>
              </a:rPr>
              <a:t>SDL</a:t>
            </a:r>
          </a:p>
        </p:txBody>
      </p:sp>
      <p:pic>
        <p:nvPicPr>
          <p:cNvPr id="7" name="Grafik 6" descr="Ein Bild, das Kleidung, Person, Junge, Menschliches Gesicht enthält.&#10;&#10;Automatisch generierte Beschreibung">
            <a:extLst>
              <a:ext uri="{FF2B5EF4-FFF2-40B4-BE49-F238E27FC236}">
                <a16:creationId xmlns:a16="http://schemas.microsoft.com/office/drawing/2014/main" id="{58126B18-9978-2F2C-A81E-DB0CB0051AE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850071" y="2560320"/>
            <a:ext cx="5341929" cy="4297680"/>
          </a:xfrm>
          <a:prstGeom prst="rect">
            <a:avLst/>
          </a:prstGeom>
        </p:spPr>
      </p:pic>
    </p:spTree>
    <p:extLst>
      <p:ext uri="{BB962C8B-B14F-4D97-AF65-F5344CB8AC3E}">
        <p14:creationId xmlns:p14="http://schemas.microsoft.com/office/powerpoint/2010/main" val="2262891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0A2772EB-F52E-7C2A-34D7-F9FE477CEC59}"/>
              </a:ext>
            </a:extLst>
          </p:cNvPr>
          <p:cNvSpPr>
            <a:spLocks noGrp="1"/>
          </p:cNvSpPr>
          <p:nvPr>
            <p:ph type="body" sz="quarter" idx="16"/>
          </p:nvPr>
        </p:nvSpPr>
        <p:spPr/>
        <p:txBody>
          <a:bodyPr/>
          <a:lstStyle/>
          <a:p>
            <a:pPr marL="0" lvl="2" indent="0">
              <a:lnSpc>
                <a:spcPct val="100000"/>
              </a:lnSpc>
              <a:spcBef>
                <a:spcPts val="1000"/>
              </a:spcBef>
              <a:spcAft>
                <a:spcPts val="600"/>
              </a:spcAft>
              <a:buClr>
                <a:schemeClr val="accent1"/>
              </a:buClr>
              <a:buNone/>
            </a:pPr>
            <a:r>
              <a:rPr lang="de-DE" sz="2000" dirty="0">
                <a:solidFill>
                  <a:schemeClr val="tx1">
                    <a:lumMod val="65000"/>
                    <a:lumOff val="35000"/>
                  </a:schemeClr>
                </a:solidFill>
              </a:rPr>
              <a:t>Sauberes Wasser: Brunnen und Wasserkomitees zur Erhaltung der Infrastruktur</a:t>
            </a:r>
          </a:p>
          <a:p>
            <a:endParaRPr lang="de-DE" sz="2000" dirty="0"/>
          </a:p>
        </p:txBody>
      </p:sp>
      <p:sp>
        <p:nvSpPr>
          <p:cNvPr id="17" name="Textplatzhalter 16">
            <a:extLst>
              <a:ext uri="{FF2B5EF4-FFF2-40B4-BE49-F238E27FC236}">
                <a16:creationId xmlns:a16="http://schemas.microsoft.com/office/drawing/2014/main" id="{160B9652-0903-2FC6-7281-EC9F58200218}"/>
              </a:ext>
            </a:extLst>
          </p:cNvPr>
          <p:cNvSpPr>
            <a:spLocks noGrp="1"/>
          </p:cNvSpPr>
          <p:nvPr>
            <p:ph type="body" sz="quarter" idx="17"/>
          </p:nvPr>
        </p:nvSpPr>
        <p:spPr/>
        <p:txBody>
          <a:bodyPr/>
          <a:lstStyle/>
          <a:p>
            <a:pPr marL="0" lvl="2" indent="0">
              <a:lnSpc>
                <a:spcPct val="100000"/>
              </a:lnSpc>
              <a:spcBef>
                <a:spcPts val="1000"/>
              </a:spcBef>
              <a:spcAft>
                <a:spcPts val="600"/>
              </a:spcAft>
              <a:buClr>
                <a:schemeClr val="accent1"/>
              </a:buClr>
              <a:buNone/>
            </a:pPr>
            <a:r>
              <a:rPr lang="de-DE" sz="2000" dirty="0">
                <a:solidFill>
                  <a:schemeClr val="tx1">
                    <a:lumMod val="65000"/>
                    <a:lumOff val="35000"/>
                  </a:schemeClr>
                </a:solidFill>
              </a:rPr>
              <a:t>Katastrophensichere Sanitäranlagen und </a:t>
            </a:r>
            <a:br>
              <a:rPr lang="de-DE" sz="2000" dirty="0">
                <a:solidFill>
                  <a:schemeClr val="tx1">
                    <a:lumMod val="65000"/>
                    <a:lumOff val="35000"/>
                  </a:schemeClr>
                </a:solidFill>
              </a:rPr>
            </a:br>
            <a:r>
              <a:rPr lang="de-DE" sz="2000" dirty="0">
                <a:solidFill>
                  <a:schemeClr val="tx1">
                    <a:lumMod val="65000"/>
                    <a:lumOff val="35000"/>
                  </a:schemeClr>
                </a:solidFill>
              </a:rPr>
              <a:t>Hygiene-Schulungen</a:t>
            </a:r>
          </a:p>
          <a:p>
            <a:endParaRPr lang="de-DE" sz="2000" dirty="0"/>
          </a:p>
        </p:txBody>
      </p:sp>
      <p:sp>
        <p:nvSpPr>
          <p:cNvPr id="18" name="Textplatzhalter 17">
            <a:extLst>
              <a:ext uri="{FF2B5EF4-FFF2-40B4-BE49-F238E27FC236}">
                <a16:creationId xmlns:a16="http://schemas.microsoft.com/office/drawing/2014/main" id="{E9A2C684-70B3-7C22-2DDB-4CC6FD82A3A3}"/>
              </a:ext>
            </a:extLst>
          </p:cNvPr>
          <p:cNvSpPr>
            <a:spLocks noGrp="1"/>
          </p:cNvSpPr>
          <p:nvPr>
            <p:ph type="body" sz="quarter" idx="18"/>
          </p:nvPr>
        </p:nvSpPr>
        <p:spPr/>
        <p:txBody>
          <a:bodyPr/>
          <a:lstStyle/>
          <a:p>
            <a:pPr marL="0" lvl="2" indent="0">
              <a:lnSpc>
                <a:spcPct val="100000"/>
              </a:lnSpc>
              <a:spcBef>
                <a:spcPts val="1000"/>
              </a:spcBef>
              <a:spcAft>
                <a:spcPts val="600"/>
              </a:spcAft>
              <a:buClr>
                <a:schemeClr val="accent1"/>
              </a:buClr>
              <a:buNone/>
            </a:pPr>
            <a:r>
              <a:rPr lang="de-DE" sz="2000" dirty="0">
                <a:solidFill>
                  <a:schemeClr val="tx1">
                    <a:lumMod val="65000"/>
                    <a:lumOff val="35000"/>
                  </a:schemeClr>
                </a:solidFill>
              </a:rPr>
              <a:t>Anpassung an den Klimawandel: Katastrophenvorsorge und angepasste Landwirtschaft</a:t>
            </a:r>
          </a:p>
          <a:p>
            <a:endParaRPr lang="de-DE" sz="2000" dirty="0"/>
          </a:p>
        </p:txBody>
      </p:sp>
      <p:sp>
        <p:nvSpPr>
          <p:cNvPr id="2" name="Titel 1">
            <a:extLst>
              <a:ext uri="{FF2B5EF4-FFF2-40B4-BE49-F238E27FC236}">
                <a16:creationId xmlns:a16="http://schemas.microsoft.com/office/drawing/2014/main" id="{089EEDDB-9385-48B8-B5B5-278B6ADF3FA4}"/>
              </a:ext>
            </a:extLst>
          </p:cNvPr>
          <p:cNvSpPr>
            <a:spLocks noGrp="1"/>
          </p:cNvSpPr>
          <p:nvPr>
            <p:ph type="title"/>
          </p:nvPr>
        </p:nvSpPr>
        <p:spPr/>
        <p:txBody>
          <a:bodyPr/>
          <a:lstStyle/>
          <a:p>
            <a:r>
              <a:rPr lang="de-DE" dirty="0"/>
              <a:t>Unsere Ziele</a:t>
            </a:r>
          </a:p>
        </p:txBody>
      </p:sp>
      <p:sp>
        <p:nvSpPr>
          <p:cNvPr id="8" name="Fußzeilenplatzhalter 4">
            <a:extLst>
              <a:ext uri="{FF2B5EF4-FFF2-40B4-BE49-F238E27FC236}">
                <a16:creationId xmlns:a16="http://schemas.microsoft.com/office/drawing/2014/main" id="{92C904D2-569E-4CA9-8AEE-6E173396DA64}"/>
              </a:ext>
            </a:extLst>
          </p:cNvPr>
          <p:cNvSpPr>
            <a:spLocks noGrp="1"/>
          </p:cNvSpPr>
          <p:nvPr>
            <p:ph type="ftr" sz="quarter" idx="10"/>
          </p:nvPr>
        </p:nvSpPr>
        <p:spPr/>
        <p:txBody>
          <a:bodyPr/>
          <a:lstStyle/>
          <a:p>
            <a:r>
              <a:rPr lang="de-DE"/>
              <a:t>MD111 Lions WaSH-Projekt 2024-2025</a:t>
            </a:r>
            <a:endParaRPr lang="de-DE" dirty="0"/>
          </a:p>
        </p:txBody>
      </p:sp>
      <p:sp>
        <p:nvSpPr>
          <p:cNvPr id="4" name="Foliennummernplatzhalter 3">
            <a:extLst>
              <a:ext uri="{FF2B5EF4-FFF2-40B4-BE49-F238E27FC236}">
                <a16:creationId xmlns:a16="http://schemas.microsoft.com/office/drawing/2014/main" id="{B6ACC02E-8C32-4F1D-82F0-93A402334A7D}"/>
              </a:ext>
            </a:extLst>
          </p:cNvPr>
          <p:cNvSpPr>
            <a:spLocks noGrp="1"/>
          </p:cNvSpPr>
          <p:nvPr>
            <p:ph type="sldNum" sz="quarter" idx="11"/>
          </p:nvPr>
        </p:nvSpPr>
        <p:spPr/>
        <p:txBody>
          <a:bodyPr/>
          <a:lstStyle/>
          <a:p>
            <a:fld id="{DDF5A8BD-E949-4BEE-BC04-18DF6B43ADBB}" type="slidenum">
              <a:rPr lang="de-DE" smtClean="0"/>
              <a:pPr/>
              <a:t>8</a:t>
            </a:fld>
            <a:endParaRPr lang="de-DE"/>
          </a:p>
        </p:txBody>
      </p:sp>
      <p:pic>
        <p:nvPicPr>
          <p:cNvPr id="11" name="Bildplatzhalter 9">
            <a:extLst>
              <a:ext uri="{FF2B5EF4-FFF2-40B4-BE49-F238E27FC236}">
                <a16:creationId xmlns:a16="http://schemas.microsoft.com/office/drawing/2014/main" id="{E6074C42-9B8F-3644-04FC-AF650AAB4D34}"/>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p:blipFill>
        <p:spPr>
          <a:xfrm>
            <a:off x="4304177" y="2678453"/>
            <a:ext cx="3583646" cy="2324252"/>
          </a:xfrm>
        </p:spPr>
      </p:pic>
      <p:pic>
        <p:nvPicPr>
          <p:cNvPr id="20" name="Bildplatzhalter 19">
            <a:extLst>
              <a:ext uri="{FF2B5EF4-FFF2-40B4-BE49-F238E27FC236}">
                <a16:creationId xmlns:a16="http://schemas.microsoft.com/office/drawing/2014/main" id="{4E461A93-553C-178E-D149-F3DCA732AD9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p:blipFill>
        <p:spPr/>
      </p:pic>
      <p:pic>
        <p:nvPicPr>
          <p:cNvPr id="22" name="Bildplatzhalter 21">
            <a:extLst>
              <a:ext uri="{FF2B5EF4-FFF2-40B4-BE49-F238E27FC236}">
                <a16:creationId xmlns:a16="http://schemas.microsoft.com/office/drawing/2014/main" id="{D97506C2-613C-CA01-4C53-A5768CC739F3}"/>
              </a:ext>
            </a:extLst>
          </p:cNvPr>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a:stretch/>
        </p:blipFill>
        <p:spPr>
          <a:xfrm>
            <a:off x="8273391" y="2678453"/>
            <a:ext cx="3583646" cy="2324252"/>
          </a:xfrm>
        </p:spPr>
      </p:pic>
      <p:sp>
        <p:nvSpPr>
          <p:cNvPr id="3" name="Inhaltsplatzhalter 2">
            <a:extLst>
              <a:ext uri="{FF2B5EF4-FFF2-40B4-BE49-F238E27FC236}">
                <a16:creationId xmlns:a16="http://schemas.microsoft.com/office/drawing/2014/main" id="{C360A758-40C6-4121-88CF-588256FE9859}"/>
              </a:ext>
            </a:extLst>
          </p:cNvPr>
          <p:cNvSpPr>
            <a:spLocks noGrp="1"/>
          </p:cNvSpPr>
          <p:nvPr>
            <p:ph type="body" sz="quarter" idx="15"/>
          </p:nvPr>
        </p:nvSpPr>
        <p:spPr/>
        <p:txBody>
          <a:bodyPr vert="horz" lIns="0" tIns="90000" rIns="0" bIns="45720" rtlCol="0" anchor="t">
            <a:noAutofit/>
          </a:bodyPr>
          <a:lstStyle/>
          <a:p>
            <a:pPr>
              <a:spcAft>
                <a:spcPts val="600"/>
              </a:spcAft>
            </a:pPr>
            <a:r>
              <a:rPr lang="de-DE" dirty="0"/>
              <a:t>Widerstandsfähigkeit gegen den Klimawandel durch starke WaSH Systeme:</a:t>
            </a:r>
          </a:p>
          <a:p>
            <a:pPr marL="0" indent="0">
              <a:buNone/>
            </a:pPr>
            <a:endParaRPr lang="de-DE" dirty="0"/>
          </a:p>
        </p:txBody>
      </p:sp>
      <p:pic>
        <p:nvPicPr>
          <p:cNvPr id="5" name="Grafik 4">
            <a:extLst>
              <a:ext uri="{FF2B5EF4-FFF2-40B4-BE49-F238E27FC236}">
                <a16:creationId xmlns:a16="http://schemas.microsoft.com/office/drawing/2014/main" id="{01B488D9-7BE4-B8EA-1EBA-AC9B47D0EE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90207" y="208733"/>
            <a:ext cx="855024" cy="1157152"/>
          </a:xfrm>
          <a:prstGeom prst="rect">
            <a:avLst/>
          </a:prstGeom>
        </p:spPr>
      </p:pic>
    </p:spTree>
    <p:extLst>
      <p:ext uri="{BB962C8B-B14F-4D97-AF65-F5344CB8AC3E}">
        <p14:creationId xmlns:p14="http://schemas.microsoft.com/office/powerpoint/2010/main" val="3685316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D32F85-485B-701D-2296-9A2FF0D37790}"/>
              </a:ext>
            </a:extLst>
          </p:cNvPr>
          <p:cNvSpPr>
            <a:spLocks noGrp="1"/>
          </p:cNvSpPr>
          <p:nvPr>
            <p:ph type="title"/>
          </p:nvPr>
        </p:nvSpPr>
        <p:spPr/>
        <p:txBody>
          <a:bodyPr/>
          <a:lstStyle/>
          <a:p>
            <a:r>
              <a:rPr lang="de-DE" dirty="0"/>
              <a:t>Geplante Aktivitäten: Sauberes Wasser</a:t>
            </a:r>
          </a:p>
        </p:txBody>
      </p:sp>
      <p:sp>
        <p:nvSpPr>
          <p:cNvPr id="3" name="Inhaltsplatzhalter 2">
            <a:extLst>
              <a:ext uri="{FF2B5EF4-FFF2-40B4-BE49-F238E27FC236}">
                <a16:creationId xmlns:a16="http://schemas.microsoft.com/office/drawing/2014/main" id="{236D642D-EE3C-97F9-419A-459D65511371}"/>
              </a:ext>
            </a:extLst>
          </p:cNvPr>
          <p:cNvSpPr>
            <a:spLocks noGrp="1"/>
          </p:cNvSpPr>
          <p:nvPr>
            <p:ph sz="half" idx="2"/>
          </p:nvPr>
        </p:nvSpPr>
        <p:spPr/>
        <p:txBody>
          <a:bodyPr/>
          <a:lstStyle/>
          <a:p>
            <a:r>
              <a:rPr lang="de-DE" dirty="0"/>
              <a:t>Brunnen (vorrangig an Schulen) reparieren und vor Zerstörung und Verunreinigung schützen durch:</a:t>
            </a:r>
          </a:p>
          <a:p>
            <a:pPr lvl="1"/>
            <a:r>
              <a:rPr lang="de-DE" dirty="0"/>
              <a:t>Erhöhte Plattformen</a:t>
            </a:r>
          </a:p>
          <a:p>
            <a:pPr lvl="1"/>
            <a:r>
              <a:rPr lang="de-DE" dirty="0"/>
              <a:t>Ummauerung</a:t>
            </a:r>
          </a:p>
          <a:p>
            <a:pPr lvl="1"/>
            <a:endParaRPr lang="de-DE" dirty="0"/>
          </a:p>
          <a:p>
            <a:r>
              <a:rPr lang="de-DE" dirty="0"/>
              <a:t>Einen Brunnen mit Solarpumpe und Leitungssystem in umliegende Gebiete ausstatten</a:t>
            </a:r>
          </a:p>
          <a:p>
            <a:endParaRPr lang="de-DE" dirty="0"/>
          </a:p>
          <a:p>
            <a:r>
              <a:rPr lang="de-DE" dirty="0"/>
              <a:t>Wasserkomitees zur Instandhaltung schulen</a:t>
            </a:r>
          </a:p>
          <a:p>
            <a:r>
              <a:rPr lang="de-DE" dirty="0"/>
              <a:t>Training von Brunnenmechanikern</a:t>
            </a:r>
          </a:p>
          <a:p>
            <a:endParaRPr lang="de-DE" dirty="0"/>
          </a:p>
        </p:txBody>
      </p:sp>
      <p:sp>
        <p:nvSpPr>
          <p:cNvPr id="4" name="Foliennummernplatzhalter 3">
            <a:extLst>
              <a:ext uri="{FF2B5EF4-FFF2-40B4-BE49-F238E27FC236}">
                <a16:creationId xmlns:a16="http://schemas.microsoft.com/office/drawing/2014/main" id="{CD339798-96C9-DB03-172B-48E5EC74D6D8}"/>
              </a:ext>
            </a:extLst>
          </p:cNvPr>
          <p:cNvSpPr>
            <a:spLocks noGrp="1"/>
          </p:cNvSpPr>
          <p:nvPr>
            <p:ph type="sldNum" sz="quarter" idx="12"/>
          </p:nvPr>
        </p:nvSpPr>
        <p:spPr/>
        <p:txBody>
          <a:bodyPr/>
          <a:lstStyle/>
          <a:p>
            <a:fld id="{DDF5A8BD-E949-4BEE-BC04-18DF6B43ADBB}" type="slidenum">
              <a:rPr lang="de-DE" smtClean="0"/>
              <a:pPr/>
              <a:t>9</a:t>
            </a:fld>
            <a:endParaRPr lang="de-DE"/>
          </a:p>
        </p:txBody>
      </p:sp>
      <p:sp>
        <p:nvSpPr>
          <p:cNvPr id="5" name="Fußzeilenplatzhalter 4">
            <a:extLst>
              <a:ext uri="{FF2B5EF4-FFF2-40B4-BE49-F238E27FC236}">
                <a16:creationId xmlns:a16="http://schemas.microsoft.com/office/drawing/2014/main" id="{A6859127-94B1-D418-0B67-B158F310F9B1}"/>
              </a:ext>
            </a:extLst>
          </p:cNvPr>
          <p:cNvSpPr>
            <a:spLocks noGrp="1"/>
          </p:cNvSpPr>
          <p:nvPr>
            <p:ph type="ftr" sz="quarter" idx="13"/>
          </p:nvPr>
        </p:nvSpPr>
        <p:spPr/>
        <p:txBody>
          <a:bodyPr/>
          <a:lstStyle/>
          <a:p>
            <a:r>
              <a:rPr lang="de-DE"/>
              <a:t>MD111 Lions WaSH-Projekt 2024-2025</a:t>
            </a:r>
          </a:p>
        </p:txBody>
      </p:sp>
      <p:pic>
        <p:nvPicPr>
          <p:cNvPr id="8" name="Bildplatzhalter 7" descr="Ein Bild, das draußen, Kleidung, Baum, Himmel enthält.&#10;&#10;Automatisch generierte Beschreibung">
            <a:extLst>
              <a:ext uri="{FF2B5EF4-FFF2-40B4-BE49-F238E27FC236}">
                <a16:creationId xmlns:a16="http://schemas.microsoft.com/office/drawing/2014/main" id="{B3229384-3CFE-B1FF-A898-215A0DFB1B1B}"/>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pic>
        <p:nvPicPr>
          <p:cNvPr id="6" name="Grafik 5">
            <a:extLst>
              <a:ext uri="{FF2B5EF4-FFF2-40B4-BE49-F238E27FC236}">
                <a16:creationId xmlns:a16="http://schemas.microsoft.com/office/drawing/2014/main" id="{FF90D53A-D1D9-6072-BD43-52B2A6EFEF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90207" y="208733"/>
            <a:ext cx="855024" cy="1157152"/>
          </a:xfrm>
          <a:prstGeom prst="rect">
            <a:avLst/>
          </a:prstGeom>
        </p:spPr>
      </p:pic>
    </p:spTree>
    <p:extLst>
      <p:ext uri="{BB962C8B-B14F-4D97-AF65-F5344CB8AC3E}">
        <p14:creationId xmlns:p14="http://schemas.microsoft.com/office/powerpoint/2010/main" val="24411435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5.2|22.1|13.9|19.3"/>
</p:tagLst>
</file>

<file path=ppt/theme/theme1.xml><?xml version="1.0" encoding="utf-8"?>
<a:theme xmlns:a="http://schemas.openxmlformats.org/drawingml/2006/main" name="Vorläufig: Druckvariante">
  <a:themeElements>
    <a:clrScheme name="Benutzerdefiniert 4">
      <a:dk1>
        <a:sysClr val="windowText" lastClr="000000"/>
      </a:dk1>
      <a:lt1>
        <a:sysClr val="window" lastClr="FFFFFF"/>
      </a:lt1>
      <a:dk2>
        <a:srgbClr val="44546A"/>
      </a:dk2>
      <a:lt2>
        <a:srgbClr val="E7E6E6"/>
      </a:lt2>
      <a:accent1>
        <a:srgbClr val="EBB700"/>
      </a:accent1>
      <a:accent2>
        <a:srgbClr val="00338D"/>
      </a:accent2>
      <a:accent3>
        <a:srgbClr val="55565A"/>
      </a:accent3>
      <a:accent4>
        <a:srgbClr val="68B1E2"/>
      </a:accent4>
      <a:accent5>
        <a:srgbClr val="76BC21"/>
      </a:accent5>
      <a:accent6>
        <a:srgbClr val="F68B1F"/>
      </a:accent6>
      <a:hlink>
        <a:srgbClr val="672666"/>
      </a:hlink>
      <a:folHlink>
        <a:srgbClr val="EBB700"/>
      </a:folHlink>
    </a:clrScheme>
    <a:fontScheme name="Benutzerdefiniert 12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7A2682"/>
    </a:custClr>
    <a:custClr name="Custom Color 2">
      <a:srgbClr val="00AC69"/>
    </a:custClr>
    <a:custClr name="Custom Color 3">
      <a:srgbClr val="FF5C35"/>
    </a:custClr>
  </a:custClrLst>
  <a:extLst>
    <a:ext uri="{05A4C25C-085E-4340-85A3-A5531E510DB2}">
      <thm15:themeFamily xmlns:thm15="http://schemas.microsoft.com/office/thememl/2012/main" name="Lions Club Master" id="{19C9F69C-CE94-41F7-A175-08B059E44D73}" vid="{E0EF0ED4-6143-4F26-B2A4-DF8CA1086225}"/>
    </a:ext>
  </a:extLst>
</a:theme>
</file>

<file path=ppt/theme/theme2.xml><?xml version="1.0" encoding="utf-8"?>
<a:theme xmlns:a="http://schemas.openxmlformats.org/drawingml/2006/main" name="Lions Club Master">
  <a:themeElements>
    <a:clrScheme name="Benutzerdefiniert 4">
      <a:dk1>
        <a:sysClr val="windowText" lastClr="000000"/>
      </a:dk1>
      <a:lt1>
        <a:sysClr val="window" lastClr="FFFFFF"/>
      </a:lt1>
      <a:dk2>
        <a:srgbClr val="44546A"/>
      </a:dk2>
      <a:lt2>
        <a:srgbClr val="E7E6E6"/>
      </a:lt2>
      <a:accent1>
        <a:srgbClr val="EBB700"/>
      </a:accent1>
      <a:accent2>
        <a:srgbClr val="00338D"/>
      </a:accent2>
      <a:accent3>
        <a:srgbClr val="55565A"/>
      </a:accent3>
      <a:accent4>
        <a:srgbClr val="68B1E2"/>
      </a:accent4>
      <a:accent5>
        <a:srgbClr val="76BC21"/>
      </a:accent5>
      <a:accent6>
        <a:srgbClr val="F68B1F"/>
      </a:accent6>
      <a:hlink>
        <a:srgbClr val="672666"/>
      </a:hlink>
      <a:folHlink>
        <a:srgbClr val="EBB700"/>
      </a:folHlink>
    </a:clrScheme>
    <a:fontScheme name="Benutzerdefiniert 12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7A2682"/>
    </a:custClr>
    <a:custClr name="Custom Color 2">
      <a:srgbClr val="00AC69"/>
    </a:custClr>
    <a:custClr name="Custom Color 3">
      <a:srgbClr val="FF5C35"/>
    </a:custClr>
  </a:custClrLst>
  <a:extLst>
    <a:ext uri="{05A4C25C-085E-4340-85A3-A5531E510DB2}">
      <thm15:themeFamily xmlns:thm15="http://schemas.microsoft.com/office/thememl/2012/main" name="Lions Club Master" id="{19C9F69C-CE94-41F7-A175-08B059E44D73}" vid="{E0EF0ED4-6143-4F26-B2A4-DF8CA1086225}"/>
    </a:ext>
  </a:extLst>
</a:theme>
</file>

<file path=ppt/theme/theme3.xml><?xml version="1.0" encoding="utf-8"?>
<a:theme xmlns:a="http://schemas.openxmlformats.org/drawingml/2006/main" name="1_Lions Club Master">
  <a:themeElements>
    <a:clrScheme name="Benutzerdefiniert 4">
      <a:dk1>
        <a:sysClr val="windowText" lastClr="000000"/>
      </a:dk1>
      <a:lt1>
        <a:sysClr val="window" lastClr="FFFFFF"/>
      </a:lt1>
      <a:dk2>
        <a:srgbClr val="44546A"/>
      </a:dk2>
      <a:lt2>
        <a:srgbClr val="E7E6E6"/>
      </a:lt2>
      <a:accent1>
        <a:srgbClr val="EBB700"/>
      </a:accent1>
      <a:accent2>
        <a:srgbClr val="00338D"/>
      </a:accent2>
      <a:accent3>
        <a:srgbClr val="55565A"/>
      </a:accent3>
      <a:accent4>
        <a:srgbClr val="68B1E2"/>
      </a:accent4>
      <a:accent5>
        <a:srgbClr val="76BC21"/>
      </a:accent5>
      <a:accent6>
        <a:srgbClr val="F68B1F"/>
      </a:accent6>
      <a:hlink>
        <a:srgbClr val="672666"/>
      </a:hlink>
      <a:folHlink>
        <a:srgbClr val="EBB700"/>
      </a:folHlink>
    </a:clrScheme>
    <a:fontScheme name="Benutzerdefiniert 12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7A2682"/>
    </a:custClr>
    <a:custClr name="Custom Color 2">
      <a:srgbClr val="00AC69"/>
    </a:custClr>
    <a:custClr name="Custom Color 3">
      <a:srgbClr val="FF5C35"/>
    </a:custClr>
  </a:custClrLst>
  <a:extLst>
    <a:ext uri="{05A4C25C-085E-4340-85A3-A5531E510DB2}">
      <thm15:themeFamily xmlns:thm15="http://schemas.microsoft.com/office/thememl/2012/main" name="Lions Club Master" id="{19C9F69C-CE94-41F7-A175-08B059E44D73}" vid="{E0EF0ED4-6143-4F26-B2A4-DF8CA1086225}"/>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E48EADF09F0141B901B9EF6D56FE23" ma:contentTypeVersion="5" ma:contentTypeDescription="Create a new document." ma:contentTypeScope="" ma:versionID="999c5a187d43044e1b6260ae2bc9df47">
  <xsd:schema xmlns:xsd="http://www.w3.org/2001/XMLSchema" xmlns:xs="http://www.w3.org/2001/XMLSchema" xmlns:p="http://schemas.microsoft.com/office/2006/metadata/properties" xmlns:ns3="cdb47279-9031-4cb4-811b-1dd5343ecd7b" xmlns:ns4="a01e8a12-2057-48dc-88ef-66573270cdf8" targetNamespace="http://schemas.microsoft.com/office/2006/metadata/properties" ma:root="true" ma:fieldsID="98b93196147ea0275881e3660638b0ed" ns3:_="" ns4:_="">
    <xsd:import namespace="cdb47279-9031-4cb4-811b-1dd5343ecd7b"/>
    <xsd:import namespace="a01e8a12-2057-48dc-88ef-66573270cdf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b47279-9031-4cb4-811b-1dd5343ecd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1e8a12-2057-48dc-88ef-66573270cdf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46524EE-59C5-4373-B161-7A1FCA1C0381}">
  <ds:schemaRefs>
    <ds:schemaRef ds:uri="http://schemas.microsoft.com/sharepoint/v3/contenttype/forms"/>
  </ds:schemaRefs>
</ds:datastoreItem>
</file>

<file path=customXml/itemProps2.xml><?xml version="1.0" encoding="utf-8"?>
<ds:datastoreItem xmlns:ds="http://schemas.openxmlformats.org/officeDocument/2006/customXml" ds:itemID="{C7316BD0-3C34-45B1-9F01-A225CC0E9697}">
  <ds:schemaRefs>
    <ds:schemaRef ds:uri="a01e8a12-2057-48dc-88ef-66573270cdf8"/>
    <ds:schemaRef ds:uri="cdb47279-9031-4cb4-811b-1dd5343ecd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1881325-3E46-4F1E-BADE-6D3EC8319318}">
  <ds:schemaRefs>
    <ds:schemaRef ds:uri="http://purl.org/dc/dcmitype/"/>
    <ds:schemaRef ds:uri="http://schemas.microsoft.com/office/infopath/2007/PartnerControls"/>
    <ds:schemaRef ds:uri="a01e8a12-2057-48dc-88ef-66573270cdf8"/>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cdb47279-9031-4cb4-811b-1dd5343ecd7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Lions Club Master</Template>
  <TotalTime>0</TotalTime>
  <Words>3718</Words>
  <Application>Microsoft Office PowerPoint</Application>
  <PresentationFormat>Breitbild</PresentationFormat>
  <Paragraphs>275</Paragraphs>
  <Slides>19</Slides>
  <Notes>19</Notes>
  <HiddenSlides>0</HiddenSlides>
  <MMClips>1</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19</vt:i4>
      </vt:variant>
    </vt:vector>
  </HeadingPairs>
  <TitlesOfParts>
    <vt:vector size="29" baseType="lpstr">
      <vt:lpstr>Aptos</vt:lpstr>
      <vt:lpstr>Arial</vt:lpstr>
      <vt:lpstr>Calibri</vt:lpstr>
      <vt:lpstr>HelveticaNeue LT 45 Light</vt:lpstr>
      <vt:lpstr>Symbol</vt:lpstr>
      <vt:lpstr>Times New Roman</vt:lpstr>
      <vt:lpstr>Wingdings</vt:lpstr>
      <vt:lpstr>Vorläufig: Druckvariante</vt:lpstr>
      <vt:lpstr>Lions Club Master</vt:lpstr>
      <vt:lpstr>1_Lions Club Master</vt:lpstr>
      <vt:lpstr>Wasser ist Leben in Malawi</vt:lpstr>
      <vt:lpstr>Wasserknappheit – Krankheiten – Klimawandel</vt:lpstr>
      <vt:lpstr>Was heißt „WaSH“ ?</vt:lpstr>
      <vt:lpstr>Malawi</vt:lpstr>
      <vt:lpstr>Republik Malawi</vt:lpstr>
      <vt:lpstr>Warum wir im Zomba District unterstützen</vt:lpstr>
      <vt:lpstr>Warum wir unterstützen</vt:lpstr>
      <vt:lpstr>Unsere Ziele</vt:lpstr>
      <vt:lpstr>Geplante Aktivitäten: Sauberes Wasser</vt:lpstr>
      <vt:lpstr>Geplante Aktivitäten: Sanitär und Hygiene</vt:lpstr>
      <vt:lpstr>Geplante Aktivitäten: Anpassung an den Klimawandel </vt:lpstr>
      <vt:lpstr>Unsere Erfolgs-Geschichten</vt:lpstr>
      <vt:lpstr>Gemeinsam für WaSH</vt:lpstr>
      <vt:lpstr>Gemeinsame Planung</vt:lpstr>
      <vt:lpstr>Wir stellen sicher, dass Ihre Spende verantwortungsvoll eingesetzt wird!</vt:lpstr>
      <vt:lpstr>Lions-Spenden werden vermehrt! </vt:lpstr>
      <vt:lpstr>Was können SIE tun?</vt:lpstr>
      <vt:lpstr>Ihre Hilfe kommt an, Danke!</vt:lpstr>
      <vt:lpstr>Ihre Hilfe kommt an, Danke!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Kyra Niksch</dc:creator>
  <cp:lastModifiedBy>Johanna Kunz</cp:lastModifiedBy>
  <cp:revision>99</cp:revision>
  <dcterms:created xsi:type="dcterms:W3CDTF">2020-03-16T08:58:29Z</dcterms:created>
  <dcterms:modified xsi:type="dcterms:W3CDTF">2024-12-05T08:03:35Z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0x0101005FE48EADF09F0141B901B9EF6D56FE23</vt:lpwstr>
  </property>
</Properties>
</file>