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2" r:id="rId4"/>
    <p:sldMasterId id="2147483736" r:id="rId5"/>
    <p:sldMasterId id="2147483754" r:id="rId6"/>
    <p:sldMasterId id="2147483769" r:id="rId7"/>
  </p:sldMasterIdLst>
  <p:notesMasterIdLst>
    <p:notesMasterId r:id="rId26"/>
  </p:notesMasterIdLst>
  <p:handoutMasterIdLst>
    <p:handoutMasterId r:id="rId27"/>
  </p:handoutMasterIdLst>
  <p:sldIdLst>
    <p:sldId id="264" r:id="rId8"/>
    <p:sldId id="272" r:id="rId9"/>
    <p:sldId id="297" r:id="rId10"/>
    <p:sldId id="1317" r:id="rId11"/>
    <p:sldId id="1318" r:id="rId12"/>
    <p:sldId id="336" r:id="rId13"/>
    <p:sldId id="349" r:id="rId14"/>
    <p:sldId id="1320" r:id="rId15"/>
    <p:sldId id="1319" r:id="rId16"/>
    <p:sldId id="284" r:id="rId17"/>
    <p:sldId id="292" r:id="rId18"/>
    <p:sldId id="352" r:id="rId19"/>
    <p:sldId id="1321" r:id="rId20"/>
    <p:sldId id="1316" r:id="rId21"/>
    <p:sldId id="1315" r:id="rId22"/>
    <p:sldId id="287" r:id="rId23"/>
    <p:sldId id="311" r:id="rId24"/>
    <p:sldId id="275" r:id="rId25"/>
  </p:sldIdLst>
  <p:sldSz cx="12192000" cy="6858000"/>
  <p:notesSz cx="7104063"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olker Weyel" initials="VW" lastIdx="11" clrIdx="0">
    <p:extLst>
      <p:ext uri="{19B8F6BF-5375-455C-9EA6-DF929625EA0E}">
        <p15:presenceInfo xmlns:p15="http://schemas.microsoft.com/office/powerpoint/2012/main" userId="S::v.weyel@lions.de::35bea432-6830-4bc3-a282-8dc6475161d7" providerId="AD"/>
      </p:ext>
    </p:extLst>
  </p:cmAuthor>
  <p:cmAuthor id="2" name="Silke Grunow" initials="SG" lastIdx="10" clrIdx="1">
    <p:extLst>
      <p:ext uri="{19B8F6BF-5375-455C-9EA6-DF929625EA0E}">
        <p15:presenceInfo xmlns:p15="http://schemas.microsoft.com/office/powerpoint/2012/main" userId="S::s.grunow@lions.de::f79dc0b4-7c62-4d23-9ffb-25120990b78b" providerId="AD"/>
      </p:ext>
    </p:extLst>
  </p:cmAuthor>
  <p:cmAuthor id="3" name="Johanna Kunz" initials="JK" lastIdx="10" clrIdx="2">
    <p:extLst>
      <p:ext uri="{19B8F6BF-5375-455C-9EA6-DF929625EA0E}">
        <p15:presenceInfo xmlns:p15="http://schemas.microsoft.com/office/powerpoint/2012/main" userId="Johanna Kunz" providerId="None"/>
      </p:ext>
    </p:extLst>
  </p:cmAuthor>
  <p:cmAuthor id="4" name="Judith Arens" initials="JA" lastIdx="6" clrIdx="3">
    <p:extLst>
      <p:ext uri="{19B8F6BF-5375-455C-9EA6-DF929625EA0E}">
        <p15:presenceInfo xmlns:p15="http://schemas.microsoft.com/office/powerpoint/2012/main" userId="Judith Arens" providerId="None"/>
      </p:ext>
    </p:extLst>
  </p:cmAuthor>
  <p:cmAuthor id="5" name="Carola Lindner" initials="CL" lastIdx="6" clrIdx="4">
    <p:extLst>
      <p:ext uri="{19B8F6BF-5375-455C-9EA6-DF929625EA0E}">
        <p15:presenceInfo xmlns:p15="http://schemas.microsoft.com/office/powerpoint/2012/main" userId="S::c.lindner@lions.de::c470e2a4-b157-47e3-8777-257ee5f700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CDDD"/>
    <a:srgbClr val="00338D"/>
    <a:srgbClr val="004A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77290" autoAdjust="0"/>
  </p:normalViewPr>
  <p:slideViewPr>
    <p:cSldViewPr snapToGrid="0">
      <p:cViewPr varScale="1">
        <p:scale>
          <a:sx n="86" d="100"/>
          <a:sy n="86" d="100"/>
        </p:scale>
        <p:origin x="1476" y="9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D404F67A-CC71-4018-B648-AFD8A4C61846}"/>
              </a:ext>
            </a:extLst>
          </p:cNvPr>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de-DE">
              <a:latin typeface="Arial" panose="020B0604020202020204" pitchFamily="34" charset="0"/>
            </a:endParaRPr>
          </a:p>
        </p:txBody>
      </p:sp>
      <p:sp>
        <p:nvSpPr>
          <p:cNvPr id="3" name="Datumsplatzhalter 2">
            <a:extLst>
              <a:ext uri="{FF2B5EF4-FFF2-40B4-BE49-F238E27FC236}">
                <a16:creationId xmlns:a16="http://schemas.microsoft.com/office/drawing/2014/main" id="{35CCBB78-E851-40F4-B125-808001E94232}"/>
              </a:ext>
            </a:extLst>
          </p:cNvPr>
          <p:cNvSpPr>
            <a:spLocks noGrp="1"/>
          </p:cNvSpPr>
          <p:nvPr>
            <p:ph type="dt" sz="quarter" idx="1"/>
          </p:nvPr>
        </p:nvSpPr>
        <p:spPr>
          <a:xfrm>
            <a:off x="4023992" y="0"/>
            <a:ext cx="3078427" cy="513508"/>
          </a:xfrm>
          <a:prstGeom prst="rect">
            <a:avLst/>
          </a:prstGeom>
        </p:spPr>
        <p:txBody>
          <a:bodyPr vert="horz" lIns="99075" tIns="49538" rIns="99075" bIns="49538" rtlCol="0"/>
          <a:lstStyle>
            <a:lvl1pPr algn="r">
              <a:defRPr sz="1300"/>
            </a:lvl1pPr>
          </a:lstStyle>
          <a:p>
            <a:fld id="{50559F61-7180-42DE-820C-F0685AF77542}" type="datetimeFigureOut">
              <a:rPr lang="de-DE" smtClean="0">
                <a:latin typeface="Arial" panose="020B0604020202020204" pitchFamily="34" charset="0"/>
              </a:rPr>
              <a:t>17.11.2023</a:t>
            </a:fld>
            <a:endParaRPr lang="de-DE">
              <a:latin typeface="Arial" panose="020B0604020202020204" pitchFamily="34" charset="0"/>
            </a:endParaRPr>
          </a:p>
        </p:txBody>
      </p:sp>
      <p:sp>
        <p:nvSpPr>
          <p:cNvPr id="4" name="Fußzeilenplatzhalter 3">
            <a:extLst>
              <a:ext uri="{FF2B5EF4-FFF2-40B4-BE49-F238E27FC236}">
                <a16:creationId xmlns:a16="http://schemas.microsoft.com/office/drawing/2014/main" id="{492B06D0-6237-4168-9F11-A1DE8C1B26D6}"/>
              </a:ext>
            </a:extLst>
          </p:cNvPr>
          <p:cNvSpPr>
            <a:spLocks noGrp="1"/>
          </p:cNvSpPr>
          <p:nvPr>
            <p:ph type="ftr" sz="quarter" idx="2"/>
          </p:nvPr>
        </p:nvSpPr>
        <p:spPr>
          <a:xfrm>
            <a:off x="0" y="9721107"/>
            <a:ext cx="3078427" cy="513507"/>
          </a:xfrm>
          <a:prstGeom prst="rect">
            <a:avLst/>
          </a:prstGeom>
        </p:spPr>
        <p:txBody>
          <a:bodyPr vert="horz" lIns="99075" tIns="49538" rIns="99075" bIns="49538" rtlCol="0" anchor="b"/>
          <a:lstStyle>
            <a:lvl1pPr algn="l">
              <a:defRPr sz="1300"/>
            </a:lvl1pPr>
          </a:lstStyle>
          <a:p>
            <a:endParaRPr lang="de-DE">
              <a:latin typeface="Arial" panose="020B0604020202020204" pitchFamily="34" charset="0"/>
            </a:endParaRPr>
          </a:p>
        </p:txBody>
      </p:sp>
      <p:sp>
        <p:nvSpPr>
          <p:cNvPr id="5" name="Foliennummernplatzhalter 4">
            <a:extLst>
              <a:ext uri="{FF2B5EF4-FFF2-40B4-BE49-F238E27FC236}">
                <a16:creationId xmlns:a16="http://schemas.microsoft.com/office/drawing/2014/main" id="{86018E41-EB0E-4A24-89A8-F54E7C36467A}"/>
              </a:ext>
            </a:extLst>
          </p:cNvPr>
          <p:cNvSpPr>
            <a:spLocks noGrp="1"/>
          </p:cNvSpPr>
          <p:nvPr>
            <p:ph type="sldNum" sz="quarter" idx="3"/>
          </p:nvPr>
        </p:nvSpPr>
        <p:spPr>
          <a:xfrm>
            <a:off x="4023992" y="9721107"/>
            <a:ext cx="3078427" cy="513507"/>
          </a:xfrm>
          <a:prstGeom prst="rect">
            <a:avLst/>
          </a:prstGeom>
        </p:spPr>
        <p:txBody>
          <a:bodyPr vert="horz" lIns="99075" tIns="49538" rIns="99075" bIns="49538" rtlCol="0" anchor="b"/>
          <a:lstStyle>
            <a:lvl1pPr algn="r">
              <a:defRPr sz="1300"/>
            </a:lvl1pPr>
          </a:lstStyle>
          <a:p>
            <a:fld id="{5F8B0172-F09F-42C0-8258-5F93D84D399D}" type="slidenum">
              <a:rPr lang="de-DE" smtClean="0">
                <a:latin typeface="Arial" panose="020B0604020202020204" pitchFamily="34" charset="0"/>
              </a:rPr>
              <a:t>‹Nr.›</a:t>
            </a:fld>
            <a:endParaRPr lang="de-DE">
              <a:latin typeface="Arial" panose="020B0604020202020204" pitchFamily="34" charset="0"/>
            </a:endParaRPr>
          </a:p>
        </p:txBody>
      </p:sp>
    </p:spTree>
    <p:extLst>
      <p:ext uri="{BB962C8B-B14F-4D97-AF65-F5344CB8AC3E}">
        <p14:creationId xmlns:p14="http://schemas.microsoft.com/office/powerpoint/2010/main" val="37574088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atin typeface="Arial" panose="020B0604020202020204" pitchFamily="34" charset="0"/>
              </a:defRPr>
            </a:lvl1pPr>
          </a:lstStyle>
          <a:p>
            <a:endParaRPr lang="de-DE"/>
          </a:p>
        </p:txBody>
      </p:sp>
      <p:sp>
        <p:nvSpPr>
          <p:cNvPr id="3" name="Datumsplatzhalt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atin typeface="Arial" panose="020B0604020202020204" pitchFamily="34" charset="0"/>
              </a:defRPr>
            </a:lvl1pPr>
          </a:lstStyle>
          <a:p>
            <a:fld id="{328242A0-5330-4AA1-AA39-E6462421FCB6}" type="datetimeFigureOut">
              <a:rPr lang="de-DE" smtClean="0"/>
              <a:pPr/>
              <a:t>17.11.2023</a:t>
            </a:fld>
            <a:endParaRPr lang="de-DE"/>
          </a:p>
        </p:txBody>
      </p:sp>
      <p:sp>
        <p:nvSpPr>
          <p:cNvPr id="4" name="Folienbildplatzhalt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de-DE"/>
          </a:p>
        </p:txBody>
      </p:sp>
      <p:sp>
        <p:nvSpPr>
          <p:cNvPr id="5" name="Notizenplatzhalt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atin typeface="Arial" panose="020B0604020202020204" pitchFamily="34" charset="0"/>
              </a:defRPr>
            </a:lvl1pPr>
          </a:lstStyle>
          <a:p>
            <a:endParaRPr lang="de-DE"/>
          </a:p>
        </p:txBody>
      </p:sp>
      <p:sp>
        <p:nvSpPr>
          <p:cNvPr id="7" name="Foliennummernplatzhalt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atin typeface="Arial" panose="020B0604020202020204" pitchFamily="34" charset="0"/>
              </a:defRPr>
            </a:lvl1pPr>
          </a:lstStyle>
          <a:p>
            <a:fld id="{6BA05DA8-C72F-4E70-B8E5-22B7D26EA277}" type="slidenum">
              <a:rPr lang="de-DE" smtClean="0"/>
              <a:pPr/>
              <a:t>‹Nr.›</a:t>
            </a:fld>
            <a:endParaRPr lang="de-DE"/>
          </a:p>
        </p:txBody>
      </p:sp>
    </p:spTree>
    <p:extLst>
      <p:ext uri="{BB962C8B-B14F-4D97-AF65-F5344CB8AC3E}">
        <p14:creationId xmlns:p14="http://schemas.microsoft.com/office/powerpoint/2010/main" val="4113065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90752">
              <a:defRPr/>
            </a:pPr>
            <a:r>
              <a:rPr lang="de-DE" sz="1300" dirty="0"/>
              <a:t>Wasser ist unsere wichtigste Lebensgrundlage. Das Wohl der Menschen hängt unmittelbar davon ab, wie wir jetzt und zukünftig mit unseren Wasserressourcen umgehen. Ein guter Gewässerzustand trägt zum Erhalt der Gesundheit und zum Schutz von Lebensräumen bei. Wasser ist nicht nur essentiell für die unmittelbare Versorgung der Menschen mit Trinkwasser, sondern auch für landwirtschaftliche Produktion und industrielles Wachstum, wie auch für den Erhalt und die nachhaltige Nutzung naturnaher Ökosysteme wie z.B. den Wald. </a:t>
            </a:r>
          </a:p>
          <a:p>
            <a:pPr defTabSz="990752">
              <a:defRPr/>
            </a:pPr>
            <a:endParaRPr lang="de-DE" sz="130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t>Wasser-Projekte unter dem Motto „Wasser ist Leben“ gibt es bei den Lions schon länger, </a:t>
            </a:r>
            <a:r>
              <a:rPr lang="de-DE" sz="1400" kern="100" dirty="0">
                <a:effectLst/>
                <a:latin typeface="Calibri" panose="020F0502020204030204" pitchFamily="34" charset="0"/>
                <a:cs typeface="Times New Roman" panose="02020603050405020304" pitchFamily="18" charset="0"/>
              </a:rPr>
              <a:t>d</a:t>
            </a:r>
            <a:r>
              <a:rPr lang="de-DE" sz="1400" kern="100" dirty="0">
                <a:effectLst/>
                <a:latin typeface="Calibri" panose="020F0502020204030204" pitchFamily="34" charset="0"/>
                <a:ea typeface="Calibri" panose="020F0502020204030204" pitchFamily="34" charset="0"/>
                <a:cs typeface="Times New Roman" panose="02020603050405020304" pitchFamily="18" charset="0"/>
              </a:rPr>
              <a:t>och nun machen wir „WaSH-Projekte“.</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400" kern="100" dirty="0">
                <a:effectLst/>
                <a:latin typeface="Calibri" panose="020F0502020204030204" pitchFamily="34" charset="0"/>
                <a:ea typeface="Calibri" panose="020F0502020204030204" pitchFamily="34" charset="0"/>
                <a:cs typeface="Times New Roman" panose="02020603050405020304" pitchFamily="18" charset="0"/>
              </a:rPr>
              <a:t>Was bedeutet das und warum sind diese Projekte so wichtig?</a:t>
            </a:r>
          </a:p>
          <a:p>
            <a:pPr defTabSz="990752">
              <a:defRPr/>
            </a:pPr>
            <a:endParaRPr lang="de-DE" sz="1300"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A05DA8-C72F-4E70-B8E5-22B7D26EA277}" type="slidenum">
              <a:rPr kumimoji="0" lang="de-DE"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e-DE"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39403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5"/>
          </p:nvPr>
        </p:nvSpPr>
        <p:spPr/>
        <p:txBody>
          <a:bodyPr/>
          <a:lstStyle/>
          <a:p>
            <a:fld id="{6BA05DA8-C72F-4E70-B8E5-22B7D26EA277}" type="slidenum">
              <a:rPr lang="de-DE" smtClean="0"/>
              <a:pPr/>
              <a:t>11</a:t>
            </a:fld>
            <a:endParaRPr lang="de-DE" dirty="0"/>
          </a:p>
        </p:txBody>
      </p:sp>
    </p:spTree>
    <p:extLst>
      <p:ext uri="{BB962C8B-B14F-4D97-AF65-F5344CB8AC3E}">
        <p14:creationId xmlns:p14="http://schemas.microsoft.com/office/powerpoint/2010/main" val="2081796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Hygiene Clubs wirken über die Schüler auch in die Familien hinein</a:t>
            </a:r>
          </a:p>
          <a:p>
            <a:pPr marL="171450" indent="-171450">
              <a:buFont typeface="Arial" panose="020B0604020202020204" pitchFamily="34" charset="0"/>
              <a:buChar char="•"/>
            </a:pPr>
            <a:r>
              <a:rPr lang="de-DE" dirty="0"/>
              <a:t>Menstruationshygiene wird als wichtiges Thema sowohl mit Schülerinnen und Schülern besprochen</a:t>
            </a:r>
          </a:p>
          <a:p>
            <a:pPr marL="171450" indent="-171450">
              <a:buFont typeface="Arial" panose="020B0604020202020204" pitchFamily="34" charset="0"/>
              <a:buChar char="•"/>
            </a:pPr>
            <a:r>
              <a:rPr lang="de-DE" dirty="0"/>
              <a:t>An den Mädchentoiletten stehen Waschräume zur Verfügung</a:t>
            </a:r>
          </a:p>
          <a:p>
            <a:pPr marL="171450" indent="-171450">
              <a:buFont typeface="Arial" panose="020B0604020202020204" pitchFamily="34" charset="0"/>
              <a:buChar char="•"/>
            </a:pPr>
            <a:r>
              <a:rPr lang="de-DE" dirty="0"/>
              <a:t>Wiederverwendbare Monatsbinden sind eine günstige und nachhaltige Alternative zu den teuren und vor Ort oft schwer zu beschaffenden Einmalbinden.</a:t>
            </a:r>
          </a:p>
        </p:txBody>
      </p:sp>
      <p:sp>
        <p:nvSpPr>
          <p:cNvPr id="4" name="Foliennummernplatzhalter 3"/>
          <p:cNvSpPr>
            <a:spLocks noGrp="1"/>
          </p:cNvSpPr>
          <p:nvPr>
            <p:ph type="sldNum" sz="quarter" idx="5"/>
          </p:nvPr>
        </p:nvSpPr>
        <p:spPr/>
        <p:txBody>
          <a:bodyPr/>
          <a:lstStyle/>
          <a:p>
            <a:fld id="{6BA05DA8-C72F-4E70-B8E5-22B7D26EA277}" type="slidenum">
              <a:rPr lang="de-DE" smtClean="0"/>
              <a:pPr/>
              <a:t>12</a:t>
            </a:fld>
            <a:endParaRPr lang="de-DE" dirty="0"/>
          </a:p>
        </p:txBody>
      </p:sp>
    </p:spTree>
    <p:extLst>
      <p:ext uri="{BB962C8B-B14F-4D97-AF65-F5344CB8AC3E}">
        <p14:creationId xmlns:p14="http://schemas.microsoft.com/office/powerpoint/2010/main" val="878418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Sensibilisierungskampagne zu Hygiene vermittelt wichtige Hygienepraktiken (Hände waschen, Lagerung und Transport von Trinkwasser, Haushaltshygiene…) und stärkt das Bewusstsein für die Wichtigkeit von sicheren Latrinen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Die lokalen und Distrikt-Regierungen werden dabei unterstützt, verbindliche Normen für verbesserte WaSH-Dienste zu entwickeln und können dafür von den Gemeinden durch die eingeführten Mechanismen zur Rechenschaft gezogen werden.</a:t>
            </a:r>
          </a:p>
        </p:txBody>
      </p:sp>
      <p:sp>
        <p:nvSpPr>
          <p:cNvPr id="4" name="Foliennummernplatzhalter 3"/>
          <p:cNvSpPr>
            <a:spLocks noGrp="1"/>
          </p:cNvSpPr>
          <p:nvPr>
            <p:ph type="sldNum" sz="quarter" idx="5"/>
          </p:nvPr>
        </p:nvSpPr>
        <p:spPr/>
        <p:txBody>
          <a:bodyPr/>
          <a:lstStyle/>
          <a:p>
            <a:fld id="{6BA05DA8-C72F-4E70-B8E5-22B7D26EA277}" type="slidenum">
              <a:rPr lang="de-DE" smtClean="0"/>
              <a:pPr/>
              <a:t>13</a:t>
            </a:fld>
            <a:endParaRPr lang="de-DE" dirty="0"/>
          </a:p>
        </p:txBody>
      </p:sp>
    </p:spTree>
    <p:extLst>
      <p:ext uri="{BB962C8B-B14F-4D97-AF65-F5344CB8AC3E}">
        <p14:creationId xmlns:p14="http://schemas.microsoft.com/office/powerpoint/2010/main" val="22394860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5766" indent="-185766" defTabSz="990752">
              <a:buFontTx/>
              <a:buChar char="-"/>
              <a:defRPr/>
            </a:pPr>
            <a:r>
              <a:rPr lang="de-DE" dirty="0"/>
              <a:t>SDG 6: „Verfügbarkeit und nachhaltige Bewirtschaftung von Wasser und Sanitärversorgung für alle gewährleisten“ ist eines der wichtigsten UN-Nachhaltigkeitsziele, denn viele andere Ziele sind damit verknüpft</a:t>
            </a:r>
          </a:p>
          <a:p>
            <a:pPr marL="185766" indent="-185766" defTabSz="990752">
              <a:buFontTx/>
              <a:buChar char="-"/>
              <a:defRPr/>
            </a:pPr>
            <a:r>
              <a:rPr lang="de-DE" dirty="0"/>
              <a:t>SDG 3: „Ein gesundes Leben für alle Menschen jeden Alters gewährleisten und ihr Wohlergehen fördern“: Wissen zu WaSH hilft dabei, wasserbedingte Krankheiten zu vermeiden, Durchfallerkrankungen </a:t>
            </a:r>
            <a:r>
              <a:rPr lang="de-DE" dirty="0" err="1"/>
              <a:t>etc</a:t>
            </a:r>
            <a:r>
              <a:rPr lang="de-DE" dirty="0"/>
              <a:t> führen oft auch zu Mangelernährung</a:t>
            </a:r>
          </a:p>
          <a:p>
            <a:pPr marL="185766" indent="-185766" defTabSz="990752">
              <a:buFontTx/>
              <a:buChar char="-"/>
              <a:defRPr/>
            </a:pPr>
            <a:r>
              <a:rPr lang="de-DE" dirty="0"/>
              <a:t>SDG 4: „Inklusive, gleichberechtigte und hochwertige Bildung gewähr­leisten“: da Wasserholen oft traditionell die Aufgabe von Mädchen und Frauen ist, die dadurch oft in der Schule fehlen. Genauso benötigen sie Wissen zur Menstruation(s-hygiene), da Mädchen durch fehlende Sanitäranlagen während ihrer Periode der Schule oft fernbleiben. Unser Projekt fördert nicht direkt die Bildungsqualität, aber unter dieses Ziel fällt auch, dass alle Jugendlichen bis 2030 lesen und schreiben sowie rechnen lernen und das kann man nur, wenn man die Zeit dazu hat, eine Schule zu besuchen.</a:t>
            </a:r>
          </a:p>
          <a:p>
            <a:pPr marL="185766" indent="-185766" defTabSz="990752">
              <a:buFontTx/>
              <a:buChar char="-"/>
              <a:defRPr/>
            </a:pPr>
            <a:r>
              <a:rPr lang="de-DE" dirty="0"/>
              <a:t>SGD 12: „Nachhaltige Konsum- und Produktionsmuster sicherstellen“, Müll und Abfälle werden von den Bewohnern vermieden und durch die neu gegründeten Unternehmen sicher entsorgt. Dazu gehören auch die Fäkalien, die sicher entsorgt oder in Humus/Dünger umgewandelt werden können</a:t>
            </a:r>
          </a:p>
          <a:p>
            <a:pPr marL="185766" indent="-185766" defTabSz="990752">
              <a:buFontTx/>
              <a:buChar char="-"/>
              <a:defRPr/>
            </a:pPr>
            <a:endParaRPr lang="de-DE" dirty="0"/>
          </a:p>
        </p:txBody>
      </p:sp>
      <p:sp>
        <p:nvSpPr>
          <p:cNvPr id="4" name="Foliennummernplatzhalter 3"/>
          <p:cNvSpPr>
            <a:spLocks noGrp="1"/>
          </p:cNvSpPr>
          <p:nvPr>
            <p:ph type="sldNum" sz="quarter" idx="5"/>
          </p:nvPr>
        </p:nvSpPr>
        <p:spPr/>
        <p:txBody>
          <a:bodyPr/>
          <a:lstStyle/>
          <a:p>
            <a:fld id="{6BA05DA8-C72F-4E70-B8E5-22B7D26EA277}" type="slidenum">
              <a:rPr lang="de-DE" smtClean="0"/>
              <a:pPr/>
              <a:t>14</a:t>
            </a:fld>
            <a:endParaRPr lang="de-DE"/>
          </a:p>
        </p:txBody>
      </p:sp>
    </p:spTree>
    <p:extLst>
      <p:ext uri="{BB962C8B-B14F-4D97-AF65-F5344CB8AC3E}">
        <p14:creationId xmlns:p14="http://schemas.microsoft.com/office/powerpoint/2010/main" val="39586539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5766" marR="0" lvl="0" indent="-185766" algn="l" defTabSz="990752" rtl="0" eaLnBrk="1" fontAlgn="auto" latinLnBrk="0" hangingPunct="1">
              <a:lnSpc>
                <a:spcPct val="100000"/>
              </a:lnSpc>
              <a:spcBef>
                <a:spcPts val="0"/>
              </a:spcBef>
              <a:spcAft>
                <a:spcPts val="0"/>
              </a:spcAft>
              <a:buClrTx/>
              <a:buSzTx/>
              <a:buFontTx/>
              <a:buChar char="-"/>
              <a:tabLst/>
              <a:defRPr/>
            </a:pPr>
            <a:endParaRPr lang="en-US" sz="1400" dirty="0">
              <a:effectLst/>
              <a:latin typeface="Arial" panose="020B0604020202020204" pitchFamily="34" charset="0"/>
            </a:endParaRPr>
          </a:p>
          <a:p>
            <a:pPr marL="0" marR="0" lvl="0" indent="0" algn="l" defTabSz="990752" rtl="0" eaLnBrk="1" fontAlgn="auto" latinLnBrk="0" hangingPunct="1">
              <a:lnSpc>
                <a:spcPct val="100000"/>
              </a:lnSpc>
              <a:spcBef>
                <a:spcPts val="0"/>
              </a:spcBef>
              <a:spcAft>
                <a:spcPts val="0"/>
              </a:spcAft>
              <a:buClrTx/>
              <a:buSzTx/>
              <a:buFontTx/>
              <a:buNone/>
              <a:tabLst/>
              <a:defRPr/>
            </a:pPr>
            <a:endParaRPr lang="de-DE" sz="1050" dirty="0"/>
          </a:p>
          <a:p>
            <a:pPr marL="185766" indent="-185766" defTabSz="990752">
              <a:buFontTx/>
              <a:buChar char="-"/>
              <a:defRPr/>
            </a:pPr>
            <a:endParaRPr lang="de-DE" sz="1300" dirty="0"/>
          </a:p>
        </p:txBody>
      </p:sp>
      <p:sp>
        <p:nvSpPr>
          <p:cNvPr id="4" name="Foliennummernplatzhalter 3"/>
          <p:cNvSpPr>
            <a:spLocks noGrp="1"/>
          </p:cNvSpPr>
          <p:nvPr>
            <p:ph type="sldNum" sz="quarter" idx="5"/>
          </p:nvPr>
        </p:nvSpPr>
        <p:spPr/>
        <p:txBody>
          <a:bodyPr/>
          <a:lstStyle/>
          <a:p>
            <a:fld id="{6BA05DA8-C72F-4E70-B8E5-22B7D26EA277}" type="slidenum">
              <a:rPr lang="de-DE" smtClean="0"/>
              <a:pPr/>
              <a:t>15</a:t>
            </a:fld>
            <a:endParaRPr lang="de-DE"/>
          </a:p>
        </p:txBody>
      </p:sp>
    </p:spTree>
    <p:extLst>
      <p:ext uri="{BB962C8B-B14F-4D97-AF65-F5344CB8AC3E}">
        <p14:creationId xmlns:p14="http://schemas.microsoft.com/office/powerpoint/2010/main" val="35429062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defTabSz="990752">
              <a:buFontTx/>
              <a:buChar char="-"/>
              <a:defRPr/>
            </a:pPr>
            <a:r>
              <a:rPr lang="de-DE" dirty="0">
                <a:effectLst/>
              </a:rPr>
              <a:t>Seit 2003 tragen wir das Siegel des Deutschen Zentralinstituts für soziale Fragen mit niedrigen Verwaltungskosten</a:t>
            </a:r>
          </a:p>
          <a:p>
            <a:pPr marL="171450" indent="-171450" defTabSz="990752">
              <a:buFontTx/>
              <a:buChar char="-"/>
              <a:defRPr/>
            </a:pPr>
            <a:r>
              <a:rPr lang="de-DE" dirty="0">
                <a:effectLst/>
              </a:rPr>
              <a:t>Durch ein enges Monitoring der Stiftung und die transparente Berichterstattung des Partners wird sichergestellt, dass die Gelder verantwortungsvoll eingesetzt werden.</a:t>
            </a:r>
          </a:p>
          <a:p>
            <a:pPr marL="171450" indent="-171450" defTabSz="990752">
              <a:buFontTx/>
              <a:buChar char="-"/>
              <a:defRPr/>
            </a:pPr>
            <a:r>
              <a:rPr lang="de-DE" dirty="0"/>
              <a:t>Da das Projekt für eine Förderung durch das Bundesministerium für wirtschaftliche Zusammenarbeit und Entwicklung (BMZ) angemeldet ist, werden wir strenge Kriterien und Richtlinien für die Rechenschaftslegung erfüllen.</a:t>
            </a:r>
          </a:p>
          <a:p>
            <a:pPr marL="0" indent="0" defTabSz="990752">
              <a:buFontTx/>
              <a:buNone/>
              <a:defRPr/>
            </a:pPr>
            <a:endParaRPr lang="de-DE" dirty="0"/>
          </a:p>
        </p:txBody>
      </p:sp>
      <p:sp>
        <p:nvSpPr>
          <p:cNvPr id="4" name="Foliennummernplatzhalter 3"/>
          <p:cNvSpPr>
            <a:spLocks noGrp="1"/>
          </p:cNvSpPr>
          <p:nvPr>
            <p:ph type="sldNum" sz="quarter" idx="5"/>
          </p:nvPr>
        </p:nvSpPr>
        <p:spPr/>
        <p:txBody>
          <a:bodyPr/>
          <a:lstStyle/>
          <a:p>
            <a:fld id="{6BA05DA8-C72F-4E70-B8E5-22B7D26EA277}" type="slidenum">
              <a:rPr lang="de-DE" smtClean="0"/>
              <a:pPr/>
              <a:t>16</a:t>
            </a:fld>
            <a:endParaRPr lang="de-DE"/>
          </a:p>
        </p:txBody>
      </p:sp>
    </p:spTree>
    <p:extLst>
      <p:ext uri="{BB962C8B-B14F-4D97-AF65-F5344CB8AC3E}">
        <p14:creationId xmlns:p14="http://schemas.microsoft.com/office/powerpoint/2010/main" val="37016490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Wingdings" charset="2"/>
              <a:buChar char="Ø"/>
            </a:pPr>
            <a:endParaRPr lang="en-US" dirty="0"/>
          </a:p>
        </p:txBody>
      </p:sp>
      <p:sp>
        <p:nvSpPr>
          <p:cNvPr id="4" name="Foliennummernplatzhalter 3"/>
          <p:cNvSpPr>
            <a:spLocks noGrp="1"/>
          </p:cNvSpPr>
          <p:nvPr>
            <p:ph type="sldNum" sz="quarter" idx="10"/>
          </p:nvPr>
        </p:nvSpPr>
        <p:spPr/>
        <p:txBody>
          <a:bodyPr/>
          <a:lstStyle/>
          <a:p>
            <a:fld id="{6BA05DA8-C72F-4E70-B8E5-22B7D26EA277}" type="slidenum">
              <a:rPr lang="de-DE" smtClean="0"/>
              <a:pPr/>
              <a:t>17</a:t>
            </a:fld>
            <a:endParaRPr lang="de-DE" dirty="0"/>
          </a:p>
        </p:txBody>
      </p:sp>
    </p:spTree>
    <p:extLst>
      <p:ext uri="{BB962C8B-B14F-4D97-AF65-F5344CB8AC3E}">
        <p14:creationId xmlns:p14="http://schemas.microsoft.com/office/powerpoint/2010/main" val="601952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85750" indent="-285750">
              <a:lnSpc>
                <a:spcPct val="107000"/>
              </a:lnSpc>
              <a:spcAft>
                <a:spcPts val="800"/>
              </a:spcAft>
              <a:buFontTx/>
              <a:buChar char="-"/>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Derzeit leben ca. 8 Milliarden Menschen auf unserem Globus</a:t>
            </a:r>
          </a:p>
          <a:p>
            <a:pPr marL="285750" indent="-285750">
              <a:lnSpc>
                <a:spcPct val="107000"/>
              </a:lnSpc>
              <a:spcAft>
                <a:spcPts val="800"/>
              </a:spcAft>
              <a:buFontTx/>
              <a:buChar char="-"/>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2 Milliarden Menschen haben keinen Zugang zu bzw. nur Zugang zu kontaminiertem Wasser</a:t>
            </a:r>
          </a:p>
          <a:p>
            <a:pPr marL="285750" indent="-285750">
              <a:lnSpc>
                <a:spcPct val="107000"/>
              </a:lnSpc>
              <a:spcAft>
                <a:spcPts val="800"/>
              </a:spcAft>
              <a:buFontTx/>
              <a:buChar char="-"/>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3,6 Milliarden haben keinen Zugang zu sicheren Sanitäranlagen, offene Defäkation ist an der Tagesordnung. Die Mehrzahl der einfachen Toiletten bestehen aus in den Boden gegrabene Löcher, die oft Brutstätten für Viren und Bakterien sind und damit ihre Umwelt gefährden. </a:t>
            </a:r>
          </a:p>
          <a:p>
            <a:pPr marL="285750" indent="-285750">
              <a:lnSpc>
                <a:spcPct val="107000"/>
              </a:lnSpc>
              <a:spcAft>
                <a:spcPts val="800"/>
              </a:spcAft>
              <a:buFontTx/>
              <a:buChar char="-"/>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Täglich sterben über 1.000 Kinder unter 5 Jahren an durch kontaminiertes Wasser verursachten Krankheiten, vor allem Durchfall und dadurch Mangelernährung. Das sind nur die Todesfälle, Zudem ist der fehlende Zugang zu Sanitäreinrichtungen der wichtigste Faktor bei der Verbreitung von tropischen Wurmerkrankungen und Augenerkrankung (Trachom), von denen laut WHO weltweit mehr als 1,5 Milliarden Menschen pro Jahr betroffen sind</a:t>
            </a:r>
          </a:p>
          <a:p>
            <a:pPr marL="285750" indent="-285750">
              <a:lnSpc>
                <a:spcPct val="107000"/>
              </a:lnSpc>
              <a:spcAft>
                <a:spcPts val="800"/>
              </a:spcAft>
              <a:buFontTx/>
              <a:buChar char="-"/>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Und alles hängt mit allem zusammen</a:t>
            </a:r>
          </a:p>
          <a:p>
            <a:endParaRPr lang="de-DE" dirty="0"/>
          </a:p>
        </p:txBody>
      </p:sp>
      <p:sp>
        <p:nvSpPr>
          <p:cNvPr id="4" name="Foliennummernplatzhalter 3"/>
          <p:cNvSpPr>
            <a:spLocks noGrp="1"/>
          </p:cNvSpPr>
          <p:nvPr>
            <p:ph type="sldNum" sz="quarter" idx="10"/>
          </p:nvPr>
        </p:nvSpPr>
        <p:spPr/>
        <p:txBody>
          <a:bodyPr/>
          <a:lstStyle/>
          <a:p>
            <a:fld id="{6BA05DA8-C72F-4E70-B8E5-22B7D26EA277}" type="slidenum">
              <a:rPr lang="de-DE" smtClean="0"/>
              <a:pPr/>
              <a:t>2</a:t>
            </a:fld>
            <a:endParaRPr lang="de-DE" dirty="0"/>
          </a:p>
        </p:txBody>
      </p:sp>
    </p:spTree>
    <p:extLst>
      <p:ext uri="{BB962C8B-B14F-4D97-AF65-F5344CB8AC3E}">
        <p14:creationId xmlns:p14="http://schemas.microsoft.com/office/powerpoint/2010/main" val="1318111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85750" indent="-285750">
              <a:lnSpc>
                <a:spcPct val="107000"/>
              </a:lnSpc>
              <a:spcAft>
                <a:spcPts val="800"/>
              </a:spcAft>
              <a:buFontTx/>
              <a:buChar char="-"/>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Da alles zusammenhängt, eben nicht nur Wasser-Projekte, sondern WaSH-Projekte</a:t>
            </a:r>
          </a:p>
          <a:p>
            <a:pPr marL="285750" indent="-285750">
              <a:lnSpc>
                <a:spcPct val="107000"/>
              </a:lnSpc>
              <a:spcAft>
                <a:spcPts val="800"/>
              </a:spcAft>
              <a:buFontTx/>
              <a:buChar char="-"/>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WaSH-Projekte müssen an der Lage vor Ort ausgerichtet werden. Unsere Projekte sind modular aufgebaut. Demzufolge muss ein Projekt – wenn einzelne Bausteine schon vorhanden sind - nicht immer alle nachfolgend aufgeführten Module beinhalten.</a:t>
            </a:r>
          </a:p>
          <a:p>
            <a:pPr marL="285750" indent="-285750">
              <a:lnSpc>
                <a:spcPct val="107000"/>
              </a:lnSpc>
              <a:spcAft>
                <a:spcPts val="800"/>
              </a:spcAft>
              <a:buFontTx/>
              <a:buChar char="-"/>
            </a:pPr>
            <a:r>
              <a:rPr lang="de-DE" sz="1800" kern="100" dirty="0" err="1">
                <a:effectLst/>
                <a:latin typeface="Calibri" panose="020F0502020204030204" pitchFamily="34" charset="0"/>
                <a:ea typeface="Calibri" panose="020F0502020204030204" pitchFamily="34" charset="0"/>
                <a:cs typeface="Times New Roman" panose="02020603050405020304" pitchFamily="18" charset="0"/>
              </a:rPr>
              <a:t>Wa</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=Bereitstellung von Infrastruktur zur Wasserversorgung durch Brunnenbau oder Sammeln von Regenwasser. Bei Erfordernis gehören auch Anlagen zur Aufbereitung kontaminierten Wassers durch Inaktivierung oder Filtrierung der Viren und Bakterien dazu.</a:t>
            </a:r>
          </a:p>
          <a:p>
            <a:pPr marL="285750" indent="-285750">
              <a:lnSpc>
                <a:spcPct val="107000"/>
              </a:lnSpc>
              <a:spcAft>
                <a:spcPts val="800"/>
              </a:spcAft>
              <a:buFontTx/>
              <a:buChar char="-"/>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S=Die Bereitstellung menschenwürdiger Sanitäranlagen, hierzu gehört auch eine umweltgerechte Entsorgung von Fäkalien und Schmutzwasser durch biologischen Abbau, Kläranlagen, Biogasanlagen </a:t>
            </a:r>
          </a:p>
          <a:p>
            <a:pPr marL="285750" indent="-285750">
              <a:lnSpc>
                <a:spcPct val="107000"/>
              </a:lnSpc>
              <a:spcAft>
                <a:spcPts val="800"/>
              </a:spcAft>
              <a:buFontTx/>
              <a:buChar char="-"/>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H=Bereitstellung von Hygiene Infrastruktur (Handwaschgelegenheiten, Seife…) und Vermittlung von Wissen über die Wichtigkeit von Hygiene und der individuellen und gemeinschaftlichen Hygiene im Zusammenhang mit Krankheiten.</a:t>
            </a:r>
          </a:p>
          <a:p>
            <a:pPr marL="285750" indent="-285750">
              <a:lnSpc>
                <a:spcPct val="107000"/>
              </a:lnSpc>
              <a:spcAft>
                <a:spcPts val="800"/>
              </a:spcAft>
              <a:buFontTx/>
              <a:buChar char="-"/>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CB= </a:t>
            </a:r>
            <a:r>
              <a:rPr lang="de-DE" sz="1800" kern="100" dirty="0" err="1">
                <a:effectLst/>
                <a:latin typeface="Calibri" panose="020F0502020204030204" pitchFamily="34" charset="0"/>
                <a:ea typeface="Calibri" panose="020F0502020204030204" pitchFamily="34" charset="0"/>
                <a:cs typeface="Times New Roman" panose="02020603050405020304" pitchFamily="18" charset="0"/>
              </a:rPr>
              <a:t>Capacity</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Building – Aufbau von Wissen, um Projektergebnisse langfristig aufrecht zu erhalten sowie Strukturen und organisierten Gruppen, die über ihre Rechte informiert sind und diese von den Verantwortlichen einfordern</a:t>
            </a:r>
          </a:p>
          <a:p>
            <a:endParaRPr lang="en-US" dirty="0"/>
          </a:p>
        </p:txBody>
      </p:sp>
      <p:sp>
        <p:nvSpPr>
          <p:cNvPr id="4" name="Foliennummernplatzhalter 3"/>
          <p:cNvSpPr>
            <a:spLocks noGrp="1"/>
          </p:cNvSpPr>
          <p:nvPr>
            <p:ph type="sldNum" sz="quarter" idx="10"/>
          </p:nvPr>
        </p:nvSpPr>
        <p:spPr/>
        <p:txBody>
          <a:bodyPr/>
          <a:lstStyle/>
          <a:p>
            <a:fld id="{6BA05DA8-C72F-4E70-B8E5-22B7D26EA277}" type="slidenum">
              <a:rPr lang="de-DE" smtClean="0"/>
              <a:pPr/>
              <a:t>3</a:t>
            </a:fld>
            <a:endParaRPr lang="de-DE" dirty="0"/>
          </a:p>
        </p:txBody>
      </p:sp>
    </p:spTree>
    <p:extLst>
      <p:ext uri="{BB962C8B-B14F-4D97-AF65-F5344CB8AC3E}">
        <p14:creationId xmlns:p14="http://schemas.microsoft.com/office/powerpoint/2010/main" val="1165640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07000"/>
              </a:lnSpc>
              <a:spcAft>
                <a:spcPts val="800"/>
              </a:spcAft>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Projekte </a:t>
            </a:r>
          </a:p>
          <a:p>
            <a:pPr marL="342900" lvl="0" indent="-342900">
              <a:lnSpc>
                <a:spcPct val="107000"/>
              </a:lnSpc>
              <a:buFont typeface="Calibri" panose="020F0502020204030204" pitchFamily="34" charset="0"/>
              <a:buChar char="-"/>
            </a:pPr>
            <a:r>
              <a:rPr lang="de-DE" sz="18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Seit 2020, werden als Beitrag der deutschen Lions für die C100 </a:t>
            </a:r>
            <a:r>
              <a:rPr lang="de-DE" sz="1800" kern="1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bzw</a:t>
            </a:r>
            <a:r>
              <a:rPr lang="de-DE" sz="18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an LCIF gezählt.</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de-DE" sz="18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Förderung des Bundesministeriums für wirtschaftliche Zusammenarbeit und Entwicklung BMZ, </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r>
              <a:rPr lang="de-DE" sz="18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Bereitstellung von Wasser und Hygieneschulung immer Bestandteil, und dann versch. Fokus aufgrund der lokalen Bedürfnisse.</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Indien:</a:t>
            </a:r>
          </a:p>
          <a:p>
            <a:pPr marL="342900" lvl="0" indent="-342900">
              <a:lnSpc>
                <a:spcPct val="107000"/>
              </a:lnSpc>
              <a:spcAft>
                <a:spcPts val="800"/>
              </a:spcAft>
              <a:buFont typeface="Times New Roman" panose="02020603050405020304" pitchFamily="18" charset="0"/>
              <a:buChar char="-"/>
              <a:tabLst>
                <a:tab pos="457200" algn="l"/>
              </a:tabLst>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Das erste WaSH-Projekt in 2020 steht unter dem Motto „Gesundheit durch Aufklärung“, da hier noch viele vernachlässigte Tropenkrankheiten bestehen, wie Lepra, die durch geeignete Hygienepraktiken vermieden werden können.</a:t>
            </a:r>
          </a:p>
          <a:p>
            <a:pPr>
              <a:lnSpc>
                <a:spcPct val="107000"/>
              </a:lnSpc>
              <a:spcAft>
                <a:spcPts val="800"/>
              </a:spcAft>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Malawi</a:t>
            </a:r>
          </a:p>
          <a:p>
            <a:pPr marL="342900" lvl="0" indent="-342900">
              <a:lnSpc>
                <a:spcPct val="107000"/>
              </a:lnSpc>
              <a:spcAft>
                <a:spcPts val="800"/>
              </a:spcAft>
              <a:buFont typeface="Times New Roman" panose="02020603050405020304" pitchFamily="18" charset="0"/>
              <a:buChar char="-"/>
              <a:tabLst>
                <a:tab pos="457200" algn="l"/>
              </a:tabLst>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unterstützen wir </a:t>
            </a:r>
            <a:r>
              <a:rPr lang="de-DE" sz="1800" kern="100" dirty="0" err="1">
                <a:effectLst/>
                <a:latin typeface="Calibri" panose="020F0502020204030204" pitchFamily="34" charset="0"/>
                <a:ea typeface="Calibri" panose="020F0502020204030204" pitchFamily="34" charset="0"/>
                <a:cs typeface="Times New Roman" panose="02020603050405020304" pitchFamily="18" charset="0"/>
              </a:rPr>
              <a:t>zB</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noch den Aufbau einer Wertschöpfungskette sowohl beim Brunnenbau als auch im Latrinenbau durch Ausbildung von Handwerkern und Händlern, damit diese Dienste langfristig zur Verfügung stehen</a:t>
            </a:r>
          </a:p>
          <a:p>
            <a:pPr>
              <a:lnSpc>
                <a:spcPct val="107000"/>
              </a:lnSpc>
              <a:spcAft>
                <a:spcPts val="800"/>
              </a:spcAft>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Kenia:</a:t>
            </a:r>
          </a:p>
          <a:p>
            <a:pPr marL="342900" lvl="0" indent="-342900">
              <a:lnSpc>
                <a:spcPct val="107000"/>
              </a:lnSpc>
              <a:spcAft>
                <a:spcPts val="800"/>
              </a:spcAft>
              <a:buFont typeface="Times New Roman" panose="02020603050405020304" pitchFamily="18" charset="0"/>
              <a:buChar char="-"/>
              <a:tabLst>
                <a:tab pos="457200" algn="l"/>
              </a:tabLst>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In Kenia stärkt unser Projekt zusätzlich die Widerstandsfähigkeit der Gemeinden gegenüber den negativen Auswirkungen des Klimawandels durch nachhaltiges Wassermanagement in der Landwirtschaft</a:t>
            </a:r>
          </a:p>
          <a:p>
            <a:pPr marL="0" indent="0" defTabSz="990752">
              <a:buFontTx/>
              <a:buNone/>
              <a:defRPr/>
            </a:pPr>
            <a:endParaRPr lang="de-DE" sz="1300" dirty="0"/>
          </a:p>
        </p:txBody>
      </p:sp>
      <p:sp>
        <p:nvSpPr>
          <p:cNvPr id="4" name="Foliennummernplatzhalter 3"/>
          <p:cNvSpPr>
            <a:spLocks noGrp="1"/>
          </p:cNvSpPr>
          <p:nvPr>
            <p:ph type="sldNum" sz="quarter" idx="5"/>
          </p:nvPr>
        </p:nvSpPr>
        <p:spPr/>
        <p:txBody>
          <a:bodyPr/>
          <a:lstStyle/>
          <a:p>
            <a:fld id="{6BA05DA8-C72F-4E70-B8E5-22B7D26EA277}" type="slidenum">
              <a:rPr lang="de-DE" smtClean="0"/>
              <a:pPr/>
              <a:t>4</a:t>
            </a:fld>
            <a:endParaRPr lang="de-DE"/>
          </a:p>
        </p:txBody>
      </p:sp>
    </p:spTree>
    <p:extLst>
      <p:ext uri="{BB962C8B-B14F-4D97-AF65-F5344CB8AC3E}">
        <p14:creationId xmlns:p14="http://schemas.microsoft.com/office/powerpoint/2010/main" val="1767824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5766" marR="0" lvl="0" indent="-185766" algn="l" defTabSz="990752" rtl="0" eaLnBrk="1" fontAlgn="auto" latinLnBrk="0" hangingPunct="1">
              <a:lnSpc>
                <a:spcPct val="100000"/>
              </a:lnSpc>
              <a:spcBef>
                <a:spcPts val="0"/>
              </a:spcBef>
              <a:spcAft>
                <a:spcPts val="0"/>
              </a:spcAft>
              <a:buClrTx/>
              <a:buSzTx/>
              <a:buFontTx/>
              <a:buChar char="-"/>
              <a:tabLst/>
              <a:defRPr/>
            </a:pPr>
            <a:r>
              <a:rPr lang="de-DE" sz="1400" dirty="0">
                <a:effectLst/>
                <a:latin typeface="Calibri" panose="020F0502020204030204" pitchFamily="34" charset="0"/>
                <a:ea typeface="Calibri" panose="020F0502020204030204" pitchFamily="34" charset="0"/>
              </a:rPr>
              <a:t>Binnenstaat im südlichen Afrika</a:t>
            </a:r>
          </a:p>
          <a:p>
            <a:pPr marL="185766" marR="0" lvl="0" indent="-185766" algn="l" defTabSz="990752" rtl="0" eaLnBrk="1" fontAlgn="auto" latinLnBrk="0" hangingPunct="1">
              <a:lnSpc>
                <a:spcPct val="100000"/>
              </a:lnSpc>
              <a:spcBef>
                <a:spcPts val="0"/>
              </a:spcBef>
              <a:spcAft>
                <a:spcPts val="0"/>
              </a:spcAft>
              <a:buClrTx/>
              <a:buSzTx/>
              <a:buFontTx/>
              <a:buChar char="-"/>
              <a:tabLst/>
              <a:defRPr/>
            </a:pPr>
            <a:r>
              <a:rPr lang="de-DE" sz="1400" dirty="0">
                <a:effectLst/>
                <a:latin typeface="Calibri" panose="020F0502020204030204" pitchFamily="34" charset="0"/>
                <a:ea typeface="Calibri" panose="020F0502020204030204" pitchFamily="34" charset="0"/>
              </a:rPr>
              <a:t>Name Sambia = abgeleitet vom Fluss Sambesi im Süden</a:t>
            </a:r>
          </a:p>
          <a:p>
            <a:pPr marL="185766" marR="0" lvl="0" indent="-185766" algn="l" defTabSz="990752" rtl="0" eaLnBrk="1" fontAlgn="auto" latinLnBrk="0" hangingPunct="1">
              <a:lnSpc>
                <a:spcPct val="100000"/>
              </a:lnSpc>
              <a:spcBef>
                <a:spcPts val="0"/>
              </a:spcBef>
              <a:spcAft>
                <a:spcPts val="0"/>
              </a:spcAft>
              <a:buClrTx/>
              <a:buSzTx/>
              <a:buFontTx/>
              <a:buChar char="-"/>
              <a:tabLst/>
              <a:defRPr/>
            </a:pPr>
            <a:r>
              <a:rPr lang="de-DE" sz="1400" dirty="0">
                <a:effectLst/>
                <a:latin typeface="Calibri" panose="020F0502020204030204" pitchFamily="34" charset="0"/>
                <a:ea typeface="Calibri" panose="020F0502020204030204" pitchFamily="34" charset="0"/>
              </a:rPr>
              <a:t>Fläche = doppelt so groß wie Deutschland,  Deutschland: 357.588 km²</a:t>
            </a:r>
          </a:p>
          <a:p>
            <a:pPr marL="185766" marR="0" lvl="0" indent="-185766" algn="l" defTabSz="990752" rtl="0" eaLnBrk="1" fontAlgn="auto" latinLnBrk="0" hangingPunct="1">
              <a:lnSpc>
                <a:spcPct val="100000"/>
              </a:lnSpc>
              <a:spcBef>
                <a:spcPts val="0"/>
              </a:spcBef>
              <a:spcAft>
                <a:spcPts val="0"/>
              </a:spcAft>
              <a:buClrTx/>
              <a:buSzTx/>
              <a:buFontTx/>
              <a:buChar char="-"/>
              <a:tabLst/>
              <a:defRPr/>
            </a:pPr>
            <a:r>
              <a:rPr lang="de-DE" sz="1400" dirty="0">
                <a:effectLst/>
                <a:latin typeface="Calibri" panose="020F0502020204030204" pitchFamily="34" charset="0"/>
                <a:ea typeface="Calibri" panose="020F0502020204030204" pitchFamily="34" charset="0"/>
              </a:rPr>
              <a:t>Einwohner = Deutschland = 84 Mio.</a:t>
            </a:r>
          </a:p>
          <a:p>
            <a:pPr marL="185766" marR="0" lvl="0" indent="-185766" algn="l" defTabSz="990752" rtl="0" eaLnBrk="1" fontAlgn="auto" latinLnBrk="0" hangingPunct="1">
              <a:lnSpc>
                <a:spcPct val="100000"/>
              </a:lnSpc>
              <a:spcBef>
                <a:spcPts val="0"/>
              </a:spcBef>
              <a:spcAft>
                <a:spcPts val="0"/>
              </a:spcAft>
              <a:buClrTx/>
              <a:buSzTx/>
              <a:buFontTx/>
              <a:buChar char="-"/>
              <a:tabLst/>
              <a:defRPr/>
            </a:pPr>
            <a:r>
              <a:rPr lang="de-DE" sz="1400" dirty="0">
                <a:effectLst/>
                <a:latin typeface="Calibri" panose="020F0502020204030204" pitchFamily="34" charset="0"/>
                <a:ea typeface="Calibri" panose="020F0502020204030204" pitchFamily="34" charset="0"/>
              </a:rPr>
              <a:t>Index der menschlichen Entwicklung berücksichtigt Bruttonationaleinkommen pro Kopf, Lebenserwartung, Ausbildung. Deutschland Platz 9</a:t>
            </a:r>
          </a:p>
          <a:p>
            <a:pPr marL="185766" marR="0" lvl="0" indent="-185766" algn="l" defTabSz="990752" rtl="0" eaLnBrk="1" fontAlgn="auto" latinLnBrk="0" hangingPunct="1">
              <a:lnSpc>
                <a:spcPct val="100000"/>
              </a:lnSpc>
              <a:spcBef>
                <a:spcPts val="0"/>
              </a:spcBef>
              <a:spcAft>
                <a:spcPts val="0"/>
              </a:spcAft>
              <a:buClrTx/>
              <a:buSzTx/>
              <a:buFontTx/>
              <a:buChar char="-"/>
              <a:tabLst/>
              <a:defRPr/>
            </a:pPr>
            <a:r>
              <a:rPr lang="de-DE" sz="1100" kern="100" dirty="0">
                <a:effectLst/>
                <a:latin typeface="Calibri" panose="020F0502020204030204" pitchFamily="34" charset="0"/>
                <a:ea typeface="Calibri" panose="020F0502020204030204" pitchFamily="34" charset="0"/>
                <a:cs typeface="Times New Roman" panose="02020603050405020304" pitchFamily="18" charset="0"/>
              </a:rPr>
              <a:t>besitzt mit den Victoria-Wasserfällen und den artenreichen Naturschutzgebieten einen unglaublichen ökologischen Reichtum</a:t>
            </a:r>
            <a:endParaRPr lang="de-DE" sz="1100" dirty="0">
              <a:effectLst/>
              <a:latin typeface="Calibri" panose="020F0502020204030204" pitchFamily="34" charset="0"/>
              <a:ea typeface="Calibri" panose="020F0502020204030204" pitchFamily="34" charset="0"/>
            </a:endParaRPr>
          </a:p>
          <a:p>
            <a:pPr marL="185766" indent="-185766" defTabSz="990752">
              <a:buFontTx/>
              <a:buChar char="-"/>
              <a:defRPr/>
            </a:pPr>
            <a:endParaRPr lang="de-DE" sz="1300" dirty="0"/>
          </a:p>
        </p:txBody>
      </p:sp>
      <p:sp>
        <p:nvSpPr>
          <p:cNvPr id="4" name="Foliennummernplatzhalter 3"/>
          <p:cNvSpPr>
            <a:spLocks noGrp="1"/>
          </p:cNvSpPr>
          <p:nvPr>
            <p:ph type="sldNum" sz="quarter" idx="5"/>
          </p:nvPr>
        </p:nvSpPr>
        <p:spPr/>
        <p:txBody>
          <a:bodyPr/>
          <a:lstStyle/>
          <a:p>
            <a:fld id="{6BA05DA8-C72F-4E70-B8E5-22B7D26EA277}" type="slidenum">
              <a:rPr lang="de-DE" smtClean="0"/>
              <a:pPr/>
              <a:t>6</a:t>
            </a:fld>
            <a:endParaRPr lang="de-DE"/>
          </a:p>
        </p:txBody>
      </p:sp>
    </p:spTree>
    <p:extLst>
      <p:ext uri="{BB962C8B-B14F-4D97-AF65-F5344CB8AC3E}">
        <p14:creationId xmlns:p14="http://schemas.microsoft.com/office/powerpoint/2010/main" val="1767824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5766" marR="0" lvl="0" indent="-185766" algn="l" defTabSz="990752" rtl="0" eaLnBrk="1" fontAlgn="auto" latinLnBrk="0" hangingPunct="1">
              <a:lnSpc>
                <a:spcPct val="100000"/>
              </a:lnSpc>
              <a:spcBef>
                <a:spcPts val="0"/>
              </a:spcBef>
              <a:spcAft>
                <a:spcPts val="0"/>
              </a:spcAft>
              <a:buClrTx/>
              <a:buSzTx/>
              <a:buFontTx/>
              <a:buChar char="-"/>
              <a:tabLst/>
              <a:defRPr/>
            </a:pPr>
            <a:endParaRPr lang="de-DE" sz="1050" dirty="0">
              <a:effectLst/>
              <a:latin typeface="Calibri" panose="020F0502020204030204" pitchFamily="34" charset="0"/>
              <a:ea typeface="Calibri" panose="020F0502020204030204" pitchFamily="34" charset="0"/>
            </a:endParaRPr>
          </a:p>
        </p:txBody>
      </p:sp>
      <p:sp>
        <p:nvSpPr>
          <p:cNvPr id="4" name="Foliennummernplatzhalter 3"/>
          <p:cNvSpPr>
            <a:spLocks noGrp="1"/>
          </p:cNvSpPr>
          <p:nvPr>
            <p:ph type="sldNum" sz="quarter" idx="5"/>
          </p:nvPr>
        </p:nvSpPr>
        <p:spPr/>
        <p:txBody>
          <a:bodyPr/>
          <a:lstStyle/>
          <a:p>
            <a:fld id="{6BA05DA8-C72F-4E70-B8E5-22B7D26EA277}" type="slidenum">
              <a:rPr lang="de-DE" smtClean="0"/>
              <a:pPr/>
              <a:t>7</a:t>
            </a:fld>
            <a:endParaRPr lang="de-DE"/>
          </a:p>
        </p:txBody>
      </p:sp>
    </p:spTree>
    <p:extLst>
      <p:ext uri="{BB962C8B-B14F-4D97-AF65-F5344CB8AC3E}">
        <p14:creationId xmlns:p14="http://schemas.microsoft.com/office/powerpoint/2010/main" val="1377338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effectLst/>
              </a:rPr>
              <a:t>Zwischen Stadt und Land klafft in Sambia auch bei der WaSH-Versorgung ein gewaltiger Unterschied, wie oft in den Ländern des Globalen Südens. Urbane Zentren verfügen meist über eine bessere Wasserversorgung als die ländlichen Regionen, dafür herrschen hier größere Probleme bei Abwasser und Müllbeseitigung. Deshalb arbeiten wir in unserem Projekt sowohl mit einem dicht besiedelten Viertel in der Distrikt-Hauptstadt Kabwe als auch mit mehreren Dörfern im ländlichen </a:t>
            </a:r>
            <a:r>
              <a:rPr lang="de-DE" dirty="0" err="1">
                <a:effectLst/>
              </a:rPr>
              <a:t>Ngabwe</a:t>
            </a:r>
            <a:r>
              <a:rPr lang="de-DE" dirty="0">
                <a:effectLst/>
              </a:rPr>
              <a:t> zusammen.</a:t>
            </a:r>
          </a:p>
          <a:p>
            <a:r>
              <a:rPr lang="de-DE" dirty="0"/>
              <a:t>Wie überall im ländlichen Sambia, muss auch in </a:t>
            </a:r>
            <a:r>
              <a:rPr lang="de-DE" dirty="0" err="1"/>
              <a:t>Ngabwe</a:t>
            </a:r>
            <a:r>
              <a:rPr lang="de-DE" dirty="0"/>
              <a:t> fast die Hälfte der Bevölkerung Wasser aus ungeschützten Quellen, Flüssen oder handgegrabenen Brunnen holen (Joint Monitoring Programm von WHO und UNICEF). Im dicht besiedelten </a:t>
            </a:r>
            <a:r>
              <a:rPr lang="de-DE" dirty="0" err="1"/>
              <a:t>Katonda</a:t>
            </a:r>
            <a:r>
              <a:rPr lang="de-DE" dirty="0"/>
              <a:t> Compound in Kabwe verfügen nur 29 % der Menschen über eine Wasserleitung an ihr Haus, 50 % müssen an den wenigen Gemeinschaftshähnen lange für ihr tägliches Wasser anstehen.  </a:t>
            </a:r>
          </a:p>
          <a:p>
            <a:r>
              <a:rPr lang="de-DE" dirty="0"/>
              <a:t>Die meisten Familien in </a:t>
            </a:r>
            <a:r>
              <a:rPr lang="de-DE" dirty="0" err="1"/>
              <a:t>Ngabwe</a:t>
            </a:r>
            <a:r>
              <a:rPr lang="de-DE" dirty="0"/>
              <a:t> und Kabwe nutzen Grubenlatrinen. Trotzdem liegt die offene Defäkation bei 11 %, im ländlichen Raum sogar bei 19 %. Dort haben auch nur rund 20 % der Bevölkerung Zugang zu einer grundlegenden Hygieneversorgung, etwa der Möglichkeit, sich vor dem Essen die Hände mit Wasser und Seife zu waschen.</a:t>
            </a:r>
          </a:p>
          <a:p>
            <a:r>
              <a:rPr lang="de-DE" dirty="0"/>
              <a:t>Wir werden vor allem mit Schulen zusammenarbeiten, um dort eine angemessene Trinkwasserversorgung für die Schüler sicherzustellen.. Von dort aus wird in die umliegenden Gemeinden hineingewirkt.</a:t>
            </a:r>
          </a:p>
          <a:p>
            <a:endParaRPr lang="de-DE" dirty="0"/>
          </a:p>
        </p:txBody>
      </p:sp>
      <p:sp>
        <p:nvSpPr>
          <p:cNvPr id="4" name="Foliennummernplatzhalter 3"/>
          <p:cNvSpPr>
            <a:spLocks noGrp="1"/>
          </p:cNvSpPr>
          <p:nvPr>
            <p:ph type="sldNum" sz="quarter" idx="5"/>
          </p:nvPr>
        </p:nvSpPr>
        <p:spPr/>
        <p:txBody>
          <a:bodyPr/>
          <a:lstStyle/>
          <a:p>
            <a:fld id="{6BA05DA8-C72F-4E70-B8E5-22B7D26EA277}" type="slidenum">
              <a:rPr lang="de-DE" smtClean="0"/>
              <a:pPr/>
              <a:t>8</a:t>
            </a:fld>
            <a:endParaRPr lang="de-DE"/>
          </a:p>
        </p:txBody>
      </p:sp>
    </p:spTree>
    <p:extLst>
      <p:ext uri="{BB962C8B-B14F-4D97-AF65-F5344CB8AC3E}">
        <p14:creationId xmlns:p14="http://schemas.microsoft.com/office/powerpoint/2010/main" val="2512552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900" lvl="0" indent="-342900">
              <a:buFont typeface="Calibri" panose="020F0502020204030204" pitchFamily="34" charset="0"/>
              <a:buChar char="-"/>
            </a:pPr>
            <a:r>
              <a:rPr lang="de-DE" sz="1100" dirty="0">
                <a:effectLst/>
                <a:latin typeface="Calibri" panose="020F0502020204030204" pitchFamily="34" charset="0"/>
                <a:ea typeface="Times New Roman" panose="02020603050405020304" pitchFamily="18" charset="0"/>
              </a:rPr>
              <a:t>Zeitplan:</a:t>
            </a:r>
            <a:endParaRPr lang="de-DE" sz="1100" dirty="0">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de-DE" sz="1100" dirty="0">
                <a:effectLst/>
                <a:latin typeface="Calibri" panose="020F0502020204030204" pitchFamily="34" charset="0"/>
                <a:ea typeface="Times New Roman" panose="02020603050405020304" pitchFamily="18" charset="0"/>
              </a:rPr>
              <a:t>Voranmeldung BMZ: 15 Mai 2023 = kurze Projektskizze</a:t>
            </a:r>
          </a:p>
          <a:p>
            <a:pPr marL="742950" lvl="1" indent="-285750">
              <a:buFont typeface="Courier New" panose="02070309020205020404" pitchFamily="49" charset="0"/>
              <a:buChar char="o"/>
            </a:pPr>
            <a:r>
              <a:rPr lang="de-DE" sz="1100" dirty="0">
                <a:effectLst/>
                <a:latin typeface="Calibri" panose="020F0502020204030204" pitchFamily="34" charset="0"/>
                <a:ea typeface="Calibri" panose="020F0502020204030204" pitchFamily="34" charset="0"/>
              </a:rPr>
              <a:t>A-Priorisierung im Juli = wichtiges und förderwürdiges Projekt</a:t>
            </a:r>
          </a:p>
          <a:p>
            <a:pPr marL="742950" lvl="1" indent="-285750">
              <a:buFont typeface="Courier New" panose="02070309020205020404" pitchFamily="49" charset="0"/>
              <a:buChar char="o"/>
            </a:pPr>
            <a:r>
              <a:rPr lang="de-DE" sz="1100" dirty="0">
                <a:effectLst/>
                <a:latin typeface="Calibri" panose="020F0502020204030204" pitchFamily="34" charset="0"/>
                <a:ea typeface="Times New Roman" panose="02020603050405020304" pitchFamily="18" charset="0"/>
              </a:rPr>
              <a:t>Machbarkeitsstudie, Ausarbeitung Projektantrag durch Habitat mit SDL und </a:t>
            </a:r>
            <a:r>
              <a:rPr lang="de-DE" sz="1100" dirty="0" err="1">
                <a:effectLst/>
                <a:latin typeface="Calibri" panose="020F0502020204030204" pitchFamily="34" charset="0"/>
                <a:ea typeface="Times New Roman" panose="02020603050405020304" pitchFamily="18" charset="0"/>
              </a:rPr>
              <a:t>GRWaSH</a:t>
            </a:r>
            <a:r>
              <a:rPr lang="de-DE" sz="1100" dirty="0">
                <a:effectLst/>
                <a:latin typeface="Calibri" panose="020F0502020204030204" pitchFamily="34" charset="0"/>
                <a:ea typeface="Times New Roman" panose="02020603050405020304" pitchFamily="18" charset="0"/>
              </a:rPr>
              <a:t> Hans-Ludwig Rau. Projektreise im Oktober</a:t>
            </a:r>
            <a:endParaRPr lang="de-DE" sz="1100" dirty="0">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de-DE" sz="1100" dirty="0">
                <a:effectLst/>
                <a:latin typeface="Calibri" panose="020F0502020204030204" pitchFamily="34" charset="0"/>
                <a:ea typeface="Times New Roman" panose="02020603050405020304" pitchFamily="18" charset="0"/>
              </a:rPr>
              <a:t>Spendenaufruf des GRV Anfang Dezember 2023</a:t>
            </a:r>
            <a:endParaRPr lang="de-DE" sz="1100" dirty="0">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de-DE" sz="1100" dirty="0">
                <a:effectLst/>
                <a:latin typeface="Calibri" panose="020F0502020204030204" pitchFamily="34" charset="0"/>
                <a:ea typeface="Times New Roman" panose="02020603050405020304" pitchFamily="18" charset="0"/>
              </a:rPr>
              <a:t>Einreichung Projektantrag an BMZ: 15. März 2024</a:t>
            </a:r>
            <a:endParaRPr lang="de-DE" sz="1100" dirty="0">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de-DE" sz="1100" dirty="0">
                <a:effectLst/>
                <a:latin typeface="Calibri" panose="020F0502020204030204" pitchFamily="34" charset="0"/>
                <a:ea typeface="Times New Roman" panose="02020603050405020304" pitchFamily="18" charset="0"/>
              </a:rPr>
              <a:t>Projektbeginn: Herbst 2024</a:t>
            </a:r>
          </a:p>
          <a:p>
            <a:pPr marL="742950" lvl="1" indent="-285750">
              <a:buFont typeface="Courier New" panose="02070309020205020404" pitchFamily="49" charset="0"/>
              <a:buChar char="o"/>
            </a:pPr>
            <a:endParaRPr lang="de-DE" sz="1100" dirty="0">
              <a:effectLst/>
              <a:latin typeface="Calibri" panose="020F0502020204030204" pitchFamily="34" charset="0"/>
              <a:ea typeface="Times New Roman" panose="02020603050405020304" pitchFamily="18" charset="0"/>
            </a:endParaRPr>
          </a:p>
          <a:p>
            <a:pPr marL="285750" lvl="0" indent="-285750">
              <a:buFont typeface="Courier New" panose="02070309020205020404" pitchFamily="49" charset="0"/>
              <a:buChar char="o"/>
            </a:pPr>
            <a:r>
              <a:rPr lang="de-DE" sz="1100" dirty="0">
                <a:effectLst/>
                <a:latin typeface="Calibri" panose="020F0502020204030204" pitchFamily="34" charset="0"/>
                <a:ea typeface="Times New Roman" panose="02020603050405020304" pitchFamily="18" charset="0"/>
              </a:rPr>
              <a:t>Zur Finanzierung und der Vervielfachung jeder Lions-Spende später noch mehr!</a:t>
            </a:r>
          </a:p>
          <a:p>
            <a:pPr marL="0" lvl="0" indent="0">
              <a:buFont typeface="Courier New" panose="02070309020205020404" pitchFamily="49" charset="0"/>
              <a:buNone/>
            </a:pPr>
            <a:endParaRPr lang="de-DE" sz="1100" dirty="0">
              <a:effectLst/>
              <a:latin typeface="Calibri" panose="020F0502020204030204" pitchFamily="34" charset="0"/>
              <a:ea typeface="Calibri" panose="020F0502020204030204" pitchFamily="34" charset="0"/>
            </a:endParaRPr>
          </a:p>
          <a:p>
            <a:pPr marL="185766" indent="-185766" defTabSz="990752">
              <a:buFontTx/>
              <a:buChar char="-"/>
              <a:defRPr/>
            </a:pPr>
            <a:endParaRPr lang="de-DE" sz="1300" dirty="0"/>
          </a:p>
        </p:txBody>
      </p:sp>
      <p:sp>
        <p:nvSpPr>
          <p:cNvPr id="4" name="Foliennummernplatzhalter 3"/>
          <p:cNvSpPr>
            <a:spLocks noGrp="1"/>
          </p:cNvSpPr>
          <p:nvPr>
            <p:ph type="sldNum" sz="quarter" idx="5"/>
          </p:nvPr>
        </p:nvSpPr>
        <p:spPr/>
        <p:txBody>
          <a:bodyPr/>
          <a:lstStyle/>
          <a:p>
            <a:fld id="{6BA05DA8-C72F-4E70-B8E5-22B7D26EA277}" type="slidenum">
              <a:rPr lang="de-DE" smtClean="0"/>
              <a:pPr/>
              <a:t>9</a:t>
            </a:fld>
            <a:endParaRPr lang="de-DE"/>
          </a:p>
        </p:txBody>
      </p:sp>
    </p:spTree>
    <p:extLst>
      <p:ext uri="{BB962C8B-B14F-4D97-AF65-F5344CB8AC3E}">
        <p14:creationId xmlns:p14="http://schemas.microsoft.com/office/powerpoint/2010/main" val="3539966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buFont typeface="Arial" panose="020B0604020202020204" pitchFamily="34" charset="0"/>
              <a:buChar char="•"/>
            </a:pPr>
            <a:r>
              <a:rPr lang="de-DE" b="1" dirty="0"/>
              <a:t>Zugang zu sauberem Trinkwasser:</a:t>
            </a:r>
            <a:r>
              <a:rPr lang="de-DE" dirty="0"/>
              <a:t> Für ausgewählte Gemeinden in </a:t>
            </a:r>
            <a:r>
              <a:rPr lang="de-DE" dirty="0" err="1"/>
              <a:t>Ngabwe</a:t>
            </a:r>
            <a:r>
              <a:rPr lang="de-DE" dirty="0"/>
              <a:t> und Kabwe wird durch neue Brunnen oder die Instandsetzung alter Bohrlöcher eine sichere und zuverlässige Wasserversorgung gewährleistet. Die Brunnen sind vor allem an Schulen angesiedelt, jedoch auch für die umliegenden Gemeinden zugänglich</a:t>
            </a:r>
          </a:p>
          <a:p>
            <a:pPr>
              <a:buFont typeface="Arial" panose="020B0604020202020204" pitchFamily="34" charset="0"/>
              <a:buChar char="•"/>
            </a:pPr>
            <a:r>
              <a:rPr lang="de-DE" b="1" dirty="0"/>
              <a:t>Hygiene von Klein auf</a:t>
            </a:r>
            <a:r>
              <a:rPr lang="de-DE" dirty="0"/>
              <a:t>: sichere und saubere Toiletten werden für die Schülerinnen und Schüler gebaut. Ein besonderer Fokus liegt vor allem auf dem Thema der Menstruationshygiene, damit die Mädchen regelmäßig und ohne Stigmatisierung die Schule besuchen können</a:t>
            </a:r>
          </a:p>
          <a:p>
            <a:pPr>
              <a:buFont typeface="Arial" panose="020B0604020202020204" pitchFamily="34" charset="0"/>
              <a:buChar char="•"/>
            </a:pPr>
            <a:r>
              <a:rPr lang="de-DE" b="1" dirty="0"/>
              <a:t>Nachhaltige Wertschöpfungsketten :</a:t>
            </a:r>
            <a:r>
              <a:rPr lang="de-DE" dirty="0"/>
              <a:t> Im Bereich der Sanitärhygiene und der Müllentsorgung wird unterstützt, um den Zugang zu diesen Dienstleistungen langfristig aufrecht zu erhalten. Die Nachfrage wird durch Sensibilisierung-Kampagnen gesteigert und wichtige Hygienepraktiken eingeführt. Die lokalen und Distrikt-Regierungen werden dabei unterstützt, verbindliche Normen für verbesserte WaSH-Dienste zu entwickeln und können dafür von den Gemeinden durch die eingeführten Mechanismen zur Rechenschaft gezogen werden.</a:t>
            </a:r>
          </a:p>
          <a:p>
            <a:pPr marL="171450" indent="-171450">
              <a:buFontTx/>
              <a:buChar char="-"/>
            </a:pPr>
            <a:endParaRPr lang="de-DE" dirty="0"/>
          </a:p>
          <a:p>
            <a:pPr marL="171450" indent="-171450">
              <a:buFontTx/>
              <a:buChar char="-"/>
            </a:pPr>
            <a:endParaRPr lang="de-DE" dirty="0"/>
          </a:p>
        </p:txBody>
      </p:sp>
      <p:sp>
        <p:nvSpPr>
          <p:cNvPr id="4" name="Foliennummernplatzhalter 3"/>
          <p:cNvSpPr>
            <a:spLocks noGrp="1"/>
          </p:cNvSpPr>
          <p:nvPr>
            <p:ph type="sldNum" sz="quarter" idx="5"/>
          </p:nvPr>
        </p:nvSpPr>
        <p:spPr/>
        <p:txBody>
          <a:bodyPr/>
          <a:lstStyle/>
          <a:p>
            <a:fld id="{6BA05DA8-C72F-4E70-B8E5-22B7D26EA277}" type="slidenum">
              <a:rPr lang="de-DE" smtClean="0"/>
              <a:pPr/>
              <a:t>10</a:t>
            </a:fld>
            <a:endParaRPr lang="de-DE" dirty="0"/>
          </a:p>
        </p:txBody>
      </p:sp>
    </p:spTree>
    <p:extLst>
      <p:ext uri="{BB962C8B-B14F-4D97-AF65-F5344CB8AC3E}">
        <p14:creationId xmlns:p14="http://schemas.microsoft.com/office/powerpoint/2010/main" val="29977303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3.xml"/><Relationship Id="rId4" Type="http://schemas.openxmlformats.org/officeDocument/2006/relationships/image" Target="../media/image19.jpe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4.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chemeClr val="bg1"/>
        </a:soli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7F4B584C-E008-4953-A99B-BEAEB8D9A98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2897" y="357755"/>
            <a:ext cx="3092450" cy="740105"/>
          </a:xfrm>
          <a:prstGeom prst="rect">
            <a:avLst/>
          </a:prstGeom>
        </p:spPr>
      </p:pic>
      <p:pic>
        <p:nvPicPr>
          <p:cNvPr id="9" name="Grafik 8">
            <a:extLst>
              <a:ext uri="{FF2B5EF4-FFF2-40B4-BE49-F238E27FC236}">
                <a16:creationId xmlns:a16="http://schemas.microsoft.com/office/drawing/2014/main" id="{ADBB452C-DA87-4545-8DF8-34C45F639AA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156616" y="101602"/>
            <a:ext cx="7044349" cy="6761704"/>
          </a:xfrm>
          <a:prstGeom prst="rect">
            <a:avLst/>
          </a:prstGeom>
        </p:spPr>
      </p:pic>
      <p:sp>
        <p:nvSpPr>
          <p:cNvPr id="45" name="Rechteck 44" hidden="1">
            <a:extLst>
              <a:ext uri="{FF2B5EF4-FFF2-40B4-BE49-F238E27FC236}">
                <a16:creationId xmlns:a16="http://schemas.microsoft.com/office/drawing/2014/main" id="{7314C94F-CB29-4066-8772-E60492061245}"/>
              </a:ext>
            </a:extLst>
          </p:cNvPr>
          <p:cNvSpPr/>
          <p:nvPr userDrawn="1"/>
        </p:nvSpPr>
        <p:spPr>
          <a:xfrm>
            <a:off x="0" y="1587906"/>
            <a:ext cx="12192000" cy="2412995"/>
          </a:xfrm>
          <a:prstGeom prst="rect">
            <a:avLst/>
          </a:prstGeom>
          <a:gradFill flip="none" rotWithShape="1">
            <a:gsLst>
              <a:gs pos="0">
                <a:schemeClr val="tx1"/>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Rechteck 55">
            <a:extLst>
              <a:ext uri="{FF2B5EF4-FFF2-40B4-BE49-F238E27FC236}">
                <a16:creationId xmlns:a16="http://schemas.microsoft.com/office/drawing/2014/main" id="{0D45F7F7-D1F7-447B-A479-2B87CDC9A189}"/>
              </a:ext>
            </a:extLst>
          </p:cNvPr>
          <p:cNvSpPr/>
          <p:nvPr userDrawn="1"/>
        </p:nvSpPr>
        <p:spPr>
          <a:xfrm>
            <a:off x="0" y="101601"/>
            <a:ext cx="5153025" cy="67563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 name="Titel 1">
            <a:extLst>
              <a:ext uri="{FF2B5EF4-FFF2-40B4-BE49-F238E27FC236}">
                <a16:creationId xmlns:a16="http://schemas.microsoft.com/office/drawing/2014/main" id="{207D8119-9A38-4D7F-91B7-7A25F71078AD}"/>
              </a:ext>
            </a:extLst>
          </p:cNvPr>
          <p:cNvSpPr>
            <a:spLocks noGrp="1"/>
          </p:cNvSpPr>
          <p:nvPr>
            <p:ph type="ctrTitle" hasCustomPrompt="1"/>
          </p:nvPr>
        </p:nvSpPr>
        <p:spPr>
          <a:xfrm>
            <a:off x="291194" y="4663696"/>
            <a:ext cx="4576081" cy="748674"/>
          </a:xfrm>
        </p:spPr>
        <p:txBody>
          <a:bodyPr wrap="square" anchor="b"/>
          <a:lstStyle>
            <a:lvl1pPr algn="l">
              <a:defRPr sz="4400" b="1">
                <a:solidFill>
                  <a:schemeClr val="accent3">
                    <a:lumMod val="75000"/>
                  </a:schemeClr>
                </a:solidFill>
                <a:latin typeface="+mj-lt"/>
              </a:defRPr>
            </a:lvl1pPr>
          </a:lstStyle>
          <a:p>
            <a:r>
              <a:rPr lang="de-DE"/>
              <a:t>Mastertitel Zweizeilig</a:t>
            </a:r>
          </a:p>
        </p:txBody>
      </p:sp>
      <p:sp>
        <p:nvSpPr>
          <p:cNvPr id="3" name="Untertitel 2">
            <a:extLst>
              <a:ext uri="{FF2B5EF4-FFF2-40B4-BE49-F238E27FC236}">
                <a16:creationId xmlns:a16="http://schemas.microsoft.com/office/drawing/2014/main" id="{4E6B7623-C747-447B-B77D-8860A11A4529}"/>
              </a:ext>
            </a:extLst>
          </p:cNvPr>
          <p:cNvSpPr>
            <a:spLocks noGrp="1"/>
          </p:cNvSpPr>
          <p:nvPr>
            <p:ph type="subTitle" idx="1"/>
          </p:nvPr>
        </p:nvSpPr>
        <p:spPr>
          <a:xfrm>
            <a:off x="291194" y="5463170"/>
            <a:ext cx="4576081" cy="504371"/>
          </a:xfrm>
        </p:spPr>
        <p:txBody>
          <a:bodyPr>
            <a:normAutofit/>
          </a:bodyPr>
          <a:lstStyle>
            <a:lvl1pPr marL="0" indent="0" algn="l">
              <a:buNone/>
              <a:defRPr sz="2000">
                <a:solidFill>
                  <a:schemeClr val="accent3">
                    <a:lumMod val="75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cxnSp>
        <p:nvCxnSpPr>
          <p:cNvPr id="19" name="Gerader Verbinder 18">
            <a:extLst>
              <a:ext uri="{FF2B5EF4-FFF2-40B4-BE49-F238E27FC236}">
                <a16:creationId xmlns:a16="http://schemas.microsoft.com/office/drawing/2014/main" id="{A8E4431A-F98E-4B61-894B-E86967A48F06}"/>
              </a:ext>
            </a:extLst>
          </p:cNvPr>
          <p:cNvCxnSpPr>
            <a:cxnSpLocks/>
          </p:cNvCxnSpPr>
          <p:nvPr userDrawn="1"/>
        </p:nvCxnSpPr>
        <p:spPr>
          <a:xfrm>
            <a:off x="0" y="50800"/>
            <a:ext cx="12200965" cy="0"/>
          </a:xfrm>
          <a:prstGeom prst="line">
            <a:avLst/>
          </a:prstGeom>
          <a:ln w="111125"/>
        </p:spPr>
        <p:style>
          <a:lnRef idx="1">
            <a:schemeClr val="accent1"/>
          </a:lnRef>
          <a:fillRef idx="0">
            <a:schemeClr val="accent1"/>
          </a:fillRef>
          <a:effectRef idx="0">
            <a:schemeClr val="accent1"/>
          </a:effectRef>
          <a:fontRef idx="minor">
            <a:schemeClr val="tx1"/>
          </a:fontRef>
        </p:style>
      </p:cxnSp>
      <p:pic>
        <p:nvPicPr>
          <p:cNvPr id="11" name="Grafik 10">
            <a:extLst>
              <a:ext uri="{FF2B5EF4-FFF2-40B4-BE49-F238E27FC236}">
                <a16:creationId xmlns:a16="http://schemas.microsoft.com/office/drawing/2014/main" id="{3336BFB5-ECA2-4A03-A6A4-2C15AC5BFFC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88509" y="265716"/>
            <a:ext cx="3092444" cy="740104"/>
          </a:xfrm>
          <a:prstGeom prst="rect">
            <a:avLst/>
          </a:prstGeom>
        </p:spPr>
      </p:pic>
    </p:spTree>
    <p:extLst>
      <p:ext uri="{BB962C8B-B14F-4D97-AF65-F5344CB8AC3E}">
        <p14:creationId xmlns:p14="http://schemas.microsoft.com/office/powerpoint/2010/main" val="3794640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orstellung_2_Person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F846CF-CC0C-40D3-A7D0-BAC2823B4424}"/>
              </a:ext>
            </a:extLst>
          </p:cNvPr>
          <p:cNvSpPr>
            <a:spLocks noGrp="1"/>
          </p:cNvSpPr>
          <p:nvPr>
            <p:ph type="title"/>
          </p:nvPr>
        </p:nvSpPr>
        <p:spPr/>
        <p:txBody>
          <a:bodyPr/>
          <a:lstStyle/>
          <a:p>
            <a:r>
              <a:rPr lang="de-DE"/>
              <a:t>Mastertitelformat bearbeiten</a:t>
            </a:r>
          </a:p>
        </p:txBody>
      </p:sp>
      <p:sp>
        <p:nvSpPr>
          <p:cNvPr id="3" name="Fußzeilenplatzhalter 2">
            <a:extLst>
              <a:ext uri="{FF2B5EF4-FFF2-40B4-BE49-F238E27FC236}">
                <a16:creationId xmlns:a16="http://schemas.microsoft.com/office/drawing/2014/main" id="{9DA866E9-C678-432F-8BF8-B6777D1D194A}"/>
              </a:ext>
            </a:extLst>
          </p:cNvPr>
          <p:cNvSpPr>
            <a:spLocks noGrp="1"/>
          </p:cNvSpPr>
          <p:nvPr>
            <p:ph type="ftr" sz="quarter" idx="10"/>
          </p:nvPr>
        </p:nvSpPr>
        <p:spPr/>
        <p:txBody>
          <a:bodyPr/>
          <a:lstStyle/>
          <a:p>
            <a:r>
              <a:rPr lang="de-DE"/>
              <a:t>Sambia: Lions WaSH-Projekt 2023/2024</a:t>
            </a:r>
          </a:p>
        </p:txBody>
      </p:sp>
      <p:sp>
        <p:nvSpPr>
          <p:cNvPr id="4" name="Foliennummernplatzhalter 3">
            <a:extLst>
              <a:ext uri="{FF2B5EF4-FFF2-40B4-BE49-F238E27FC236}">
                <a16:creationId xmlns:a16="http://schemas.microsoft.com/office/drawing/2014/main" id="{2B80AE85-CDD5-4AEE-9110-9BF52227FDCF}"/>
              </a:ext>
            </a:extLst>
          </p:cNvPr>
          <p:cNvSpPr>
            <a:spLocks noGrp="1"/>
          </p:cNvSpPr>
          <p:nvPr>
            <p:ph type="sldNum" sz="quarter" idx="11"/>
          </p:nvPr>
        </p:nvSpPr>
        <p:spPr/>
        <p:txBody>
          <a:bodyPr/>
          <a:lstStyle/>
          <a:p>
            <a:fld id="{DDF5A8BD-E949-4BEE-BC04-18DF6B43ADBB}" type="slidenum">
              <a:rPr lang="de-DE" smtClean="0"/>
              <a:pPr/>
              <a:t>‹Nr.›</a:t>
            </a:fld>
            <a:endParaRPr lang="de-DE"/>
          </a:p>
        </p:txBody>
      </p:sp>
      <p:sp>
        <p:nvSpPr>
          <p:cNvPr id="6" name="Bildplatzhalter 5">
            <a:extLst>
              <a:ext uri="{FF2B5EF4-FFF2-40B4-BE49-F238E27FC236}">
                <a16:creationId xmlns:a16="http://schemas.microsoft.com/office/drawing/2014/main" id="{4DFC7BA7-9000-457C-B566-563981F9BF21}"/>
              </a:ext>
            </a:extLst>
          </p:cNvPr>
          <p:cNvSpPr>
            <a:spLocks noGrp="1"/>
          </p:cNvSpPr>
          <p:nvPr>
            <p:ph type="pic" sz="quarter" idx="12"/>
          </p:nvPr>
        </p:nvSpPr>
        <p:spPr>
          <a:xfrm>
            <a:off x="1024729" y="1855102"/>
            <a:ext cx="4608512" cy="2865997"/>
          </a:xfrm>
        </p:spPr>
        <p:txBody>
          <a:bodyPr/>
          <a:lstStyle/>
          <a:p>
            <a:endParaRPr lang="de-DE"/>
          </a:p>
        </p:txBody>
      </p:sp>
      <p:sp>
        <p:nvSpPr>
          <p:cNvPr id="13" name="Bildplatzhalter 5">
            <a:extLst>
              <a:ext uri="{FF2B5EF4-FFF2-40B4-BE49-F238E27FC236}">
                <a16:creationId xmlns:a16="http://schemas.microsoft.com/office/drawing/2014/main" id="{42C1D59B-F3CB-4362-8174-F4442F1AE8EF}"/>
              </a:ext>
            </a:extLst>
          </p:cNvPr>
          <p:cNvSpPr>
            <a:spLocks noGrp="1"/>
          </p:cNvSpPr>
          <p:nvPr>
            <p:ph type="pic" sz="quarter" idx="16"/>
          </p:nvPr>
        </p:nvSpPr>
        <p:spPr>
          <a:xfrm>
            <a:off x="6573439" y="1855102"/>
            <a:ext cx="4593832" cy="2865997"/>
          </a:xfrm>
        </p:spPr>
        <p:txBody>
          <a:bodyPr/>
          <a:lstStyle/>
          <a:p>
            <a:endParaRPr lang="de-DE"/>
          </a:p>
        </p:txBody>
      </p:sp>
      <p:sp>
        <p:nvSpPr>
          <p:cNvPr id="8" name="Textplatzhalter 8">
            <a:extLst>
              <a:ext uri="{FF2B5EF4-FFF2-40B4-BE49-F238E27FC236}">
                <a16:creationId xmlns:a16="http://schemas.microsoft.com/office/drawing/2014/main" id="{77A8BD2C-5FF0-4ADF-834D-87DC0D51E54E}"/>
              </a:ext>
            </a:extLst>
          </p:cNvPr>
          <p:cNvSpPr>
            <a:spLocks noGrp="1"/>
          </p:cNvSpPr>
          <p:nvPr>
            <p:ph type="body" sz="quarter" idx="13" hasCustomPrompt="1"/>
          </p:nvPr>
        </p:nvSpPr>
        <p:spPr>
          <a:xfrm>
            <a:off x="1200149" y="5028214"/>
            <a:ext cx="4257675" cy="461963"/>
          </a:xfrm>
        </p:spPr>
        <p:txBody>
          <a:bodyPr anchor="ctr" anchorCtr="0"/>
          <a:lstStyle>
            <a:lvl1pPr>
              <a:defRPr>
                <a:solidFill>
                  <a:schemeClr val="bg1"/>
                </a:solidFill>
              </a:defRPr>
            </a:lvl1pPr>
            <a:lvl2pPr>
              <a:defRPr>
                <a:solidFill>
                  <a:schemeClr val="bg1"/>
                </a:solidFill>
              </a:defRPr>
            </a:lvl2pPr>
            <a:lvl3pPr marL="0" indent="0" algn="ctr">
              <a:buFontTx/>
              <a:buNone/>
              <a:defRPr sz="2400" b="1">
                <a:solidFill>
                  <a:schemeClr val="accent3">
                    <a:lumMod val="75000"/>
                  </a:schemeClr>
                </a:solidFill>
              </a:defRPr>
            </a:lvl3pPr>
            <a:lvl4pPr>
              <a:defRPr>
                <a:solidFill>
                  <a:schemeClr val="bg1"/>
                </a:solidFill>
              </a:defRPr>
            </a:lvl4pPr>
            <a:lvl5pPr>
              <a:defRPr>
                <a:solidFill>
                  <a:schemeClr val="bg1"/>
                </a:solidFill>
              </a:defRPr>
            </a:lvl5pPr>
          </a:lstStyle>
          <a:p>
            <a:pPr lvl="2"/>
            <a:r>
              <a:rPr lang="de-DE"/>
              <a:t>Vorname Nachname</a:t>
            </a:r>
          </a:p>
        </p:txBody>
      </p:sp>
      <p:sp>
        <p:nvSpPr>
          <p:cNvPr id="9" name="Textplatzhalter 8">
            <a:extLst>
              <a:ext uri="{FF2B5EF4-FFF2-40B4-BE49-F238E27FC236}">
                <a16:creationId xmlns:a16="http://schemas.microsoft.com/office/drawing/2014/main" id="{E2530DFC-8B0E-4B6F-9BFC-409F37268CCC}"/>
              </a:ext>
            </a:extLst>
          </p:cNvPr>
          <p:cNvSpPr>
            <a:spLocks noGrp="1"/>
          </p:cNvSpPr>
          <p:nvPr>
            <p:ph type="body" sz="quarter" idx="14" hasCustomPrompt="1"/>
          </p:nvPr>
        </p:nvSpPr>
        <p:spPr>
          <a:xfrm>
            <a:off x="1200150" y="5509404"/>
            <a:ext cx="4257675" cy="461963"/>
          </a:xfrm>
        </p:spPr>
        <p:txBody>
          <a:bodyPr anchor="ctr" anchorCtr="0"/>
          <a:lstStyle>
            <a:lvl1pPr>
              <a:defRPr>
                <a:solidFill>
                  <a:schemeClr val="bg1"/>
                </a:solidFill>
              </a:defRPr>
            </a:lvl1pPr>
            <a:lvl2pPr>
              <a:defRPr>
                <a:solidFill>
                  <a:schemeClr val="bg1"/>
                </a:solidFill>
              </a:defRPr>
            </a:lvl2pPr>
            <a:lvl3pPr marL="0" indent="0" algn="ctr">
              <a:buClr>
                <a:schemeClr val="accent1"/>
              </a:buClr>
              <a:buFontTx/>
              <a:buNone/>
              <a:defRPr>
                <a:solidFill>
                  <a:schemeClr val="accent3">
                    <a:lumMod val="75000"/>
                  </a:schemeClr>
                </a:solidFill>
              </a:defRPr>
            </a:lvl3pPr>
            <a:lvl4pPr>
              <a:defRPr>
                <a:solidFill>
                  <a:schemeClr val="bg1"/>
                </a:solidFill>
              </a:defRPr>
            </a:lvl4pPr>
            <a:lvl5pPr>
              <a:defRPr>
                <a:solidFill>
                  <a:schemeClr val="bg1"/>
                </a:solidFill>
              </a:defRPr>
            </a:lvl5pPr>
          </a:lstStyle>
          <a:p>
            <a:pPr lvl="2"/>
            <a:r>
              <a:rPr lang="de-DE"/>
              <a:t>Information Bearbeiten</a:t>
            </a:r>
          </a:p>
        </p:txBody>
      </p:sp>
      <p:sp>
        <p:nvSpPr>
          <p:cNvPr id="14" name="Textplatzhalter 8">
            <a:extLst>
              <a:ext uri="{FF2B5EF4-FFF2-40B4-BE49-F238E27FC236}">
                <a16:creationId xmlns:a16="http://schemas.microsoft.com/office/drawing/2014/main" id="{84602A02-BFCC-4219-AB10-03F3F2E2FE16}"/>
              </a:ext>
            </a:extLst>
          </p:cNvPr>
          <p:cNvSpPr>
            <a:spLocks noGrp="1"/>
          </p:cNvSpPr>
          <p:nvPr>
            <p:ph type="body" sz="quarter" idx="17" hasCustomPrompt="1"/>
          </p:nvPr>
        </p:nvSpPr>
        <p:spPr>
          <a:xfrm>
            <a:off x="6734175" y="5028214"/>
            <a:ext cx="4257675" cy="461963"/>
          </a:xfrm>
        </p:spPr>
        <p:txBody>
          <a:bodyPr anchor="ctr" anchorCtr="0"/>
          <a:lstStyle>
            <a:lvl1pPr>
              <a:defRPr>
                <a:solidFill>
                  <a:schemeClr val="bg1"/>
                </a:solidFill>
              </a:defRPr>
            </a:lvl1pPr>
            <a:lvl2pPr>
              <a:defRPr>
                <a:solidFill>
                  <a:schemeClr val="bg1"/>
                </a:solidFill>
              </a:defRPr>
            </a:lvl2pPr>
            <a:lvl3pPr marL="0" indent="0" algn="ctr">
              <a:buFontTx/>
              <a:buNone/>
              <a:defRPr sz="2400" b="1">
                <a:solidFill>
                  <a:schemeClr val="accent3">
                    <a:lumMod val="75000"/>
                  </a:schemeClr>
                </a:solidFill>
              </a:defRPr>
            </a:lvl3pPr>
            <a:lvl4pPr>
              <a:defRPr>
                <a:solidFill>
                  <a:schemeClr val="bg1"/>
                </a:solidFill>
              </a:defRPr>
            </a:lvl4pPr>
            <a:lvl5pPr>
              <a:defRPr>
                <a:solidFill>
                  <a:schemeClr val="bg1"/>
                </a:solidFill>
              </a:defRPr>
            </a:lvl5pPr>
          </a:lstStyle>
          <a:p>
            <a:pPr lvl="2"/>
            <a:r>
              <a:rPr lang="de-DE"/>
              <a:t>Vorname Nachname</a:t>
            </a:r>
          </a:p>
        </p:txBody>
      </p:sp>
      <p:sp>
        <p:nvSpPr>
          <p:cNvPr id="15" name="Textplatzhalter 8">
            <a:extLst>
              <a:ext uri="{FF2B5EF4-FFF2-40B4-BE49-F238E27FC236}">
                <a16:creationId xmlns:a16="http://schemas.microsoft.com/office/drawing/2014/main" id="{B28450CB-1B51-4875-80CA-E68DE4DD93A2}"/>
              </a:ext>
            </a:extLst>
          </p:cNvPr>
          <p:cNvSpPr>
            <a:spLocks noGrp="1"/>
          </p:cNvSpPr>
          <p:nvPr>
            <p:ph type="body" sz="quarter" idx="18" hasCustomPrompt="1"/>
          </p:nvPr>
        </p:nvSpPr>
        <p:spPr>
          <a:xfrm>
            <a:off x="6734176" y="5509404"/>
            <a:ext cx="4257675" cy="461963"/>
          </a:xfrm>
        </p:spPr>
        <p:txBody>
          <a:bodyPr anchor="ctr" anchorCtr="0"/>
          <a:lstStyle>
            <a:lvl1pPr>
              <a:defRPr>
                <a:solidFill>
                  <a:schemeClr val="bg1"/>
                </a:solidFill>
              </a:defRPr>
            </a:lvl1pPr>
            <a:lvl2pPr>
              <a:defRPr>
                <a:solidFill>
                  <a:schemeClr val="bg1"/>
                </a:solidFill>
              </a:defRPr>
            </a:lvl2pPr>
            <a:lvl3pPr marL="0" indent="0" algn="ctr">
              <a:buClr>
                <a:schemeClr val="accent1"/>
              </a:buClr>
              <a:buFontTx/>
              <a:buNone/>
              <a:defRPr>
                <a:solidFill>
                  <a:schemeClr val="accent3">
                    <a:lumMod val="75000"/>
                  </a:schemeClr>
                </a:solidFill>
              </a:defRPr>
            </a:lvl3pPr>
            <a:lvl4pPr>
              <a:defRPr>
                <a:solidFill>
                  <a:schemeClr val="bg1"/>
                </a:solidFill>
              </a:defRPr>
            </a:lvl4pPr>
            <a:lvl5pPr>
              <a:defRPr>
                <a:solidFill>
                  <a:schemeClr val="bg1"/>
                </a:solidFill>
              </a:defRPr>
            </a:lvl5pPr>
          </a:lstStyle>
          <a:p>
            <a:pPr lvl="2"/>
            <a:r>
              <a:rPr lang="de-DE"/>
              <a:t>Information Bearbeiten</a:t>
            </a:r>
          </a:p>
        </p:txBody>
      </p:sp>
    </p:spTree>
    <p:extLst>
      <p:ext uri="{BB962C8B-B14F-4D97-AF65-F5344CB8AC3E}">
        <p14:creationId xmlns:p14="http://schemas.microsoft.com/office/powerpoint/2010/main" val="2198887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orstellung_Grupp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5AEAC7-C672-4BFA-A2B6-0FB95563B5DD}"/>
              </a:ext>
            </a:extLst>
          </p:cNvPr>
          <p:cNvSpPr>
            <a:spLocks noGrp="1"/>
          </p:cNvSpPr>
          <p:nvPr>
            <p:ph type="title"/>
          </p:nvPr>
        </p:nvSpPr>
        <p:spPr/>
        <p:txBody>
          <a:bodyPr/>
          <a:lstStyle/>
          <a:p>
            <a:r>
              <a:rPr lang="de-DE"/>
              <a:t>Mastertitelformat bearbeiten</a:t>
            </a:r>
          </a:p>
        </p:txBody>
      </p:sp>
      <p:sp>
        <p:nvSpPr>
          <p:cNvPr id="3" name="Fußzeilenplatzhalter 2">
            <a:extLst>
              <a:ext uri="{FF2B5EF4-FFF2-40B4-BE49-F238E27FC236}">
                <a16:creationId xmlns:a16="http://schemas.microsoft.com/office/drawing/2014/main" id="{EFBEE46D-CA90-41AC-B2EC-A19EFC0C4D74}"/>
              </a:ext>
            </a:extLst>
          </p:cNvPr>
          <p:cNvSpPr>
            <a:spLocks noGrp="1"/>
          </p:cNvSpPr>
          <p:nvPr>
            <p:ph type="ftr" sz="quarter" idx="10"/>
          </p:nvPr>
        </p:nvSpPr>
        <p:spPr/>
        <p:txBody>
          <a:bodyPr/>
          <a:lstStyle/>
          <a:p>
            <a:r>
              <a:rPr lang="de-DE"/>
              <a:t>Sambia: Lions WaSH-Projekt 2023/2024</a:t>
            </a:r>
          </a:p>
        </p:txBody>
      </p:sp>
      <p:sp>
        <p:nvSpPr>
          <p:cNvPr id="4" name="Foliennummernplatzhalter 3">
            <a:extLst>
              <a:ext uri="{FF2B5EF4-FFF2-40B4-BE49-F238E27FC236}">
                <a16:creationId xmlns:a16="http://schemas.microsoft.com/office/drawing/2014/main" id="{6069806C-9E44-4BF2-B37A-1E9CFA8D0375}"/>
              </a:ext>
            </a:extLst>
          </p:cNvPr>
          <p:cNvSpPr>
            <a:spLocks noGrp="1"/>
          </p:cNvSpPr>
          <p:nvPr>
            <p:ph type="sldNum" sz="quarter" idx="11"/>
          </p:nvPr>
        </p:nvSpPr>
        <p:spPr/>
        <p:txBody>
          <a:bodyPr/>
          <a:lstStyle/>
          <a:p>
            <a:fld id="{DDF5A8BD-E949-4BEE-BC04-18DF6B43ADBB}" type="slidenum">
              <a:rPr lang="de-DE" smtClean="0"/>
              <a:pPr/>
              <a:t>‹Nr.›</a:t>
            </a:fld>
            <a:endParaRPr lang="de-DE"/>
          </a:p>
        </p:txBody>
      </p:sp>
      <p:sp>
        <p:nvSpPr>
          <p:cNvPr id="6" name="Bildplatzhalter 5">
            <a:extLst>
              <a:ext uri="{FF2B5EF4-FFF2-40B4-BE49-F238E27FC236}">
                <a16:creationId xmlns:a16="http://schemas.microsoft.com/office/drawing/2014/main" id="{31105367-C54E-49CA-A616-1B28CB089C7C}"/>
              </a:ext>
            </a:extLst>
          </p:cNvPr>
          <p:cNvSpPr>
            <a:spLocks noGrp="1"/>
          </p:cNvSpPr>
          <p:nvPr>
            <p:ph type="pic" sz="quarter" idx="12"/>
          </p:nvPr>
        </p:nvSpPr>
        <p:spPr>
          <a:xfrm>
            <a:off x="1077913" y="1844675"/>
            <a:ext cx="1239907" cy="1584325"/>
          </a:xfrm>
        </p:spPr>
        <p:txBody>
          <a:bodyPr/>
          <a:lstStyle/>
          <a:p>
            <a:endParaRPr lang="de-DE"/>
          </a:p>
        </p:txBody>
      </p:sp>
      <p:sp>
        <p:nvSpPr>
          <p:cNvPr id="7" name="Bildplatzhalter 5">
            <a:extLst>
              <a:ext uri="{FF2B5EF4-FFF2-40B4-BE49-F238E27FC236}">
                <a16:creationId xmlns:a16="http://schemas.microsoft.com/office/drawing/2014/main" id="{8346A284-3FDD-49C7-B375-4A91616A5B21}"/>
              </a:ext>
            </a:extLst>
          </p:cNvPr>
          <p:cNvSpPr>
            <a:spLocks noGrp="1"/>
          </p:cNvSpPr>
          <p:nvPr>
            <p:ph type="pic" sz="quarter" idx="13"/>
          </p:nvPr>
        </p:nvSpPr>
        <p:spPr>
          <a:xfrm>
            <a:off x="2802876" y="1844675"/>
            <a:ext cx="1239907" cy="1584325"/>
          </a:xfrm>
        </p:spPr>
        <p:txBody>
          <a:bodyPr/>
          <a:lstStyle/>
          <a:p>
            <a:endParaRPr lang="de-DE"/>
          </a:p>
        </p:txBody>
      </p:sp>
      <p:sp>
        <p:nvSpPr>
          <p:cNvPr id="8" name="Bildplatzhalter 5">
            <a:extLst>
              <a:ext uri="{FF2B5EF4-FFF2-40B4-BE49-F238E27FC236}">
                <a16:creationId xmlns:a16="http://schemas.microsoft.com/office/drawing/2014/main" id="{C6650BCF-4F6E-439F-82FD-6620C3199618}"/>
              </a:ext>
            </a:extLst>
          </p:cNvPr>
          <p:cNvSpPr>
            <a:spLocks noGrp="1"/>
          </p:cNvSpPr>
          <p:nvPr>
            <p:ph type="pic" sz="quarter" idx="14"/>
          </p:nvPr>
        </p:nvSpPr>
        <p:spPr>
          <a:xfrm>
            <a:off x="4527839" y="1844675"/>
            <a:ext cx="1239907" cy="1584325"/>
          </a:xfrm>
        </p:spPr>
        <p:txBody>
          <a:bodyPr/>
          <a:lstStyle/>
          <a:p>
            <a:endParaRPr lang="de-DE"/>
          </a:p>
        </p:txBody>
      </p:sp>
      <p:sp>
        <p:nvSpPr>
          <p:cNvPr id="9" name="Bildplatzhalter 5">
            <a:extLst>
              <a:ext uri="{FF2B5EF4-FFF2-40B4-BE49-F238E27FC236}">
                <a16:creationId xmlns:a16="http://schemas.microsoft.com/office/drawing/2014/main" id="{0A0A5E49-7787-417D-8694-F374C5B5940E}"/>
              </a:ext>
            </a:extLst>
          </p:cNvPr>
          <p:cNvSpPr>
            <a:spLocks noGrp="1"/>
          </p:cNvSpPr>
          <p:nvPr>
            <p:ph type="pic" sz="quarter" idx="15"/>
          </p:nvPr>
        </p:nvSpPr>
        <p:spPr>
          <a:xfrm>
            <a:off x="6252802" y="1844675"/>
            <a:ext cx="1239907" cy="1584325"/>
          </a:xfrm>
        </p:spPr>
        <p:txBody>
          <a:bodyPr/>
          <a:lstStyle/>
          <a:p>
            <a:endParaRPr lang="de-DE"/>
          </a:p>
        </p:txBody>
      </p:sp>
      <p:sp>
        <p:nvSpPr>
          <p:cNvPr id="10" name="Bildplatzhalter 5">
            <a:extLst>
              <a:ext uri="{FF2B5EF4-FFF2-40B4-BE49-F238E27FC236}">
                <a16:creationId xmlns:a16="http://schemas.microsoft.com/office/drawing/2014/main" id="{8744029D-DFF4-43F6-874A-86C314431501}"/>
              </a:ext>
            </a:extLst>
          </p:cNvPr>
          <p:cNvSpPr>
            <a:spLocks noGrp="1"/>
          </p:cNvSpPr>
          <p:nvPr>
            <p:ph type="pic" sz="quarter" idx="16"/>
          </p:nvPr>
        </p:nvSpPr>
        <p:spPr>
          <a:xfrm>
            <a:off x="7977765" y="1844675"/>
            <a:ext cx="1239907" cy="1584325"/>
          </a:xfrm>
        </p:spPr>
        <p:txBody>
          <a:bodyPr/>
          <a:lstStyle/>
          <a:p>
            <a:endParaRPr lang="de-DE"/>
          </a:p>
        </p:txBody>
      </p:sp>
      <p:sp>
        <p:nvSpPr>
          <p:cNvPr id="11" name="Bildplatzhalter 5">
            <a:extLst>
              <a:ext uri="{FF2B5EF4-FFF2-40B4-BE49-F238E27FC236}">
                <a16:creationId xmlns:a16="http://schemas.microsoft.com/office/drawing/2014/main" id="{647F6598-4D13-4E68-A503-99EAEC6BA834}"/>
              </a:ext>
            </a:extLst>
          </p:cNvPr>
          <p:cNvSpPr>
            <a:spLocks noGrp="1"/>
          </p:cNvSpPr>
          <p:nvPr>
            <p:ph type="pic" sz="quarter" idx="17"/>
          </p:nvPr>
        </p:nvSpPr>
        <p:spPr>
          <a:xfrm>
            <a:off x="9702730" y="1844675"/>
            <a:ext cx="1239907" cy="1584325"/>
          </a:xfrm>
        </p:spPr>
        <p:txBody>
          <a:bodyPr/>
          <a:lstStyle/>
          <a:p>
            <a:endParaRPr lang="de-DE"/>
          </a:p>
        </p:txBody>
      </p:sp>
      <p:sp>
        <p:nvSpPr>
          <p:cNvPr id="12" name="Bildplatzhalter 5">
            <a:extLst>
              <a:ext uri="{FF2B5EF4-FFF2-40B4-BE49-F238E27FC236}">
                <a16:creationId xmlns:a16="http://schemas.microsoft.com/office/drawing/2014/main" id="{992EC88A-5DE2-41C1-815C-B48DD8A25020}"/>
              </a:ext>
            </a:extLst>
          </p:cNvPr>
          <p:cNvSpPr>
            <a:spLocks noGrp="1"/>
          </p:cNvSpPr>
          <p:nvPr>
            <p:ph type="pic" sz="quarter" idx="18"/>
          </p:nvPr>
        </p:nvSpPr>
        <p:spPr>
          <a:xfrm>
            <a:off x="1077913" y="4006850"/>
            <a:ext cx="1239907" cy="1584325"/>
          </a:xfrm>
        </p:spPr>
        <p:txBody>
          <a:bodyPr/>
          <a:lstStyle/>
          <a:p>
            <a:endParaRPr lang="de-DE"/>
          </a:p>
        </p:txBody>
      </p:sp>
      <p:sp>
        <p:nvSpPr>
          <p:cNvPr id="13" name="Bildplatzhalter 5">
            <a:extLst>
              <a:ext uri="{FF2B5EF4-FFF2-40B4-BE49-F238E27FC236}">
                <a16:creationId xmlns:a16="http://schemas.microsoft.com/office/drawing/2014/main" id="{6F540F4A-78C1-443E-98F4-41F6D5377FA0}"/>
              </a:ext>
            </a:extLst>
          </p:cNvPr>
          <p:cNvSpPr>
            <a:spLocks noGrp="1"/>
          </p:cNvSpPr>
          <p:nvPr>
            <p:ph type="pic" sz="quarter" idx="19"/>
          </p:nvPr>
        </p:nvSpPr>
        <p:spPr>
          <a:xfrm>
            <a:off x="2802876" y="4006850"/>
            <a:ext cx="1239907" cy="1584325"/>
          </a:xfrm>
        </p:spPr>
        <p:txBody>
          <a:bodyPr/>
          <a:lstStyle/>
          <a:p>
            <a:endParaRPr lang="de-DE"/>
          </a:p>
        </p:txBody>
      </p:sp>
      <p:sp>
        <p:nvSpPr>
          <p:cNvPr id="14" name="Bildplatzhalter 5">
            <a:extLst>
              <a:ext uri="{FF2B5EF4-FFF2-40B4-BE49-F238E27FC236}">
                <a16:creationId xmlns:a16="http://schemas.microsoft.com/office/drawing/2014/main" id="{94354AF7-511E-44C8-BAF7-10F3F4643389}"/>
              </a:ext>
            </a:extLst>
          </p:cNvPr>
          <p:cNvSpPr>
            <a:spLocks noGrp="1"/>
          </p:cNvSpPr>
          <p:nvPr>
            <p:ph type="pic" sz="quarter" idx="20"/>
          </p:nvPr>
        </p:nvSpPr>
        <p:spPr>
          <a:xfrm>
            <a:off x="4527839" y="4006850"/>
            <a:ext cx="1239907" cy="1584325"/>
          </a:xfrm>
        </p:spPr>
        <p:txBody>
          <a:bodyPr/>
          <a:lstStyle/>
          <a:p>
            <a:endParaRPr lang="de-DE"/>
          </a:p>
        </p:txBody>
      </p:sp>
      <p:sp>
        <p:nvSpPr>
          <p:cNvPr id="15" name="Bildplatzhalter 5">
            <a:extLst>
              <a:ext uri="{FF2B5EF4-FFF2-40B4-BE49-F238E27FC236}">
                <a16:creationId xmlns:a16="http://schemas.microsoft.com/office/drawing/2014/main" id="{00AB7A4B-133D-4455-A4DC-A7ED2BB4A369}"/>
              </a:ext>
            </a:extLst>
          </p:cNvPr>
          <p:cNvSpPr>
            <a:spLocks noGrp="1"/>
          </p:cNvSpPr>
          <p:nvPr>
            <p:ph type="pic" sz="quarter" idx="21"/>
          </p:nvPr>
        </p:nvSpPr>
        <p:spPr>
          <a:xfrm>
            <a:off x="6252802" y="4006850"/>
            <a:ext cx="1239907" cy="1584325"/>
          </a:xfrm>
        </p:spPr>
        <p:txBody>
          <a:bodyPr/>
          <a:lstStyle/>
          <a:p>
            <a:endParaRPr lang="de-DE"/>
          </a:p>
        </p:txBody>
      </p:sp>
      <p:sp>
        <p:nvSpPr>
          <p:cNvPr id="16" name="Bildplatzhalter 5">
            <a:extLst>
              <a:ext uri="{FF2B5EF4-FFF2-40B4-BE49-F238E27FC236}">
                <a16:creationId xmlns:a16="http://schemas.microsoft.com/office/drawing/2014/main" id="{41D03B26-6A34-4732-B3B7-26B365C70721}"/>
              </a:ext>
            </a:extLst>
          </p:cNvPr>
          <p:cNvSpPr>
            <a:spLocks noGrp="1"/>
          </p:cNvSpPr>
          <p:nvPr>
            <p:ph type="pic" sz="quarter" idx="22"/>
          </p:nvPr>
        </p:nvSpPr>
        <p:spPr>
          <a:xfrm>
            <a:off x="7977765" y="4006850"/>
            <a:ext cx="1239907" cy="1584325"/>
          </a:xfrm>
        </p:spPr>
        <p:txBody>
          <a:bodyPr/>
          <a:lstStyle/>
          <a:p>
            <a:endParaRPr lang="de-DE"/>
          </a:p>
        </p:txBody>
      </p:sp>
      <p:sp>
        <p:nvSpPr>
          <p:cNvPr id="17" name="Bildplatzhalter 5">
            <a:extLst>
              <a:ext uri="{FF2B5EF4-FFF2-40B4-BE49-F238E27FC236}">
                <a16:creationId xmlns:a16="http://schemas.microsoft.com/office/drawing/2014/main" id="{6DBFFEB1-0014-4EDB-B1E5-74F8CD1C5DFC}"/>
              </a:ext>
            </a:extLst>
          </p:cNvPr>
          <p:cNvSpPr>
            <a:spLocks noGrp="1"/>
          </p:cNvSpPr>
          <p:nvPr>
            <p:ph type="pic" sz="quarter" idx="23"/>
          </p:nvPr>
        </p:nvSpPr>
        <p:spPr>
          <a:xfrm>
            <a:off x="9702730" y="4006850"/>
            <a:ext cx="1239907" cy="1584325"/>
          </a:xfrm>
        </p:spPr>
        <p:txBody>
          <a:bodyPr/>
          <a:lstStyle/>
          <a:p>
            <a:endParaRPr lang="de-DE"/>
          </a:p>
        </p:txBody>
      </p:sp>
      <p:sp>
        <p:nvSpPr>
          <p:cNvPr id="19" name="Textplatzhalter 18">
            <a:extLst>
              <a:ext uri="{FF2B5EF4-FFF2-40B4-BE49-F238E27FC236}">
                <a16:creationId xmlns:a16="http://schemas.microsoft.com/office/drawing/2014/main" id="{98BBBAEC-F423-48D5-85F6-EE5263ECD460}"/>
              </a:ext>
            </a:extLst>
          </p:cNvPr>
          <p:cNvSpPr>
            <a:spLocks noGrp="1"/>
          </p:cNvSpPr>
          <p:nvPr>
            <p:ph type="body" sz="quarter" idx="24" hasCustomPrompt="1"/>
          </p:nvPr>
        </p:nvSpPr>
        <p:spPr>
          <a:xfrm>
            <a:off x="843032" y="3429000"/>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a:t>Name</a:t>
            </a:r>
          </a:p>
        </p:txBody>
      </p:sp>
      <p:sp>
        <p:nvSpPr>
          <p:cNvPr id="20" name="Textplatzhalter 18">
            <a:extLst>
              <a:ext uri="{FF2B5EF4-FFF2-40B4-BE49-F238E27FC236}">
                <a16:creationId xmlns:a16="http://schemas.microsoft.com/office/drawing/2014/main" id="{C723C531-B5BD-4F84-B750-106905D53B66}"/>
              </a:ext>
            </a:extLst>
          </p:cNvPr>
          <p:cNvSpPr>
            <a:spLocks noGrp="1"/>
          </p:cNvSpPr>
          <p:nvPr>
            <p:ph type="body" sz="quarter" idx="25" hasCustomPrompt="1"/>
          </p:nvPr>
        </p:nvSpPr>
        <p:spPr>
          <a:xfrm>
            <a:off x="2567995" y="3429000"/>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a:t>Name</a:t>
            </a:r>
          </a:p>
        </p:txBody>
      </p:sp>
      <p:sp>
        <p:nvSpPr>
          <p:cNvPr id="21" name="Textplatzhalter 18">
            <a:extLst>
              <a:ext uri="{FF2B5EF4-FFF2-40B4-BE49-F238E27FC236}">
                <a16:creationId xmlns:a16="http://schemas.microsoft.com/office/drawing/2014/main" id="{74F7489F-46EE-4056-8E23-40392B588F2E}"/>
              </a:ext>
            </a:extLst>
          </p:cNvPr>
          <p:cNvSpPr>
            <a:spLocks noGrp="1"/>
          </p:cNvSpPr>
          <p:nvPr>
            <p:ph type="body" sz="quarter" idx="26" hasCustomPrompt="1"/>
          </p:nvPr>
        </p:nvSpPr>
        <p:spPr>
          <a:xfrm>
            <a:off x="4292958" y="3429000"/>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a:t>Name</a:t>
            </a:r>
          </a:p>
        </p:txBody>
      </p:sp>
      <p:sp>
        <p:nvSpPr>
          <p:cNvPr id="22" name="Textplatzhalter 18">
            <a:extLst>
              <a:ext uri="{FF2B5EF4-FFF2-40B4-BE49-F238E27FC236}">
                <a16:creationId xmlns:a16="http://schemas.microsoft.com/office/drawing/2014/main" id="{0373492B-0456-4C0B-AAE9-5312A6E35FF8}"/>
              </a:ext>
            </a:extLst>
          </p:cNvPr>
          <p:cNvSpPr>
            <a:spLocks noGrp="1"/>
          </p:cNvSpPr>
          <p:nvPr>
            <p:ph type="body" sz="quarter" idx="27" hasCustomPrompt="1"/>
          </p:nvPr>
        </p:nvSpPr>
        <p:spPr>
          <a:xfrm>
            <a:off x="6017921" y="3429000"/>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a:t>Name</a:t>
            </a:r>
          </a:p>
        </p:txBody>
      </p:sp>
      <p:sp>
        <p:nvSpPr>
          <p:cNvPr id="23" name="Textplatzhalter 18">
            <a:extLst>
              <a:ext uri="{FF2B5EF4-FFF2-40B4-BE49-F238E27FC236}">
                <a16:creationId xmlns:a16="http://schemas.microsoft.com/office/drawing/2014/main" id="{9F19561D-A9C4-4949-BE39-D2B34391E02D}"/>
              </a:ext>
            </a:extLst>
          </p:cNvPr>
          <p:cNvSpPr>
            <a:spLocks noGrp="1"/>
          </p:cNvSpPr>
          <p:nvPr>
            <p:ph type="body" sz="quarter" idx="28" hasCustomPrompt="1"/>
          </p:nvPr>
        </p:nvSpPr>
        <p:spPr>
          <a:xfrm>
            <a:off x="7742884" y="3429000"/>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a:t>Name</a:t>
            </a:r>
          </a:p>
        </p:txBody>
      </p:sp>
      <p:sp>
        <p:nvSpPr>
          <p:cNvPr id="24" name="Textplatzhalter 18">
            <a:extLst>
              <a:ext uri="{FF2B5EF4-FFF2-40B4-BE49-F238E27FC236}">
                <a16:creationId xmlns:a16="http://schemas.microsoft.com/office/drawing/2014/main" id="{EF909138-1B71-4756-B392-1BD8782F1D93}"/>
              </a:ext>
            </a:extLst>
          </p:cNvPr>
          <p:cNvSpPr>
            <a:spLocks noGrp="1"/>
          </p:cNvSpPr>
          <p:nvPr>
            <p:ph type="body" sz="quarter" idx="29" hasCustomPrompt="1"/>
          </p:nvPr>
        </p:nvSpPr>
        <p:spPr>
          <a:xfrm>
            <a:off x="9467847" y="3429000"/>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a:t>Name</a:t>
            </a:r>
          </a:p>
        </p:txBody>
      </p:sp>
      <p:sp>
        <p:nvSpPr>
          <p:cNvPr id="25" name="Textplatzhalter 18">
            <a:extLst>
              <a:ext uri="{FF2B5EF4-FFF2-40B4-BE49-F238E27FC236}">
                <a16:creationId xmlns:a16="http://schemas.microsoft.com/office/drawing/2014/main" id="{8531264B-04CA-4830-BCBC-448F24B360BC}"/>
              </a:ext>
            </a:extLst>
          </p:cNvPr>
          <p:cNvSpPr>
            <a:spLocks noGrp="1"/>
          </p:cNvSpPr>
          <p:nvPr>
            <p:ph type="body" sz="quarter" idx="30" hasCustomPrompt="1"/>
          </p:nvPr>
        </p:nvSpPr>
        <p:spPr>
          <a:xfrm>
            <a:off x="843032" y="5591175"/>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a:t>Name</a:t>
            </a:r>
          </a:p>
        </p:txBody>
      </p:sp>
      <p:sp>
        <p:nvSpPr>
          <p:cNvPr id="26" name="Textplatzhalter 18">
            <a:extLst>
              <a:ext uri="{FF2B5EF4-FFF2-40B4-BE49-F238E27FC236}">
                <a16:creationId xmlns:a16="http://schemas.microsoft.com/office/drawing/2014/main" id="{8C281047-299E-471A-9673-4546758FE24F}"/>
              </a:ext>
            </a:extLst>
          </p:cNvPr>
          <p:cNvSpPr>
            <a:spLocks noGrp="1"/>
          </p:cNvSpPr>
          <p:nvPr>
            <p:ph type="body" sz="quarter" idx="31" hasCustomPrompt="1"/>
          </p:nvPr>
        </p:nvSpPr>
        <p:spPr>
          <a:xfrm>
            <a:off x="2567995" y="5591175"/>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a:t>Name</a:t>
            </a:r>
          </a:p>
        </p:txBody>
      </p:sp>
      <p:sp>
        <p:nvSpPr>
          <p:cNvPr id="27" name="Textplatzhalter 18">
            <a:extLst>
              <a:ext uri="{FF2B5EF4-FFF2-40B4-BE49-F238E27FC236}">
                <a16:creationId xmlns:a16="http://schemas.microsoft.com/office/drawing/2014/main" id="{89787383-4B19-483F-8648-F15DB501B0D1}"/>
              </a:ext>
            </a:extLst>
          </p:cNvPr>
          <p:cNvSpPr>
            <a:spLocks noGrp="1"/>
          </p:cNvSpPr>
          <p:nvPr>
            <p:ph type="body" sz="quarter" idx="32" hasCustomPrompt="1"/>
          </p:nvPr>
        </p:nvSpPr>
        <p:spPr>
          <a:xfrm>
            <a:off x="4292958" y="5591175"/>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a:t>Name</a:t>
            </a:r>
          </a:p>
        </p:txBody>
      </p:sp>
      <p:sp>
        <p:nvSpPr>
          <p:cNvPr id="28" name="Textplatzhalter 18">
            <a:extLst>
              <a:ext uri="{FF2B5EF4-FFF2-40B4-BE49-F238E27FC236}">
                <a16:creationId xmlns:a16="http://schemas.microsoft.com/office/drawing/2014/main" id="{A6535EF3-B68F-4D63-90DF-E79807E770C6}"/>
              </a:ext>
            </a:extLst>
          </p:cNvPr>
          <p:cNvSpPr>
            <a:spLocks noGrp="1"/>
          </p:cNvSpPr>
          <p:nvPr>
            <p:ph type="body" sz="quarter" idx="33" hasCustomPrompt="1"/>
          </p:nvPr>
        </p:nvSpPr>
        <p:spPr>
          <a:xfrm>
            <a:off x="6017921" y="5591175"/>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a:t>Name</a:t>
            </a:r>
          </a:p>
        </p:txBody>
      </p:sp>
      <p:sp>
        <p:nvSpPr>
          <p:cNvPr id="29" name="Textplatzhalter 18">
            <a:extLst>
              <a:ext uri="{FF2B5EF4-FFF2-40B4-BE49-F238E27FC236}">
                <a16:creationId xmlns:a16="http://schemas.microsoft.com/office/drawing/2014/main" id="{34DC7721-3820-47F5-849A-D02C38FC840B}"/>
              </a:ext>
            </a:extLst>
          </p:cNvPr>
          <p:cNvSpPr>
            <a:spLocks noGrp="1"/>
          </p:cNvSpPr>
          <p:nvPr>
            <p:ph type="body" sz="quarter" idx="34" hasCustomPrompt="1"/>
          </p:nvPr>
        </p:nvSpPr>
        <p:spPr>
          <a:xfrm>
            <a:off x="7742884" y="5591175"/>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a:t>Name</a:t>
            </a:r>
          </a:p>
        </p:txBody>
      </p:sp>
      <p:sp>
        <p:nvSpPr>
          <p:cNvPr id="30" name="Textplatzhalter 18">
            <a:extLst>
              <a:ext uri="{FF2B5EF4-FFF2-40B4-BE49-F238E27FC236}">
                <a16:creationId xmlns:a16="http://schemas.microsoft.com/office/drawing/2014/main" id="{925764E8-F285-4DAF-9BB6-7566A1C918A0}"/>
              </a:ext>
            </a:extLst>
          </p:cNvPr>
          <p:cNvSpPr>
            <a:spLocks noGrp="1"/>
          </p:cNvSpPr>
          <p:nvPr>
            <p:ph type="body" sz="quarter" idx="35" hasCustomPrompt="1"/>
          </p:nvPr>
        </p:nvSpPr>
        <p:spPr>
          <a:xfrm>
            <a:off x="9467847" y="5591175"/>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a:t>Name</a:t>
            </a:r>
          </a:p>
        </p:txBody>
      </p:sp>
    </p:spTree>
    <p:extLst>
      <p:ext uri="{BB962C8B-B14F-4D97-AF65-F5344CB8AC3E}">
        <p14:creationId xmlns:p14="http://schemas.microsoft.com/office/powerpoint/2010/main" val="1120487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el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F2A50C-F1AC-407B-9F4A-3A38EE83063F}"/>
              </a:ext>
            </a:extLst>
          </p:cNvPr>
          <p:cNvSpPr>
            <a:spLocks noGrp="1"/>
          </p:cNvSpPr>
          <p:nvPr>
            <p:ph type="title"/>
          </p:nvPr>
        </p:nvSpPr>
        <p:spPr/>
        <p:txBody>
          <a:bodyPr/>
          <a:lstStyle/>
          <a:p>
            <a:r>
              <a:rPr lang="de-DE"/>
              <a:t>Mastertitelformat bearbeiten</a:t>
            </a:r>
          </a:p>
        </p:txBody>
      </p:sp>
      <p:sp>
        <p:nvSpPr>
          <p:cNvPr id="3" name="Fußzeilenplatzhalter 2">
            <a:extLst>
              <a:ext uri="{FF2B5EF4-FFF2-40B4-BE49-F238E27FC236}">
                <a16:creationId xmlns:a16="http://schemas.microsoft.com/office/drawing/2014/main" id="{1168350B-D3CA-41A3-AF8B-D4008758BBB7}"/>
              </a:ext>
            </a:extLst>
          </p:cNvPr>
          <p:cNvSpPr>
            <a:spLocks noGrp="1"/>
          </p:cNvSpPr>
          <p:nvPr>
            <p:ph type="ftr" sz="quarter" idx="10"/>
          </p:nvPr>
        </p:nvSpPr>
        <p:spPr/>
        <p:txBody>
          <a:bodyPr/>
          <a:lstStyle/>
          <a:p>
            <a:r>
              <a:rPr lang="de-DE"/>
              <a:t>Sambia: Lions WaSH-Projekt 2023/2024</a:t>
            </a:r>
          </a:p>
        </p:txBody>
      </p:sp>
      <p:sp>
        <p:nvSpPr>
          <p:cNvPr id="4" name="Foliennummernplatzhalter 3">
            <a:extLst>
              <a:ext uri="{FF2B5EF4-FFF2-40B4-BE49-F238E27FC236}">
                <a16:creationId xmlns:a16="http://schemas.microsoft.com/office/drawing/2014/main" id="{F9BDAD1A-5774-439B-A906-A7AC33E06BED}"/>
              </a:ext>
            </a:extLst>
          </p:cNvPr>
          <p:cNvSpPr>
            <a:spLocks noGrp="1"/>
          </p:cNvSpPr>
          <p:nvPr>
            <p:ph type="sldNum" sz="quarter" idx="11"/>
          </p:nvPr>
        </p:nvSpPr>
        <p:spPr/>
        <p:txBody>
          <a:bodyPr/>
          <a:lstStyle/>
          <a:p>
            <a:fld id="{DDF5A8BD-E949-4BEE-BC04-18DF6B43ADBB}" type="slidenum">
              <a:rPr lang="de-DE" smtClean="0"/>
              <a:pPr/>
              <a:t>‹Nr.›</a:t>
            </a:fld>
            <a:endParaRPr lang="de-DE"/>
          </a:p>
        </p:txBody>
      </p:sp>
      <p:graphicFrame>
        <p:nvGraphicFramePr>
          <p:cNvPr id="7" name="Tabelle 7">
            <a:extLst>
              <a:ext uri="{FF2B5EF4-FFF2-40B4-BE49-F238E27FC236}">
                <a16:creationId xmlns:a16="http://schemas.microsoft.com/office/drawing/2014/main" id="{C0521D6E-8305-407C-8327-DAC78A369915}"/>
              </a:ext>
            </a:extLst>
          </p:cNvPr>
          <p:cNvGraphicFramePr>
            <a:graphicFrameLocks noGrp="1"/>
          </p:cNvGraphicFramePr>
          <p:nvPr userDrawn="1">
            <p:extLst>
              <p:ext uri="{D42A27DB-BD31-4B8C-83A1-F6EECF244321}">
                <p14:modId xmlns:p14="http://schemas.microsoft.com/office/powerpoint/2010/main" val="411566696"/>
              </p:ext>
            </p:extLst>
          </p:nvPr>
        </p:nvGraphicFramePr>
        <p:xfrm>
          <a:off x="334962" y="1844674"/>
          <a:ext cx="11522076" cy="4284664"/>
        </p:xfrm>
        <a:graphic>
          <a:graphicData uri="http://schemas.openxmlformats.org/drawingml/2006/table">
            <a:tbl>
              <a:tblPr firstRow="1" bandRow="1">
                <a:tableStyleId>{5C22544A-7EE6-4342-B048-85BDC9FD1C3A}</a:tableStyleId>
              </a:tblPr>
              <a:tblGrid>
                <a:gridCol w="5780088">
                  <a:extLst>
                    <a:ext uri="{9D8B030D-6E8A-4147-A177-3AD203B41FA5}">
                      <a16:colId xmlns:a16="http://schemas.microsoft.com/office/drawing/2014/main" val="164200090"/>
                    </a:ext>
                  </a:extLst>
                </a:gridCol>
                <a:gridCol w="1943100">
                  <a:extLst>
                    <a:ext uri="{9D8B030D-6E8A-4147-A177-3AD203B41FA5}">
                      <a16:colId xmlns:a16="http://schemas.microsoft.com/office/drawing/2014/main" val="571788093"/>
                    </a:ext>
                  </a:extLst>
                </a:gridCol>
                <a:gridCol w="1905000">
                  <a:extLst>
                    <a:ext uri="{9D8B030D-6E8A-4147-A177-3AD203B41FA5}">
                      <a16:colId xmlns:a16="http://schemas.microsoft.com/office/drawing/2014/main" val="2135760257"/>
                    </a:ext>
                  </a:extLst>
                </a:gridCol>
                <a:gridCol w="1893888">
                  <a:extLst>
                    <a:ext uri="{9D8B030D-6E8A-4147-A177-3AD203B41FA5}">
                      <a16:colId xmlns:a16="http://schemas.microsoft.com/office/drawing/2014/main" val="3491662571"/>
                    </a:ext>
                  </a:extLst>
                </a:gridCol>
              </a:tblGrid>
              <a:tr h="535583">
                <a:tc>
                  <a:txBody>
                    <a:bodyPr/>
                    <a:lstStyle/>
                    <a:p>
                      <a:r>
                        <a:rPr lang="de-DE">
                          <a:solidFill>
                            <a:schemeClr val="accent3">
                              <a:lumMod val="75000"/>
                            </a:schemeClr>
                          </a:solidFill>
                        </a:rPr>
                        <a:t>Überschrift</a:t>
                      </a:r>
                    </a:p>
                  </a:txBody>
                  <a:tcPr anchor="ctr">
                    <a:noFill/>
                  </a:tcPr>
                </a:tc>
                <a:tc>
                  <a:txBody>
                    <a:bodyPr/>
                    <a:lstStyle/>
                    <a:p>
                      <a:pPr algn="ctr"/>
                      <a:r>
                        <a:rPr lang="de-DE">
                          <a:solidFill>
                            <a:schemeClr val="accent3">
                              <a:lumMod val="75000"/>
                            </a:schemeClr>
                          </a:solidFill>
                        </a:rPr>
                        <a:t>Punkt 1</a:t>
                      </a:r>
                    </a:p>
                  </a:txBody>
                  <a:tcPr anchor="ctr">
                    <a:noFill/>
                  </a:tcPr>
                </a:tc>
                <a:tc>
                  <a:txBody>
                    <a:bodyPr/>
                    <a:lstStyle/>
                    <a:p>
                      <a:pPr algn="ctr"/>
                      <a:r>
                        <a:rPr lang="de-DE">
                          <a:solidFill>
                            <a:schemeClr val="accent3">
                              <a:lumMod val="75000"/>
                            </a:schemeClr>
                          </a:solidFill>
                        </a:rPr>
                        <a:t>Punkt 2</a:t>
                      </a:r>
                    </a:p>
                  </a:txBody>
                  <a:tcPr anchor="ctr">
                    <a:noFill/>
                  </a:tcPr>
                </a:tc>
                <a:tc>
                  <a:txBody>
                    <a:bodyPr/>
                    <a:lstStyle/>
                    <a:p>
                      <a:pPr algn="ctr"/>
                      <a:r>
                        <a:rPr lang="de-DE">
                          <a:solidFill>
                            <a:schemeClr val="accent3">
                              <a:lumMod val="75000"/>
                            </a:schemeClr>
                          </a:solidFill>
                        </a:rPr>
                        <a:t>Punkt 3</a:t>
                      </a:r>
                    </a:p>
                  </a:txBody>
                  <a:tcPr anchor="ctr">
                    <a:noFill/>
                  </a:tcPr>
                </a:tc>
                <a:extLst>
                  <a:ext uri="{0D108BD9-81ED-4DB2-BD59-A6C34878D82A}">
                    <a16:rowId xmlns:a16="http://schemas.microsoft.com/office/drawing/2014/main" val="3636746984"/>
                  </a:ext>
                </a:extLst>
              </a:tr>
              <a:tr h="535583">
                <a:tc>
                  <a:txBody>
                    <a:bodyPr/>
                    <a:lstStyle/>
                    <a:p>
                      <a:r>
                        <a:rPr lang="de-DE">
                          <a:solidFill>
                            <a:schemeClr val="accent3">
                              <a:lumMod val="75000"/>
                            </a:schemeClr>
                          </a:solidFill>
                        </a:rPr>
                        <a:t>Produkt 1</a:t>
                      </a:r>
                    </a:p>
                  </a:txBody>
                  <a:tcPr anchor="ctr">
                    <a:solidFill>
                      <a:schemeClr val="bg1"/>
                    </a:solidFill>
                  </a:tcPr>
                </a:tc>
                <a:tc>
                  <a:txBody>
                    <a:bodyPr/>
                    <a:lstStyle/>
                    <a:p>
                      <a:pPr algn="ctr"/>
                      <a:r>
                        <a:rPr lang="de-DE">
                          <a:solidFill>
                            <a:schemeClr val="accent3">
                              <a:lumMod val="75000"/>
                            </a:schemeClr>
                          </a:solidFill>
                        </a:rPr>
                        <a:t>1</a:t>
                      </a:r>
                    </a:p>
                  </a:txBody>
                  <a:tcPr anchor="ctr">
                    <a:solidFill>
                      <a:schemeClr val="bg1"/>
                    </a:solidFill>
                  </a:tcPr>
                </a:tc>
                <a:tc>
                  <a:txBody>
                    <a:bodyPr/>
                    <a:lstStyle/>
                    <a:p>
                      <a:pPr algn="ctr"/>
                      <a:r>
                        <a:rPr lang="de-DE">
                          <a:solidFill>
                            <a:schemeClr val="accent3">
                              <a:lumMod val="75000"/>
                            </a:schemeClr>
                          </a:solidFill>
                        </a:rPr>
                        <a:t>1</a:t>
                      </a:r>
                    </a:p>
                  </a:txBody>
                  <a:tcPr anchor="ctr">
                    <a:solidFill>
                      <a:schemeClr val="bg1"/>
                    </a:solidFill>
                  </a:tcPr>
                </a:tc>
                <a:tc>
                  <a:txBody>
                    <a:bodyPr/>
                    <a:lstStyle/>
                    <a:p>
                      <a:pPr algn="ctr"/>
                      <a:r>
                        <a:rPr lang="de-DE">
                          <a:solidFill>
                            <a:schemeClr val="accent3">
                              <a:lumMod val="75000"/>
                            </a:schemeClr>
                          </a:solidFill>
                        </a:rPr>
                        <a:t>1</a:t>
                      </a:r>
                    </a:p>
                  </a:txBody>
                  <a:tcPr anchor="ctr">
                    <a:solidFill>
                      <a:schemeClr val="bg1"/>
                    </a:solidFill>
                  </a:tcPr>
                </a:tc>
                <a:extLst>
                  <a:ext uri="{0D108BD9-81ED-4DB2-BD59-A6C34878D82A}">
                    <a16:rowId xmlns:a16="http://schemas.microsoft.com/office/drawing/2014/main" val="2339797587"/>
                  </a:ext>
                </a:extLst>
              </a:tr>
              <a:tr h="535583">
                <a:tc>
                  <a:txBody>
                    <a:bodyPr/>
                    <a:lstStyle/>
                    <a:p>
                      <a:r>
                        <a:rPr lang="de-DE">
                          <a:solidFill>
                            <a:schemeClr val="accent3">
                              <a:lumMod val="75000"/>
                            </a:schemeClr>
                          </a:solidFill>
                        </a:rPr>
                        <a:t>Produkt 2</a:t>
                      </a:r>
                    </a:p>
                  </a:txBody>
                  <a:tcPr anchor="ctr">
                    <a:solidFill>
                      <a:schemeClr val="bg1"/>
                    </a:solidFill>
                  </a:tcPr>
                </a:tc>
                <a:tc>
                  <a:txBody>
                    <a:bodyPr/>
                    <a:lstStyle/>
                    <a:p>
                      <a:pPr algn="ctr"/>
                      <a:r>
                        <a:rPr lang="de-DE">
                          <a:solidFill>
                            <a:schemeClr val="accent3">
                              <a:lumMod val="75000"/>
                            </a:schemeClr>
                          </a:solidFill>
                        </a:rPr>
                        <a:t>2</a:t>
                      </a:r>
                    </a:p>
                  </a:txBody>
                  <a:tcPr anchor="ctr">
                    <a:solidFill>
                      <a:schemeClr val="bg1"/>
                    </a:solidFill>
                  </a:tcPr>
                </a:tc>
                <a:tc>
                  <a:txBody>
                    <a:bodyPr/>
                    <a:lstStyle/>
                    <a:p>
                      <a:pPr algn="ctr"/>
                      <a:r>
                        <a:rPr lang="de-DE">
                          <a:solidFill>
                            <a:schemeClr val="accent3">
                              <a:lumMod val="75000"/>
                            </a:schemeClr>
                          </a:solidFill>
                        </a:rPr>
                        <a:t>2</a:t>
                      </a:r>
                    </a:p>
                  </a:txBody>
                  <a:tcPr anchor="ctr">
                    <a:solidFill>
                      <a:schemeClr val="bg1"/>
                    </a:solidFill>
                  </a:tcPr>
                </a:tc>
                <a:tc>
                  <a:txBody>
                    <a:bodyPr/>
                    <a:lstStyle/>
                    <a:p>
                      <a:pPr algn="ctr"/>
                      <a:r>
                        <a:rPr lang="de-DE">
                          <a:solidFill>
                            <a:schemeClr val="accent3">
                              <a:lumMod val="75000"/>
                            </a:schemeClr>
                          </a:solidFill>
                        </a:rPr>
                        <a:t>2</a:t>
                      </a:r>
                    </a:p>
                  </a:txBody>
                  <a:tcPr anchor="ctr">
                    <a:solidFill>
                      <a:schemeClr val="bg1"/>
                    </a:solidFill>
                  </a:tcPr>
                </a:tc>
                <a:extLst>
                  <a:ext uri="{0D108BD9-81ED-4DB2-BD59-A6C34878D82A}">
                    <a16:rowId xmlns:a16="http://schemas.microsoft.com/office/drawing/2014/main" val="3494060216"/>
                  </a:ext>
                </a:extLst>
              </a:tr>
              <a:tr h="535583">
                <a:tc>
                  <a:txBody>
                    <a:bodyPr/>
                    <a:lstStyle/>
                    <a:p>
                      <a:r>
                        <a:rPr lang="de-DE">
                          <a:solidFill>
                            <a:schemeClr val="accent3">
                              <a:lumMod val="75000"/>
                            </a:schemeClr>
                          </a:solidFill>
                        </a:rPr>
                        <a:t>Produkt 3</a:t>
                      </a:r>
                    </a:p>
                  </a:txBody>
                  <a:tcPr anchor="ctr">
                    <a:solidFill>
                      <a:schemeClr val="bg1"/>
                    </a:solidFill>
                  </a:tcPr>
                </a:tc>
                <a:tc>
                  <a:txBody>
                    <a:bodyPr/>
                    <a:lstStyle/>
                    <a:p>
                      <a:pPr algn="ctr"/>
                      <a:r>
                        <a:rPr lang="de-DE">
                          <a:solidFill>
                            <a:schemeClr val="accent3">
                              <a:lumMod val="75000"/>
                            </a:schemeClr>
                          </a:solidFill>
                        </a:rPr>
                        <a:t>3</a:t>
                      </a:r>
                    </a:p>
                  </a:txBody>
                  <a:tcPr anchor="ctr">
                    <a:solidFill>
                      <a:schemeClr val="bg1"/>
                    </a:solidFill>
                  </a:tcPr>
                </a:tc>
                <a:tc>
                  <a:txBody>
                    <a:bodyPr/>
                    <a:lstStyle/>
                    <a:p>
                      <a:pPr algn="ctr"/>
                      <a:r>
                        <a:rPr lang="de-DE">
                          <a:solidFill>
                            <a:schemeClr val="accent3">
                              <a:lumMod val="75000"/>
                            </a:schemeClr>
                          </a:solidFill>
                        </a:rPr>
                        <a:t>3</a:t>
                      </a:r>
                    </a:p>
                  </a:txBody>
                  <a:tcPr anchor="ctr">
                    <a:solidFill>
                      <a:schemeClr val="bg1"/>
                    </a:solidFill>
                  </a:tcPr>
                </a:tc>
                <a:tc>
                  <a:txBody>
                    <a:bodyPr/>
                    <a:lstStyle/>
                    <a:p>
                      <a:pPr algn="ctr"/>
                      <a:r>
                        <a:rPr lang="de-DE">
                          <a:solidFill>
                            <a:schemeClr val="accent3">
                              <a:lumMod val="75000"/>
                            </a:schemeClr>
                          </a:solidFill>
                        </a:rPr>
                        <a:t>3</a:t>
                      </a:r>
                    </a:p>
                  </a:txBody>
                  <a:tcPr anchor="ctr">
                    <a:solidFill>
                      <a:schemeClr val="bg1"/>
                    </a:solidFill>
                  </a:tcPr>
                </a:tc>
                <a:extLst>
                  <a:ext uri="{0D108BD9-81ED-4DB2-BD59-A6C34878D82A}">
                    <a16:rowId xmlns:a16="http://schemas.microsoft.com/office/drawing/2014/main" val="4069849098"/>
                  </a:ext>
                </a:extLst>
              </a:tr>
              <a:tr h="535583">
                <a:tc>
                  <a:txBody>
                    <a:bodyPr/>
                    <a:lstStyle/>
                    <a:p>
                      <a:r>
                        <a:rPr lang="de-DE">
                          <a:solidFill>
                            <a:schemeClr val="accent3">
                              <a:lumMod val="75000"/>
                            </a:schemeClr>
                          </a:solidFill>
                        </a:rPr>
                        <a:t>Produkt 4</a:t>
                      </a:r>
                    </a:p>
                  </a:txBody>
                  <a:tcPr anchor="ctr">
                    <a:solidFill>
                      <a:schemeClr val="bg1"/>
                    </a:solidFill>
                  </a:tcPr>
                </a:tc>
                <a:tc>
                  <a:txBody>
                    <a:bodyPr/>
                    <a:lstStyle/>
                    <a:p>
                      <a:pPr algn="ctr"/>
                      <a:r>
                        <a:rPr lang="de-DE">
                          <a:solidFill>
                            <a:schemeClr val="accent3">
                              <a:lumMod val="75000"/>
                            </a:schemeClr>
                          </a:solidFill>
                        </a:rPr>
                        <a:t>4</a:t>
                      </a:r>
                    </a:p>
                  </a:txBody>
                  <a:tcPr anchor="ctr">
                    <a:solidFill>
                      <a:schemeClr val="bg1"/>
                    </a:solidFill>
                  </a:tcPr>
                </a:tc>
                <a:tc>
                  <a:txBody>
                    <a:bodyPr/>
                    <a:lstStyle/>
                    <a:p>
                      <a:pPr algn="ctr"/>
                      <a:r>
                        <a:rPr lang="de-DE">
                          <a:solidFill>
                            <a:schemeClr val="accent3">
                              <a:lumMod val="75000"/>
                            </a:schemeClr>
                          </a:solidFill>
                        </a:rPr>
                        <a:t>4</a:t>
                      </a:r>
                    </a:p>
                  </a:txBody>
                  <a:tcPr anchor="ctr">
                    <a:solidFill>
                      <a:schemeClr val="bg1"/>
                    </a:solidFill>
                  </a:tcPr>
                </a:tc>
                <a:tc>
                  <a:txBody>
                    <a:bodyPr/>
                    <a:lstStyle/>
                    <a:p>
                      <a:pPr algn="ctr"/>
                      <a:r>
                        <a:rPr lang="de-DE">
                          <a:solidFill>
                            <a:schemeClr val="accent3">
                              <a:lumMod val="75000"/>
                            </a:schemeClr>
                          </a:solidFill>
                        </a:rPr>
                        <a:t>4</a:t>
                      </a:r>
                    </a:p>
                  </a:txBody>
                  <a:tcPr anchor="ctr">
                    <a:solidFill>
                      <a:schemeClr val="bg1"/>
                    </a:solidFill>
                  </a:tcPr>
                </a:tc>
                <a:extLst>
                  <a:ext uri="{0D108BD9-81ED-4DB2-BD59-A6C34878D82A}">
                    <a16:rowId xmlns:a16="http://schemas.microsoft.com/office/drawing/2014/main" val="3736866678"/>
                  </a:ext>
                </a:extLst>
              </a:tr>
              <a:tr h="535583">
                <a:tc>
                  <a:txBody>
                    <a:bodyPr/>
                    <a:lstStyle/>
                    <a:p>
                      <a:r>
                        <a:rPr lang="de-DE">
                          <a:solidFill>
                            <a:schemeClr val="accent3">
                              <a:lumMod val="75000"/>
                            </a:schemeClr>
                          </a:solidFill>
                        </a:rPr>
                        <a:t>Produkt 5</a:t>
                      </a:r>
                    </a:p>
                  </a:txBody>
                  <a:tcPr anchor="ctr">
                    <a:solidFill>
                      <a:schemeClr val="bg1"/>
                    </a:solidFill>
                  </a:tcPr>
                </a:tc>
                <a:tc>
                  <a:txBody>
                    <a:bodyPr/>
                    <a:lstStyle/>
                    <a:p>
                      <a:pPr algn="ctr"/>
                      <a:r>
                        <a:rPr lang="de-DE">
                          <a:solidFill>
                            <a:schemeClr val="accent3">
                              <a:lumMod val="75000"/>
                            </a:schemeClr>
                          </a:solidFill>
                        </a:rPr>
                        <a:t>5</a:t>
                      </a:r>
                    </a:p>
                  </a:txBody>
                  <a:tcPr anchor="ctr">
                    <a:solidFill>
                      <a:schemeClr val="bg1"/>
                    </a:solidFill>
                  </a:tcPr>
                </a:tc>
                <a:tc>
                  <a:txBody>
                    <a:bodyPr/>
                    <a:lstStyle/>
                    <a:p>
                      <a:pPr algn="ctr"/>
                      <a:r>
                        <a:rPr lang="de-DE">
                          <a:solidFill>
                            <a:schemeClr val="accent3">
                              <a:lumMod val="75000"/>
                            </a:schemeClr>
                          </a:solidFill>
                        </a:rPr>
                        <a:t>5</a:t>
                      </a:r>
                    </a:p>
                  </a:txBody>
                  <a:tcPr anchor="ctr">
                    <a:solidFill>
                      <a:schemeClr val="bg1"/>
                    </a:solidFill>
                  </a:tcPr>
                </a:tc>
                <a:tc>
                  <a:txBody>
                    <a:bodyPr/>
                    <a:lstStyle/>
                    <a:p>
                      <a:pPr algn="ctr"/>
                      <a:r>
                        <a:rPr lang="de-DE">
                          <a:solidFill>
                            <a:schemeClr val="accent3">
                              <a:lumMod val="75000"/>
                            </a:schemeClr>
                          </a:solidFill>
                        </a:rPr>
                        <a:t>5</a:t>
                      </a:r>
                    </a:p>
                  </a:txBody>
                  <a:tcPr anchor="ctr">
                    <a:solidFill>
                      <a:schemeClr val="bg1"/>
                    </a:solidFill>
                  </a:tcPr>
                </a:tc>
                <a:extLst>
                  <a:ext uri="{0D108BD9-81ED-4DB2-BD59-A6C34878D82A}">
                    <a16:rowId xmlns:a16="http://schemas.microsoft.com/office/drawing/2014/main" val="2129028147"/>
                  </a:ext>
                </a:extLst>
              </a:tr>
              <a:tr h="535583">
                <a:tc>
                  <a:txBody>
                    <a:bodyPr/>
                    <a:lstStyle/>
                    <a:p>
                      <a:r>
                        <a:rPr lang="de-DE">
                          <a:solidFill>
                            <a:schemeClr val="accent3">
                              <a:lumMod val="75000"/>
                            </a:schemeClr>
                          </a:solidFill>
                        </a:rPr>
                        <a:t>Produkt 6</a:t>
                      </a:r>
                    </a:p>
                  </a:txBody>
                  <a:tcPr anchor="ctr">
                    <a:solidFill>
                      <a:schemeClr val="bg1"/>
                    </a:solidFill>
                  </a:tcPr>
                </a:tc>
                <a:tc>
                  <a:txBody>
                    <a:bodyPr/>
                    <a:lstStyle/>
                    <a:p>
                      <a:pPr algn="ctr"/>
                      <a:r>
                        <a:rPr lang="de-DE">
                          <a:solidFill>
                            <a:schemeClr val="accent3">
                              <a:lumMod val="75000"/>
                            </a:schemeClr>
                          </a:solidFill>
                        </a:rPr>
                        <a:t>6</a:t>
                      </a:r>
                    </a:p>
                  </a:txBody>
                  <a:tcPr anchor="ctr">
                    <a:solidFill>
                      <a:schemeClr val="bg1"/>
                    </a:solidFill>
                  </a:tcPr>
                </a:tc>
                <a:tc>
                  <a:txBody>
                    <a:bodyPr/>
                    <a:lstStyle/>
                    <a:p>
                      <a:pPr algn="ctr"/>
                      <a:r>
                        <a:rPr lang="de-DE">
                          <a:solidFill>
                            <a:schemeClr val="accent3">
                              <a:lumMod val="75000"/>
                            </a:schemeClr>
                          </a:solidFill>
                        </a:rPr>
                        <a:t>6</a:t>
                      </a:r>
                    </a:p>
                  </a:txBody>
                  <a:tcPr anchor="ctr">
                    <a:solidFill>
                      <a:schemeClr val="bg1"/>
                    </a:solidFill>
                  </a:tcPr>
                </a:tc>
                <a:tc>
                  <a:txBody>
                    <a:bodyPr/>
                    <a:lstStyle/>
                    <a:p>
                      <a:pPr algn="ctr"/>
                      <a:r>
                        <a:rPr lang="de-DE">
                          <a:solidFill>
                            <a:schemeClr val="accent3">
                              <a:lumMod val="75000"/>
                            </a:schemeClr>
                          </a:solidFill>
                        </a:rPr>
                        <a:t>6</a:t>
                      </a:r>
                    </a:p>
                  </a:txBody>
                  <a:tcPr anchor="ctr">
                    <a:solidFill>
                      <a:schemeClr val="bg1"/>
                    </a:solidFill>
                  </a:tcPr>
                </a:tc>
                <a:extLst>
                  <a:ext uri="{0D108BD9-81ED-4DB2-BD59-A6C34878D82A}">
                    <a16:rowId xmlns:a16="http://schemas.microsoft.com/office/drawing/2014/main" val="2169988332"/>
                  </a:ext>
                </a:extLst>
              </a:tr>
              <a:tr h="535583">
                <a:tc>
                  <a:txBody>
                    <a:bodyPr/>
                    <a:lstStyle/>
                    <a:p>
                      <a:r>
                        <a:rPr lang="de-DE" b="1">
                          <a:solidFill>
                            <a:schemeClr val="accent3">
                              <a:lumMod val="75000"/>
                            </a:schemeClr>
                          </a:solidFill>
                        </a:rPr>
                        <a:t>Summe</a:t>
                      </a:r>
                    </a:p>
                  </a:txBody>
                  <a:tcPr anchor="ctr">
                    <a:noFill/>
                  </a:tcPr>
                </a:tc>
                <a:tc>
                  <a:txBody>
                    <a:bodyPr/>
                    <a:lstStyle/>
                    <a:p>
                      <a:pPr algn="ctr"/>
                      <a:r>
                        <a:rPr lang="de-DE" b="1">
                          <a:solidFill>
                            <a:schemeClr val="accent3">
                              <a:lumMod val="75000"/>
                            </a:schemeClr>
                          </a:solidFill>
                        </a:rPr>
                        <a:t>XXX</a:t>
                      </a:r>
                    </a:p>
                  </a:txBody>
                  <a:tcPr anchor="ctr">
                    <a:noFill/>
                  </a:tcPr>
                </a:tc>
                <a:tc>
                  <a:txBody>
                    <a:bodyPr/>
                    <a:lstStyle/>
                    <a:p>
                      <a:pPr algn="ctr"/>
                      <a:r>
                        <a:rPr lang="de-DE" b="1">
                          <a:solidFill>
                            <a:schemeClr val="accent3">
                              <a:lumMod val="75000"/>
                            </a:schemeClr>
                          </a:solidFill>
                        </a:rPr>
                        <a:t>XXX</a:t>
                      </a:r>
                    </a:p>
                  </a:txBody>
                  <a:tcPr anchor="ctr">
                    <a:noFill/>
                  </a:tcPr>
                </a:tc>
                <a:tc>
                  <a:txBody>
                    <a:bodyPr/>
                    <a:lstStyle/>
                    <a:p>
                      <a:pPr algn="ctr"/>
                      <a:r>
                        <a:rPr lang="de-DE" b="1">
                          <a:solidFill>
                            <a:schemeClr val="accent3">
                              <a:lumMod val="75000"/>
                            </a:schemeClr>
                          </a:solidFill>
                        </a:rPr>
                        <a:t>XXX</a:t>
                      </a:r>
                    </a:p>
                  </a:txBody>
                  <a:tcPr anchor="ctr">
                    <a:noFill/>
                  </a:tcPr>
                </a:tc>
                <a:extLst>
                  <a:ext uri="{0D108BD9-81ED-4DB2-BD59-A6C34878D82A}">
                    <a16:rowId xmlns:a16="http://schemas.microsoft.com/office/drawing/2014/main" val="3504823010"/>
                  </a:ext>
                </a:extLst>
              </a:tr>
            </a:tbl>
          </a:graphicData>
        </a:graphic>
      </p:graphicFrame>
    </p:spTree>
    <p:extLst>
      <p:ext uri="{BB962C8B-B14F-4D97-AF65-F5344CB8AC3E}">
        <p14:creationId xmlns:p14="http://schemas.microsoft.com/office/powerpoint/2010/main" val="4010630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eiträg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009488-9BD8-4AF6-8E5F-47EBD9C8621E}"/>
              </a:ext>
            </a:extLst>
          </p:cNvPr>
          <p:cNvSpPr>
            <a:spLocks noGrp="1"/>
          </p:cNvSpPr>
          <p:nvPr>
            <p:ph type="title"/>
          </p:nvPr>
        </p:nvSpPr>
        <p:spPr/>
        <p:txBody>
          <a:bodyPr/>
          <a:lstStyle/>
          <a:p>
            <a:r>
              <a:rPr lang="de-DE"/>
              <a:t>Mastertitelformat bearbeiten</a:t>
            </a:r>
          </a:p>
        </p:txBody>
      </p:sp>
      <p:sp>
        <p:nvSpPr>
          <p:cNvPr id="3" name="Fußzeilenplatzhalter 2">
            <a:extLst>
              <a:ext uri="{FF2B5EF4-FFF2-40B4-BE49-F238E27FC236}">
                <a16:creationId xmlns:a16="http://schemas.microsoft.com/office/drawing/2014/main" id="{E5A105FF-3A54-44B5-BD1F-2A8DDF9A6283}"/>
              </a:ext>
            </a:extLst>
          </p:cNvPr>
          <p:cNvSpPr>
            <a:spLocks noGrp="1"/>
          </p:cNvSpPr>
          <p:nvPr>
            <p:ph type="ftr" sz="quarter" idx="10"/>
          </p:nvPr>
        </p:nvSpPr>
        <p:spPr/>
        <p:txBody>
          <a:bodyPr/>
          <a:lstStyle/>
          <a:p>
            <a:r>
              <a:rPr lang="de-DE"/>
              <a:t>Sambia: Lions WaSH-Projekt 2023/2024</a:t>
            </a:r>
          </a:p>
        </p:txBody>
      </p:sp>
      <p:sp>
        <p:nvSpPr>
          <p:cNvPr id="4" name="Foliennummernplatzhalter 3">
            <a:extLst>
              <a:ext uri="{FF2B5EF4-FFF2-40B4-BE49-F238E27FC236}">
                <a16:creationId xmlns:a16="http://schemas.microsoft.com/office/drawing/2014/main" id="{D31AF72D-603A-49BC-8E23-C565B0935F28}"/>
              </a:ext>
            </a:extLst>
          </p:cNvPr>
          <p:cNvSpPr>
            <a:spLocks noGrp="1"/>
          </p:cNvSpPr>
          <p:nvPr>
            <p:ph type="sldNum" sz="quarter" idx="11"/>
          </p:nvPr>
        </p:nvSpPr>
        <p:spPr/>
        <p:txBody>
          <a:bodyPr/>
          <a:lstStyle/>
          <a:p>
            <a:fld id="{DDF5A8BD-E949-4BEE-BC04-18DF6B43ADBB}" type="slidenum">
              <a:rPr lang="de-DE" smtClean="0"/>
              <a:pPr/>
              <a:t>‹Nr.›</a:t>
            </a:fld>
            <a:endParaRPr lang="de-DE"/>
          </a:p>
        </p:txBody>
      </p:sp>
      <p:sp>
        <p:nvSpPr>
          <p:cNvPr id="5" name="Ellipse 4">
            <a:extLst>
              <a:ext uri="{FF2B5EF4-FFF2-40B4-BE49-F238E27FC236}">
                <a16:creationId xmlns:a16="http://schemas.microsoft.com/office/drawing/2014/main" id="{40572CC2-71D2-4DFF-9FF9-5B9A2652F0CC}"/>
              </a:ext>
            </a:extLst>
          </p:cNvPr>
          <p:cNvSpPr/>
          <p:nvPr userDrawn="1"/>
        </p:nvSpPr>
        <p:spPr>
          <a:xfrm>
            <a:off x="949362" y="2527998"/>
            <a:ext cx="1802004" cy="18020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Ellipse 5">
            <a:extLst>
              <a:ext uri="{FF2B5EF4-FFF2-40B4-BE49-F238E27FC236}">
                <a16:creationId xmlns:a16="http://schemas.microsoft.com/office/drawing/2014/main" id="{3D99F87F-AAE1-4CE7-90E6-06AE4CD75E9F}"/>
              </a:ext>
            </a:extLst>
          </p:cNvPr>
          <p:cNvSpPr/>
          <p:nvPr userDrawn="1"/>
        </p:nvSpPr>
        <p:spPr>
          <a:xfrm>
            <a:off x="3759944" y="2527998"/>
            <a:ext cx="1802004" cy="18020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Ellipse 6">
            <a:extLst>
              <a:ext uri="{FF2B5EF4-FFF2-40B4-BE49-F238E27FC236}">
                <a16:creationId xmlns:a16="http://schemas.microsoft.com/office/drawing/2014/main" id="{037D979C-64AB-454B-AA39-4E58E0D01272}"/>
              </a:ext>
            </a:extLst>
          </p:cNvPr>
          <p:cNvSpPr/>
          <p:nvPr userDrawn="1"/>
        </p:nvSpPr>
        <p:spPr>
          <a:xfrm>
            <a:off x="6570526" y="2527998"/>
            <a:ext cx="1802004" cy="18020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Ellipse 7">
            <a:extLst>
              <a:ext uri="{FF2B5EF4-FFF2-40B4-BE49-F238E27FC236}">
                <a16:creationId xmlns:a16="http://schemas.microsoft.com/office/drawing/2014/main" id="{5CEAD899-1F7C-4755-A2EE-987940F114D9}"/>
              </a:ext>
            </a:extLst>
          </p:cNvPr>
          <p:cNvSpPr/>
          <p:nvPr userDrawn="1"/>
        </p:nvSpPr>
        <p:spPr>
          <a:xfrm>
            <a:off x="9381108" y="2527998"/>
            <a:ext cx="1802004" cy="18020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Pfeil: nach rechts 8">
            <a:extLst>
              <a:ext uri="{FF2B5EF4-FFF2-40B4-BE49-F238E27FC236}">
                <a16:creationId xmlns:a16="http://schemas.microsoft.com/office/drawing/2014/main" id="{F53E07A5-C793-45D3-92DE-877D924E4C29}"/>
              </a:ext>
            </a:extLst>
          </p:cNvPr>
          <p:cNvSpPr/>
          <p:nvPr userDrawn="1"/>
        </p:nvSpPr>
        <p:spPr>
          <a:xfrm>
            <a:off x="2984184" y="3328417"/>
            <a:ext cx="542942" cy="201166"/>
          </a:xfrm>
          <a:prstGeom prst="rightArrow">
            <a:avLst>
              <a:gd name="adj1" fmla="val 25086"/>
              <a:gd name="adj2" fmla="val 5415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Pfeil: nach rechts 9">
            <a:extLst>
              <a:ext uri="{FF2B5EF4-FFF2-40B4-BE49-F238E27FC236}">
                <a16:creationId xmlns:a16="http://schemas.microsoft.com/office/drawing/2014/main" id="{641EFF29-30C4-4B6B-87CC-E5C9EED92D74}"/>
              </a:ext>
            </a:extLst>
          </p:cNvPr>
          <p:cNvSpPr/>
          <p:nvPr userDrawn="1"/>
        </p:nvSpPr>
        <p:spPr>
          <a:xfrm>
            <a:off x="5793370" y="3328417"/>
            <a:ext cx="542942" cy="201166"/>
          </a:xfrm>
          <a:prstGeom prst="rightArrow">
            <a:avLst>
              <a:gd name="adj1" fmla="val 25086"/>
              <a:gd name="adj2" fmla="val 5415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Pfeil: nach rechts 10">
            <a:extLst>
              <a:ext uri="{FF2B5EF4-FFF2-40B4-BE49-F238E27FC236}">
                <a16:creationId xmlns:a16="http://schemas.microsoft.com/office/drawing/2014/main" id="{8E969914-6B0C-45FE-A559-FDB5E5A6FD8A}"/>
              </a:ext>
            </a:extLst>
          </p:cNvPr>
          <p:cNvSpPr/>
          <p:nvPr userDrawn="1"/>
        </p:nvSpPr>
        <p:spPr>
          <a:xfrm>
            <a:off x="8605348" y="3328417"/>
            <a:ext cx="542942" cy="201166"/>
          </a:xfrm>
          <a:prstGeom prst="rightArrow">
            <a:avLst>
              <a:gd name="adj1" fmla="val 25086"/>
              <a:gd name="adj2" fmla="val 5415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platzhalter 14">
            <a:extLst>
              <a:ext uri="{FF2B5EF4-FFF2-40B4-BE49-F238E27FC236}">
                <a16:creationId xmlns:a16="http://schemas.microsoft.com/office/drawing/2014/main" id="{C2F4AFDB-49DB-4CCC-A078-107FE2ADE763}"/>
              </a:ext>
            </a:extLst>
          </p:cNvPr>
          <p:cNvSpPr>
            <a:spLocks noGrp="1"/>
          </p:cNvSpPr>
          <p:nvPr>
            <p:ph type="body" sz="quarter" idx="12" hasCustomPrompt="1"/>
          </p:nvPr>
        </p:nvSpPr>
        <p:spPr>
          <a:xfrm>
            <a:off x="947966" y="3132137"/>
            <a:ext cx="1802004" cy="593725"/>
          </a:xfrm>
        </p:spPr>
        <p:txBody>
          <a:bodyPr anchor="ctr" anchorCtr="0"/>
          <a:lstStyle>
            <a:lvl1pPr marL="0" indent="0" algn="ctr">
              <a:buNone/>
              <a:defRPr b="1">
                <a:solidFill>
                  <a:schemeClr val="bg1"/>
                </a:solidFill>
              </a:defRPr>
            </a:lvl1pPr>
          </a:lstStyle>
          <a:p>
            <a:pPr lvl="0"/>
            <a:r>
              <a:rPr lang="de-DE"/>
              <a:t>XX,XX €</a:t>
            </a:r>
          </a:p>
        </p:txBody>
      </p:sp>
      <p:sp>
        <p:nvSpPr>
          <p:cNvPr id="16" name="Textplatzhalter 14">
            <a:extLst>
              <a:ext uri="{FF2B5EF4-FFF2-40B4-BE49-F238E27FC236}">
                <a16:creationId xmlns:a16="http://schemas.microsoft.com/office/drawing/2014/main" id="{B4A631BF-11CB-4E1A-BFDB-7C3FC2908AFB}"/>
              </a:ext>
            </a:extLst>
          </p:cNvPr>
          <p:cNvSpPr>
            <a:spLocks noGrp="1"/>
          </p:cNvSpPr>
          <p:nvPr>
            <p:ph type="body" sz="quarter" idx="13" hasCustomPrompt="1"/>
          </p:nvPr>
        </p:nvSpPr>
        <p:spPr>
          <a:xfrm>
            <a:off x="3749715" y="3132136"/>
            <a:ext cx="1802004" cy="593725"/>
          </a:xfrm>
        </p:spPr>
        <p:txBody>
          <a:bodyPr anchor="ctr" anchorCtr="0"/>
          <a:lstStyle>
            <a:lvl1pPr marL="0" indent="0" algn="ctr">
              <a:buNone/>
              <a:defRPr b="1">
                <a:solidFill>
                  <a:schemeClr val="bg1"/>
                </a:solidFill>
              </a:defRPr>
            </a:lvl1pPr>
          </a:lstStyle>
          <a:p>
            <a:pPr lvl="0"/>
            <a:r>
              <a:rPr lang="de-DE"/>
              <a:t>XX,XX €</a:t>
            </a:r>
          </a:p>
        </p:txBody>
      </p:sp>
      <p:sp>
        <p:nvSpPr>
          <p:cNvPr id="17" name="Textplatzhalter 14">
            <a:extLst>
              <a:ext uri="{FF2B5EF4-FFF2-40B4-BE49-F238E27FC236}">
                <a16:creationId xmlns:a16="http://schemas.microsoft.com/office/drawing/2014/main" id="{7D52DF4D-32DC-4E13-8728-E3AEB204BD43}"/>
              </a:ext>
            </a:extLst>
          </p:cNvPr>
          <p:cNvSpPr>
            <a:spLocks noGrp="1"/>
          </p:cNvSpPr>
          <p:nvPr>
            <p:ph type="body" sz="quarter" idx="14" hasCustomPrompt="1"/>
          </p:nvPr>
        </p:nvSpPr>
        <p:spPr>
          <a:xfrm>
            <a:off x="6570526" y="3132135"/>
            <a:ext cx="1802004" cy="593725"/>
          </a:xfrm>
        </p:spPr>
        <p:txBody>
          <a:bodyPr anchor="ctr" anchorCtr="0"/>
          <a:lstStyle>
            <a:lvl1pPr marL="0" indent="0" algn="ctr">
              <a:buNone/>
              <a:defRPr b="1">
                <a:solidFill>
                  <a:schemeClr val="bg1"/>
                </a:solidFill>
              </a:defRPr>
            </a:lvl1pPr>
          </a:lstStyle>
          <a:p>
            <a:pPr lvl="0"/>
            <a:r>
              <a:rPr lang="de-DE"/>
              <a:t>XX,XX €</a:t>
            </a:r>
          </a:p>
        </p:txBody>
      </p:sp>
      <p:sp>
        <p:nvSpPr>
          <p:cNvPr id="18" name="Textplatzhalter 14">
            <a:extLst>
              <a:ext uri="{FF2B5EF4-FFF2-40B4-BE49-F238E27FC236}">
                <a16:creationId xmlns:a16="http://schemas.microsoft.com/office/drawing/2014/main" id="{9725D982-A4EF-446F-A5DF-F26996885DD8}"/>
              </a:ext>
            </a:extLst>
          </p:cNvPr>
          <p:cNvSpPr>
            <a:spLocks noGrp="1"/>
          </p:cNvSpPr>
          <p:nvPr>
            <p:ph type="body" sz="quarter" idx="15" hasCustomPrompt="1"/>
          </p:nvPr>
        </p:nvSpPr>
        <p:spPr>
          <a:xfrm>
            <a:off x="9391337" y="3132134"/>
            <a:ext cx="1791775" cy="593725"/>
          </a:xfrm>
        </p:spPr>
        <p:txBody>
          <a:bodyPr anchor="ctr" anchorCtr="0"/>
          <a:lstStyle>
            <a:lvl1pPr marL="0" indent="0" algn="ctr">
              <a:buNone/>
              <a:defRPr b="1">
                <a:solidFill>
                  <a:schemeClr val="bg1"/>
                </a:solidFill>
              </a:defRPr>
            </a:lvl1pPr>
          </a:lstStyle>
          <a:p>
            <a:pPr lvl="0"/>
            <a:r>
              <a:rPr lang="de-DE"/>
              <a:t>XX,XX €</a:t>
            </a:r>
          </a:p>
        </p:txBody>
      </p:sp>
      <p:sp>
        <p:nvSpPr>
          <p:cNvPr id="19" name="Textplatzhalter 14">
            <a:extLst>
              <a:ext uri="{FF2B5EF4-FFF2-40B4-BE49-F238E27FC236}">
                <a16:creationId xmlns:a16="http://schemas.microsoft.com/office/drawing/2014/main" id="{C72F051C-AC61-4D05-92BD-2F7E037C839E}"/>
              </a:ext>
            </a:extLst>
          </p:cNvPr>
          <p:cNvSpPr>
            <a:spLocks noGrp="1"/>
          </p:cNvSpPr>
          <p:nvPr>
            <p:ph type="body" sz="quarter" idx="16" hasCustomPrompt="1"/>
          </p:nvPr>
        </p:nvSpPr>
        <p:spPr>
          <a:xfrm>
            <a:off x="2457859" y="4300449"/>
            <a:ext cx="1567790" cy="369629"/>
          </a:xfrm>
        </p:spPr>
        <p:txBody>
          <a:bodyPr anchor="ctr" anchorCtr="0"/>
          <a:lstStyle>
            <a:lvl1pPr marL="0" indent="0" algn="ctr">
              <a:buNone/>
              <a:defRPr sz="1600" b="1">
                <a:solidFill>
                  <a:schemeClr val="accent3">
                    <a:lumMod val="75000"/>
                  </a:schemeClr>
                </a:solidFill>
              </a:defRPr>
            </a:lvl1pPr>
          </a:lstStyle>
          <a:p>
            <a:pPr lvl="0"/>
            <a:r>
              <a:rPr lang="de-DE"/>
              <a:t>- XX,XX €</a:t>
            </a:r>
          </a:p>
        </p:txBody>
      </p:sp>
      <p:sp>
        <p:nvSpPr>
          <p:cNvPr id="20" name="Textplatzhalter 14">
            <a:extLst>
              <a:ext uri="{FF2B5EF4-FFF2-40B4-BE49-F238E27FC236}">
                <a16:creationId xmlns:a16="http://schemas.microsoft.com/office/drawing/2014/main" id="{67B4226D-D430-4DAB-9A7B-D43FE05F86A6}"/>
              </a:ext>
            </a:extLst>
          </p:cNvPr>
          <p:cNvSpPr>
            <a:spLocks noGrp="1"/>
          </p:cNvSpPr>
          <p:nvPr>
            <p:ph type="body" sz="quarter" idx="17" hasCustomPrompt="1"/>
          </p:nvPr>
        </p:nvSpPr>
        <p:spPr>
          <a:xfrm>
            <a:off x="5257651" y="4299554"/>
            <a:ext cx="1567790" cy="369629"/>
          </a:xfrm>
        </p:spPr>
        <p:txBody>
          <a:bodyPr anchor="ctr" anchorCtr="0"/>
          <a:lstStyle>
            <a:lvl1pPr marL="0" indent="0" algn="ctr">
              <a:buNone/>
              <a:defRPr sz="1600" b="1">
                <a:solidFill>
                  <a:schemeClr val="accent3">
                    <a:lumMod val="75000"/>
                  </a:schemeClr>
                </a:solidFill>
              </a:defRPr>
            </a:lvl1pPr>
          </a:lstStyle>
          <a:p>
            <a:pPr lvl="0"/>
            <a:r>
              <a:rPr lang="de-DE"/>
              <a:t>- XX,XX €</a:t>
            </a:r>
          </a:p>
        </p:txBody>
      </p:sp>
      <p:sp>
        <p:nvSpPr>
          <p:cNvPr id="21" name="Textplatzhalter 14">
            <a:extLst>
              <a:ext uri="{FF2B5EF4-FFF2-40B4-BE49-F238E27FC236}">
                <a16:creationId xmlns:a16="http://schemas.microsoft.com/office/drawing/2014/main" id="{FE8033FC-9D48-4E3B-B234-E2EF10481D01}"/>
              </a:ext>
            </a:extLst>
          </p:cNvPr>
          <p:cNvSpPr>
            <a:spLocks noGrp="1"/>
          </p:cNvSpPr>
          <p:nvPr>
            <p:ph type="body" sz="quarter" idx="18" hasCustomPrompt="1"/>
          </p:nvPr>
        </p:nvSpPr>
        <p:spPr>
          <a:xfrm>
            <a:off x="8092924" y="4299552"/>
            <a:ext cx="1567790" cy="369629"/>
          </a:xfrm>
        </p:spPr>
        <p:txBody>
          <a:bodyPr anchor="ctr" anchorCtr="0"/>
          <a:lstStyle>
            <a:lvl1pPr marL="0" indent="0" algn="ctr">
              <a:buNone/>
              <a:defRPr sz="1600" b="1">
                <a:solidFill>
                  <a:schemeClr val="accent3">
                    <a:lumMod val="75000"/>
                  </a:schemeClr>
                </a:solidFill>
              </a:defRPr>
            </a:lvl1pPr>
          </a:lstStyle>
          <a:p>
            <a:pPr lvl="0"/>
            <a:r>
              <a:rPr lang="de-DE"/>
              <a:t>+ XX,XX €</a:t>
            </a:r>
          </a:p>
        </p:txBody>
      </p:sp>
      <p:sp>
        <p:nvSpPr>
          <p:cNvPr id="22" name="Textplatzhalter 14">
            <a:extLst>
              <a:ext uri="{FF2B5EF4-FFF2-40B4-BE49-F238E27FC236}">
                <a16:creationId xmlns:a16="http://schemas.microsoft.com/office/drawing/2014/main" id="{C65D6CE7-AA0B-4A36-95A2-975BED9AA8DE}"/>
              </a:ext>
            </a:extLst>
          </p:cNvPr>
          <p:cNvSpPr>
            <a:spLocks noGrp="1"/>
          </p:cNvSpPr>
          <p:nvPr>
            <p:ph type="body" sz="quarter" idx="19" hasCustomPrompt="1"/>
          </p:nvPr>
        </p:nvSpPr>
        <p:spPr>
          <a:xfrm>
            <a:off x="2261341" y="4693995"/>
            <a:ext cx="1960826" cy="907951"/>
          </a:xfrm>
        </p:spPr>
        <p:txBody>
          <a:bodyPr anchor="t" anchorCtr="0"/>
          <a:lstStyle>
            <a:lvl1pPr marL="0" indent="0" algn="ctr">
              <a:buNone/>
              <a:defRPr sz="1600" b="0">
                <a:solidFill>
                  <a:schemeClr val="accent3">
                    <a:lumMod val="75000"/>
                  </a:schemeClr>
                </a:solidFill>
              </a:defRPr>
            </a:lvl1pPr>
          </a:lstStyle>
          <a:p>
            <a:pPr lvl="0"/>
            <a:r>
              <a:rPr lang="de-DE"/>
              <a:t>Text Bearbeiten</a:t>
            </a:r>
          </a:p>
        </p:txBody>
      </p:sp>
      <p:sp>
        <p:nvSpPr>
          <p:cNvPr id="23" name="Textplatzhalter 14">
            <a:extLst>
              <a:ext uri="{FF2B5EF4-FFF2-40B4-BE49-F238E27FC236}">
                <a16:creationId xmlns:a16="http://schemas.microsoft.com/office/drawing/2014/main" id="{93113FAB-8035-4CEB-8009-1EA2E01C9BE7}"/>
              </a:ext>
            </a:extLst>
          </p:cNvPr>
          <p:cNvSpPr>
            <a:spLocks noGrp="1"/>
          </p:cNvSpPr>
          <p:nvPr>
            <p:ph type="body" sz="quarter" idx="20" hasCustomPrompt="1"/>
          </p:nvPr>
        </p:nvSpPr>
        <p:spPr>
          <a:xfrm>
            <a:off x="5061133" y="4693100"/>
            <a:ext cx="1960826" cy="907951"/>
          </a:xfrm>
        </p:spPr>
        <p:txBody>
          <a:bodyPr anchor="t" anchorCtr="0"/>
          <a:lstStyle>
            <a:lvl1pPr marL="0" indent="0" algn="ctr">
              <a:buNone/>
              <a:defRPr sz="1600" b="0">
                <a:solidFill>
                  <a:schemeClr val="accent3">
                    <a:lumMod val="75000"/>
                  </a:schemeClr>
                </a:solidFill>
              </a:defRPr>
            </a:lvl1pPr>
          </a:lstStyle>
          <a:p>
            <a:pPr lvl="0"/>
            <a:r>
              <a:rPr lang="de-DE"/>
              <a:t>Text Bearbeiten</a:t>
            </a:r>
          </a:p>
        </p:txBody>
      </p:sp>
      <p:sp>
        <p:nvSpPr>
          <p:cNvPr id="24" name="Textplatzhalter 14">
            <a:extLst>
              <a:ext uri="{FF2B5EF4-FFF2-40B4-BE49-F238E27FC236}">
                <a16:creationId xmlns:a16="http://schemas.microsoft.com/office/drawing/2014/main" id="{0EE436BB-5615-4A34-BA69-6D97D8670265}"/>
              </a:ext>
            </a:extLst>
          </p:cNvPr>
          <p:cNvSpPr>
            <a:spLocks noGrp="1"/>
          </p:cNvSpPr>
          <p:nvPr>
            <p:ph type="body" sz="quarter" idx="21" hasCustomPrompt="1"/>
          </p:nvPr>
        </p:nvSpPr>
        <p:spPr>
          <a:xfrm>
            <a:off x="7896406" y="4693098"/>
            <a:ext cx="1960826" cy="907951"/>
          </a:xfrm>
        </p:spPr>
        <p:txBody>
          <a:bodyPr anchor="t" anchorCtr="0"/>
          <a:lstStyle>
            <a:lvl1pPr marL="0" indent="0" algn="ctr">
              <a:buNone/>
              <a:defRPr sz="1600" b="0">
                <a:solidFill>
                  <a:schemeClr val="accent3">
                    <a:lumMod val="75000"/>
                  </a:schemeClr>
                </a:solidFill>
              </a:defRPr>
            </a:lvl1pPr>
          </a:lstStyle>
          <a:p>
            <a:pPr lvl="0"/>
            <a:r>
              <a:rPr lang="de-DE"/>
              <a:t>Text Bearbeiten</a:t>
            </a:r>
          </a:p>
        </p:txBody>
      </p:sp>
      <p:sp>
        <p:nvSpPr>
          <p:cNvPr id="25" name="Textplatzhalter 14">
            <a:extLst>
              <a:ext uri="{FF2B5EF4-FFF2-40B4-BE49-F238E27FC236}">
                <a16:creationId xmlns:a16="http://schemas.microsoft.com/office/drawing/2014/main" id="{4212E87D-2082-4A82-B349-72BF43E2FAE3}"/>
              </a:ext>
            </a:extLst>
          </p:cNvPr>
          <p:cNvSpPr>
            <a:spLocks noGrp="1"/>
          </p:cNvSpPr>
          <p:nvPr>
            <p:ph type="body" sz="quarter" idx="22" hasCustomPrompt="1"/>
          </p:nvPr>
        </p:nvSpPr>
        <p:spPr>
          <a:xfrm>
            <a:off x="506680" y="2013480"/>
            <a:ext cx="2684576" cy="369629"/>
          </a:xfrm>
        </p:spPr>
        <p:txBody>
          <a:bodyPr anchor="ctr" anchorCtr="0"/>
          <a:lstStyle>
            <a:lvl1pPr marL="0" indent="0" algn="ctr">
              <a:buNone/>
              <a:defRPr sz="1600" b="1">
                <a:solidFill>
                  <a:schemeClr val="accent3">
                    <a:lumMod val="75000"/>
                  </a:schemeClr>
                </a:solidFill>
              </a:defRPr>
            </a:lvl1pPr>
          </a:lstStyle>
          <a:p>
            <a:pPr lvl="0"/>
            <a:r>
              <a:rPr lang="de-DE"/>
              <a:t>Text Bearbeiten</a:t>
            </a:r>
          </a:p>
        </p:txBody>
      </p:sp>
      <p:sp>
        <p:nvSpPr>
          <p:cNvPr id="26" name="Textplatzhalter 14">
            <a:extLst>
              <a:ext uri="{FF2B5EF4-FFF2-40B4-BE49-F238E27FC236}">
                <a16:creationId xmlns:a16="http://schemas.microsoft.com/office/drawing/2014/main" id="{5BEFC9E6-8C27-4409-89F1-06F214C8CA76}"/>
              </a:ext>
            </a:extLst>
          </p:cNvPr>
          <p:cNvSpPr>
            <a:spLocks noGrp="1"/>
          </p:cNvSpPr>
          <p:nvPr>
            <p:ph type="body" sz="quarter" idx="23" hasCustomPrompt="1"/>
          </p:nvPr>
        </p:nvSpPr>
        <p:spPr>
          <a:xfrm>
            <a:off x="9000744" y="2013479"/>
            <a:ext cx="2684576" cy="369629"/>
          </a:xfrm>
        </p:spPr>
        <p:txBody>
          <a:bodyPr anchor="ctr" anchorCtr="0"/>
          <a:lstStyle>
            <a:lvl1pPr marL="0" indent="0" algn="ctr">
              <a:buNone/>
              <a:defRPr sz="1600" b="1">
                <a:solidFill>
                  <a:schemeClr val="accent3">
                    <a:lumMod val="75000"/>
                  </a:schemeClr>
                </a:solidFill>
              </a:defRPr>
            </a:lvl1pPr>
          </a:lstStyle>
          <a:p>
            <a:pPr lvl="0"/>
            <a:r>
              <a:rPr lang="de-DE"/>
              <a:t>Text Bearbeiten</a:t>
            </a:r>
          </a:p>
        </p:txBody>
      </p:sp>
    </p:spTree>
    <p:extLst>
      <p:ext uri="{BB962C8B-B14F-4D97-AF65-F5344CB8AC3E}">
        <p14:creationId xmlns:p14="http://schemas.microsoft.com/office/powerpoint/2010/main" val="17693124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nke">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7D10B4DC-169B-458D-9256-6521E813AC25}"/>
              </a:ext>
            </a:extLst>
          </p:cNvPr>
          <p:cNvSpPr>
            <a:spLocks noGrp="1"/>
          </p:cNvSpPr>
          <p:nvPr>
            <p:ph type="ftr" sz="quarter" idx="10"/>
          </p:nvPr>
        </p:nvSpPr>
        <p:spPr/>
        <p:txBody>
          <a:bodyPr/>
          <a:lstStyle/>
          <a:p>
            <a:r>
              <a:rPr lang="de-DE"/>
              <a:t>Sambia: Lions WaSH-Projekt 2023/2024</a:t>
            </a:r>
          </a:p>
        </p:txBody>
      </p:sp>
      <p:sp>
        <p:nvSpPr>
          <p:cNvPr id="4" name="Foliennummernplatzhalter 3">
            <a:extLst>
              <a:ext uri="{FF2B5EF4-FFF2-40B4-BE49-F238E27FC236}">
                <a16:creationId xmlns:a16="http://schemas.microsoft.com/office/drawing/2014/main" id="{EDA8ACE0-A695-4433-94C0-01CB5F7CB074}"/>
              </a:ext>
            </a:extLst>
          </p:cNvPr>
          <p:cNvSpPr>
            <a:spLocks noGrp="1"/>
          </p:cNvSpPr>
          <p:nvPr>
            <p:ph type="sldNum" sz="quarter" idx="11"/>
          </p:nvPr>
        </p:nvSpPr>
        <p:spPr/>
        <p:txBody>
          <a:bodyPr/>
          <a:lstStyle/>
          <a:p>
            <a:fld id="{DDF5A8BD-E949-4BEE-BC04-18DF6B43ADBB}" type="slidenum">
              <a:rPr lang="de-DE" smtClean="0"/>
              <a:pPr/>
              <a:t>‹Nr.›</a:t>
            </a:fld>
            <a:endParaRPr lang="de-DE"/>
          </a:p>
        </p:txBody>
      </p:sp>
      <p:sp>
        <p:nvSpPr>
          <p:cNvPr id="5" name="Rechteck 4">
            <a:extLst>
              <a:ext uri="{FF2B5EF4-FFF2-40B4-BE49-F238E27FC236}">
                <a16:creationId xmlns:a16="http://schemas.microsoft.com/office/drawing/2014/main" id="{204114EB-28B6-4BA9-8411-9FA2892FA473}"/>
              </a:ext>
            </a:extLst>
          </p:cNvPr>
          <p:cNvSpPr/>
          <p:nvPr userDrawn="1"/>
        </p:nvSpPr>
        <p:spPr>
          <a:xfrm>
            <a:off x="91440" y="0"/>
            <a:ext cx="12100559"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itelplatzhalter 1">
            <a:extLst>
              <a:ext uri="{FF2B5EF4-FFF2-40B4-BE49-F238E27FC236}">
                <a16:creationId xmlns:a16="http://schemas.microsoft.com/office/drawing/2014/main" id="{91D1E354-655E-4F6E-A081-8978C0CD95D3}"/>
              </a:ext>
            </a:extLst>
          </p:cNvPr>
          <p:cNvSpPr>
            <a:spLocks noGrp="1"/>
          </p:cNvSpPr>
          <p:nvPr>
            <p:ph type="title" hasCustomPrompt="1"/>
          </p:nvPr>
        </p:nvSpPr>
        <p:spPr>
          <a:xfrm>
            <a:off x="1541632" y="2602317"/>
            <a:ext cx="5341929" cy="2062353"/>
          </a:xfrm>
          <a:prstGeom prst="rect">
            <a:avLst/>
          </a:prstGeom>
        </p:spPr>
        <p:txBody>
          <a:bodyPr vert="horz" lIns="0" tIns="45720" rIns="0" bIns="72000" rtlCol="0" anchor="b">
            <a:noAutofit/>
          </a:bodyPr>
          <a:lstStyle>
            <a:lvl1pPr algn="ctr">
              <a:defRPr sz="4800" b="1">
                <a:solidFill>
                  <a:schemeClr val="accent3">
                    <a:lumMod val="75000"/>
                  </a:schemeClr>
                </a:solidFill>
              </a:defRPr>
            </a:lvl1pPr>
          </a:lstStyle>
          <a:p>
            <a:r>
              <a:rPr lang="de-DE"/>
              <a:t>Danke an alle Helferinnen und </a:t>
            </a:r>
            <a:r>
              <a:rPr lang="de-DE" err="1"/>
              <a:t>helfer</a:t>
            </a:r>
            <a:endParaRPr lang="de-DE"/>
          </a:p>
        </p:txBody>
      </p:sp>
      <p:cxnSp>
        <p:nvCxnSpPr>
          <p:cNvPr id="7" name="Gerader Verbinder 6">
            <a:extLst>
              <a:ext uri="{FF2B5EF4-FFF2-40B4-BE49-F238E27FC236}">
                <a16:creationId xmlns:a16="http://schemas.microsoft.com/office/drawing/2014/main" id="{58E1427A-6E5B-4315-A761-A7D9501827A9}"/>
              </a:ext>
            </a:extLst>
          </p:cNvPr>
          <p:cNvCxnSpPr>
            <a:cxnSpLocks/>
          </p:cNvCxnSpPr>
          <p:nvPr userDrawn="1"/>
        </p:nvCxnSpPr>
        <p:spPr>
          <a:xfrm>
            <a:off x="1541632" y="5044147"/>
            <a:ext cx="5341929" cy="0"/>
          </a:xfrm>
          <a:prstGeom prst="line">
            <a:avLst/>
          </a:prstGeom>
          <a:ln w="92075"/>
        </p:spPr>
        <p:style>
          <a:lnRef idx="1">
            <a:schemeClr val="accent1"/>
          </a:lnRef>
          <a:fillRef idx="0">
            <a:schemeClr val="accent1"/>
          </a:fillRef>
          <a:effectRef idx="0">
            <a:schemeClr val="accent1"/>
          </a:effectRef>
          <a:fontRef idx="minor">
            <a:schemeClr val="tx1"/>
          </a:fontRef>
        </p:style>
      </p:cxnSp>
      <p:pic>
        <p:nvPicPr>
          <p:cNvPr id="10" name="Grafik 9" descr="Ein Bild, das Zeichnung, Essen enthält.&#10;&#10;Automatisch generierte Beschreibung">
            <a:extLst>
              <a:ext uri="{FF2B5EF4-FFF2-40B4-BE49-F238E27FC236}">
                <a16:creationId xmlns:a16="http://schemas.microsoft.com/office/drawing/2014/main" id="{4031A778-C618-4B4C-9809-B9DD0A47D7FF}"/>
              </a:ext>
            </a:extLst>
          </p:cNvPr>
          <p:cNvPicPr>
            <a:picLocks noChangeAspect="1"/>
          </p:cNvPicPr>
          <p:nvPr userDrawn="1"/>
        </p:nvPicPr>
        <p:blipFill rotWithShape="1">
          <a:blip r:embed="rId2">
            <a:alphaModFix/>
            <a:extLst>
              <a:ext uri="{28A0092B-C50C-407E-A947-70E740481C1C}">
                <a14:useLocalDpi xmlns:a14="http://schemas.microsoft.com/office/drawing/2010/main"/>
              </a:ext>
            </a:extLst>
          </a:blip>
          <a:srcRect/>
          <a:stretch/>
        </p:blipFill>
        <p:spPr>
          <a:xfrm>
            <a:off x="3813764" y="1378331"/>
            <a:ext cx="1034888" cy="946636"/>
          </a:xfrm>
          <a:prstGeom prst="rect">
            <a:avLst/>
          </a:prstGeom>
        </p:spPr>
      </p:pic>
      <p:sp>
        <p:nvSpPr>
          <p:cNvPr id="14" name="Textplatzhalter 13">
            <a:extLst>
              <a:ext uri="{FF2B5EF4-FFF2-40B4-BE49-F238E27FC236}">
                <a16:creationId xmlns:a16="http://schemas.microsoft.com/office/drawing/2014/main" id="{DC056CA4-83F6-485C-B4C5-483E4A2C8C11}"/>
              </a:ext>
            </a:extLst>
          </p:cNvPr>
          <p:cNvSpPr>
            <a:spLocks noGrp="1"/>
          </p:cNvSpPr>
          <p:nvPr>
            <p:ph type="body" sz="quarter" idx="12" hasCustomPrompt="1"/>
          </p:nvPr>
        </p:nvSpPr>
        <p:spPr>
          <a:xfrm>
            <a:off x="8239125" y="0"/>
            <a:ext cx="2660650" cy="6858000"/>
          </a:xfrm>
        </p:spPr>
        <p:txBody>
          <a:bodyPr/>
          <a:lstStyle>
            <a:lvl1pPr marL="0" indent="0" algn="ctr">
              <a:buNone/>
              <a:defRPr>
                <a:solidFill>
                  <a:schemeClr val="accent3">
                    <a:lumMod val="75000"/>
                  </a:schemeClr>
                </a:solidFill>
              </a:defRPr>
            </a:lvl1pPr>
          </a:lstStyle>
          <a:p>
            <a:pPr lvl="0"/>
            <a:r>
              <a:rPr lang="de-DE"/>
              <a:t>Name</a:t>
            </a:r>
          </a:p>
          <a:p>
            <a:pPr lvl="0"/>
            <a:r>
              <a:rPr lang="de-DE"/>
              <a:t>Name</a:t>
            </a:r>
          </a:p>
          <a:p>
            <a:pPr lvl="0"/>
            <a:r>
              <a:rPr lang="de-DE"/>
              <a:t>Name</a:t>
            </a:r>
          </a:p>
          <a:p>
            <a:pPr lvl="0"/>
            <a:r>
              <a:rPr lang="de-DE"/>
              <a:t>Name</a:t>
            </a:r>
          </a:p>
          <a:p>
            <a:pPr lvl="0"/>
            <a:r>
              <a:rPr lang="de-DE"/>
              <a:t>Name</a:t>
            </a:r>
          </a:p>
          <a:p>
            <a:pPr lvl="0"/>
            <a:r>
              <a:rPr lang="de-DE"/>
              <a:t>Name</a:t>
            </a:r>
          </a:p>
          <a:p>
            <a:pPr lvl="0"/>
            <a:r>
              <a:rPr lang="de-DE"/>
              <a:t>Name</a:t>
            </a:r>
          </a:p>
          <a:p>
            <a:pPr lvl="0"/>
            <a:r>
              <a:rPr lang="de-DE"/>
              <a:t>Name</a:t>
            </a:r>
          </a:p>
          <a:p>
            <a:pPr lvl="0"/>
            <a:r>
              <a:rPr lang="de-DE"/>
              <a:t>Name</a:t>
            </a:r>
          </a:p>
          <a:p>
            <a:pPr lvl="0"/>
            <a:r>
              <a:rPr lang="de-DE"/>
              <a:t>Name</a:t>
            </a:r>
          </a:p>
          <a:p>
            <a:pPr lvl="0"/>
            <a:r>
              <a:rPr lang="de-DE"/>
              <a:t>Name</a:t>
            </a:r>
          </a:p>
          <a:p>
            <a:pPr lvl="0"/>
            <a:r>
              <a:rPr lang="de-DE"/>
              <a:t>Name</a:t>
            </a:r>
          </a:p>
          <a:p>
            <a:pPr lvl="0"/>
            <a:r>
              <a:rPr lang="de-DE"/>
              <a:t>Name</a:t>
            </a:r>
          </a:p>
          <a:p>
            <a:pPr lvl="0"/>
            <a:r>
              <a:rPr lang="de-DE"/>
              <a:t>Name</a:t>
            </a:r>
          </a:p>
          <a:p>
            <a:pPr lvl="0"/>
            <a:r>
              <a:rPr lang="de-DE"/>
              <a:t>Name</a:t>
            </a:r>
          </a:p>
        </p:txBody>
      </p:sp>
    </p:spTree>
    <p:extLst>
      <p:ext uri="{BB962C8B-B14F-4D97-AF65-F5344CB8AC3E}">
        <p14:creationId xmlns:p14="http://schemas.microsoft.com/office/powerpoint/2010/main" val="376657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30000" fill="hold"/>
                                        <p:tgtEl>
                                          <p:spTgt spid="14"/>
                                        </p:tgtEl>
                                        <p:attrNameLst>
                                          <p:attrName>ppt_x</p:attrName>
                                        </p:attrNameLst>
                                      </p:cBhvr>
                                      <p:tavLst>
                                        <p:tav tm="0">
                                          <p:val>
                                            <p:strVal val="#ppt_x"/>
                                          </p:val>
                                        </p:tav>
                                        <p:tav tm="100000">
                                          <p:val>
                                            <p:strVal val="#ppt_x"/>
                                          </p:val>
                                        </p:tav>
                                      </p:tavLst>
                                    </p:anim>
                                    <p:anim calcmode="lin" valueType="num">
                                      <p:cBhvr additive="base">
                                        <p:cTn id="8" dur="30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tmplLst>
          <p:tmpl>
            <p:tnLst>
              <p:par>
                <p:cTn presetID="2" presetClass="entr" presetSubtype="4"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30000" fill="hold"/>
                        <p:tgtEl>
                          <p:spTgt spid="14"/>
                        </p:tgtEl>
                        <p:attrNameLst>
                          <p:attrName>ppt_x</p:attrName>
                        </p:attrNameLst>
                      </p:cBhvr>
                      <p:tavLst>
                        <p:tav tm="0">
                          <p:val>
                            <p:strVal val="#ppt_x"/>
                          </p:val>
                        </p:tav>
                        <p:tav tm="100000">
                          <p:val>
                            <p:strVal val="#ppt_x"/>
                          </p:val>
                        </p:tav>
                      </p:tavLst>
                    </p:anim>
                    <p:anim calcmode="lin" valueType="num">
                      <p:cBhvr additive="base">
                        <p:cTn dur="30000" fill="hold"/>
                        <p:tgtEl>
                          <p:spTgt spid="14"/>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BD9E47-44D4-4739-B425-79A7F00DD7B8}"/>
              </a:ext>
            </a:extLst>
          </p:cNvPr>
          <p:cNvSpPr>
            <a:spLocks noGrp="1"/>
          </p:cNvSpPr>
          <p:nvPr>
            <p:ph type="title"/>
          </p:nvPr>
        </p:nvSpPr>
        <p:spPr/>
        <p:txBody>
          <a:bodyPr/>
          <a:lstStyle>
            <a:lvl1pPr>
              <a:defRPr>
                <a:solidFill>
                  <a:schemeClr val="accent3">
                    <a:lumMod val="75000"/>
                  </a:schemeClr>
                </a:solidFill>
              </a:defRPr>
            </a:lvl1pPr>
          </a:lstStyle>
          <a:p>
            <a:r>
              <a:rPr lang="de-DE"/>
              <a:t>Mastertitelformat bearbeiten</a:t>
            </a:r>
          </a:p>
        </p:txBody>
      </p:sp>
      <p:sp>
        <p:nvSpPr>
          <p:cNvPr id="5" name="Foliennummernplatzhalter 4">
            <a:extLst>
              <a:ext uri="{FF2B5EF4-FFF2-40B4-BE49-F238E27FC236}">
                <a16:creationId xmlns:a16="http://schemas.microsoft.com/office/drawing/2014/main" id="{6E6232B0-457A-4201-9E2E-0F3F018775FC}"/>
              </a:ext>
            </a:extLst>
          </p:cNvPr>
          <p:cNvSpPr>
            <a:spLocks noGrp="1"/>
          </p:cNvSpPr>
          <p:nvPr>
            <p:ph type="sldNum" sz="quarter" idx="12"/>
          </p:nvPr>
        </p:nvSpPr>
        <p:spPr/>
        <p:txBody>
          <a:bodyPr/>
          <a:lstStyle>
            <a:lvl1pPr>
              <a:defRPr>
                <a:solidFill>
                  <a:schemeClr val="accent3">
                    <a:lumMod val="75000"/>
                  </a:schemeClr>
                </a:solidFill>
              </a:defRPr>
            </a:lvl1pPr>
          </a:lstStyle>
          <a:p>
            <a:fld id="{DDF5A8BD-E949-4BEE-BC04-18DF6B43ADBB}" type="slidenum">
              <a:rPr lang="de-DE" smtClean="0"/>
              <a:pPr/>
              <a:t>‹Nr.›</a:t>
            </a:fld>
            <a:endParaRPr lang="de-DE"/>
          </a:p>
        </p:txBody>
      </p:sp>
      <p:sp>
        <p:nvSpPr>
          <p:cNvPr id="3" name="Fußzeilenplatzhalter 2">
            <a:extLst>
              <a:ext uri="{FF2B5EF4-FFF2-40B4-BE49-F238E27FC236}">
                <a16:creationId xmlns:a16="http://schemas.microsoft.com/office/drawing/2014/main" id="{022F8230-0FC4-4B7C-8510-96FA1CBAF31A}"/>
              </a:ext>
            </a:extLst>
          </p:cNvPr>
          <p:cNvSpPr>
            <a:spLocks noGrp="1"/>
          </p:cNvSpPr>
          <p:nvPr>
            <p:ph type="ftr" sz="quarter" idx="13"/>
          </p:nvPr>
        </p:nvSpPr>
        <p:spPr/>
        <p:txBody>
          <a:bodyPr/>
          <a:lstStyle>
            <a:lvl1pPr>
              <a:defRPr>
                <a:solidFill>
                  <a:schemeClr val="accent3">
                    <a:lumMod val="75000"/>
                  </a:schemeClr>
                </a:solidFill>
              </a:defRPr>
            </a:lvl1pPr>
          </a:lstStyle>
          <a:p>
            <a:r>
              <a:rPr lang="de-DE"/>
              <a:t>Sambia: Lions WaSH-Projekt 2023/2024</a:t>
            </a:r>
          </a:p>
        </p:txBody>
      </p:sp>
    </p:spTree>
    <p:extLst>
      <p:ext uri="{BB962C8B-B14F-4D97-AF65-F5344CB8AC3E}">
        <p14:creationId xmlns:p14="http://schemas.microsoft.com/office/powerpoint/2010/main" val="18098008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bschlussfolie Stiftung">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6E6232B0-457A-4201-9E2E-0F3F018775FC}"/>
              </a:ext>
            </a:extLst>
          </p:cNvPr>
          <p:cNvSpPr>
            <a:spLocks noGrp="1"/>
          </p:cNvSpPr>
          <p:nvPr>
            <p:ph type="sldNum" sz="quarter" idx="12"/>
          </p:nvPr>
        </p:nvSpPr>
        <p:spPr/>
        <p:txBody>
          <a:bodyPr/>
          <a:lstStyle>
            <a:lvl1pPr>
              <a:defRPr>
                <a:solidFill>
                  <a:schemeClr val="accent3">
                    <a:lumMod val="75000"/>
                  </a:schemeClr>
                </a:solidFill>
              </a:defRPr>
            </a:lvl1pPr>
          </a:lstStyle>
          <a:p>
            <a:fld id="{DDF5A8BD-E949-4BEE-BC04-18DF6B43ADBB}" type="slidenum">
              <a:rPr lang="de-DE" smtClean="0"/>
              <a:pPr/>
              <a:t>‹Nr.›</a:t>
            </a:fld>
            <a:endParaRPr lang="de-DE"/>
          </a:p>
        </p:txBody>
      </p:sp>
      <p:sp>
        <p:nvSpPr>
          <p:cNvPr id="3" name="Fußzeilenplatzhalter 2">
            <a:extLst>
              <a:ext uri="{FF2B5EF4-FFF2-40B4-BE49-F238E27FC236}">
                <a16:creationId xmlns:a16="http://schemas.microsoft.com/office/drawing/2014/main" id="{022F8230-0FC4-4B7C-8510-96FA1CBAF31A}"/>
              </a:ext>
            </a:extLst>
          </p:cNvPr>
          <p:cNvSpPr>
            <a:spLocks noGrp="1"/>
          </p:cNvSpPr>
          <p:nvPr>
            <p:ph type="ftr" sz="quarter" idx="13"/>
          </p:nvPr>
        </p:nvSpPr>
        <p:spPr/>
        <p:txBody>
          <a:bodyPr/>
          <a:lstStyle>
            <a:lvl1pPr>
              <a:defRPr>
                <a:solidFill>
                  <a:schemeClr val="accent3">
                    <a:lumMod val="75000"/>
                  </a:schemeClr>
                </a:solidFill>
              </a:defRPr>
            </a:lvl1pPr>
          </a:lstStyle>
          <a:p>
            <a:r>
              <a:rPr lang="de-DE"/>
              <a:t>Sambia: Lions WaSH-Projekt 2023/2024</a:t>
            </a:r>
          </a:p>
        </p:txBody>
      </p:sp>
      <p:sp>
        <p:nvSpPr>
          <p:cNvPr id="4" name="Rechteck 3"/>
          <p:cNvSpPr/>
          <p:nvPr userDrawn="1"/>
        </p:nvSpPr>
        <p:spPr>
          <a:xfrm>
            <a:off x="259976" y="1201271"/>
            <a:ext cx="3908612" cy="4392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itel 1">
            <a:extLst>
              <a:ext uri="{FF2B5EF4-FFF2-40B4-BE49-F238E27FC236}">
                <a16:creationId xmlns:a16="http://schemas.microsoft.com/office/drawing/2014/main" id="{D246E121-B59F-405C-AD0F-1BBEC0729B3D}"/>
              </a:ext>
            </a:extLst>
          </p:cNvPr>
          <p:cNvSpPr>
            <a:spLocks noGrp="1"/>
          </p:cNvSpPr>
          <p:nvPr>
            <p:ph type="title"/>
          </p:nvPr>
        </p:nvSpPr>
        <p:spPr>
          <a:xfrm>
            <a:off x="334963" y="333379"/>
            <a:ext cx="11522074" cy="1032506"/>
          </a:xfrm>
        </p:spPr>
        <p:txBody>
          <a:bodyPr/>
          <a:lstStyle/>
          <a:p>
            <a:r>
              <a:rPr lang="de-DE"/>
              <a:t>Wir sind für Sie da.</a:t>
            </a:r>
          </a:p>
        </p:txBody>
      </p:sp>
      <p:sp>
        <p:nvSpPr>
          <p:cNvPr id="7" name="Foliennummernplatzhalter 3">
            <a:extLst>
              <a:ext uri="{FF2B5EF4-FFF2-40B4-BE49-F238E27FC236}">
                <a16:creationId xmlns:a16="http://schemas.microsoft.com/office/drawing/2014/main" id="{E08E838C-5741-4CE1-A097-910334AD3690}"/>
              </a:ext>
            </a:extLst>
          </p:cNvPr>
          <p:cNvSpPr txBox="1">
            <a:spLocks/>
          </p:cNvSpPr>
          <p:nvPr userDrawn="1"/>
        </p:nvSpPr>
        <p:spPr>
          <a:xfrm>
            <a:off x="7351960" y="6459041"/>
            <a:ext cx="2743200" cy="287378"/>
          </a:xfrm>
          <a:prstGeom prst="rect">
            <a:avLst/>
          </a:prstGeom>
        </p:spPr>
        <p:txBody>
          <a:bodyPr vert="horz" lIns="91440" tIns="45720" rIns="0" bIns="45720" rtlCol="0" anchor="ctr"/>
          <a:lstStyle>
            <a:defPPr>
              <a:defRPr lang="de-DE"/>
            </a:defPPr>
            <a:lvl1pPr marL="0" algn="r" defTabSz="914400" rtl="0" eaLnBrk="1" latinLnBrk="0" hangingPunct="1">
              <a:defRPr sz="1000" kern="1200">
                <a:solidFill>
                  <a:schemeClr val="accent3">
                    <a:lumMod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A8BD-E949-4BEE-BC04-18DF6B43ADBB}" type="slidenum">
              <a:rPr lang="de-DE" smtClean="0"/>
              <a:pPr/>
              <a:t>‹Nr.›</a:t>
            </a:fld>
            <a:endParaRPr lang="de-DE"/>
          </a:p>
        </p:txBody>
      </p:sp>
      <p:sp>
        <p:nvSpPr>
          <p:cNvPr id="8" name="Fußzeilenplatzhalter 4">
            <a:extLst>
              <a:ext uri="{FF2B5EF4-FFF2-40B4-BE49-F238E27FC236}">
                <a16:creationId xmlns:a16="http://schemas.microsoft.com/office/drawing/2014/main" id="{51119740-B947-468C-8EC6-99D3B7AEB3C6}"/>
              </a:ext>
            </a:extLst>
          </p:cNvPr>
          <p:cNvSpPr txBox="1">
            <a:spLocks/>
          </p:cNvSpPr>
          <p:nvPr userDrawn="1"/>
        </p:nvSpPr>
        <p:spPr>
          <a:xfrm>
            <a:off x="334962" y="6459041"/>
            <a:ext cx="5341929" cy="287378"/>
          </a:xfrm>
          <a:prstGeom prst="rect">
            <a:avLst/>
          </a:prstGeom>
        </p:spPr>
        <p:txBody>
          <a:bodyPr vert="horz" lIns="0" tIns="45720" rIns="91440" bIns="45720" rtlCol="0" anchor="ctr"/>
          <a:lstStyle>
            <a:defPPr>
              <a:defRPr lang="de-DE"/>
            </a:defPPr>
            <a:lvl1pPr marL="0" algn="l" defTabSz="914400" rtl="0" eaLnBrk="1" latinLnBrk="0" hangingPunct="1">
              <a:defRPr sz="1000" kern="1200">
                <a:solidFill>
                  <a:schemeClr val="accent3">
                    <a:lumMod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t>Vorstandsbericht, PCC Christiane Lafeld, Stiftungsratssitzung, 19.03.2021</a:t>
            </a:r>
          </a:p>
        </p:txBody>
      </p:sp>
      <p:pic>
        <p:nvPicPr>
          <p:cNvPr id="9" name="Grafik 8">
            <a:extLst>
              <a:ext uri="{FF2B5EF4-FFF2-40B4-BE49-F238E27FC236}">
                <a16:creationId xmlns:a16="http://schemas.microsoft.com/office/drawing/2014/main" id="{5513D2F9-431D-45E9-AD64-5A29284C17A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723560" y="334229"/>
            <a:ext cx="3092444" cy="740104"/>
          </a:xfrm>
          <a:prstGeom prst="rect">
            <a:avLst/>
          </a:prstGeom>
        </p:spPr>
      </p:pic>
      <p:pic>
        <p:nvPicPr>
          <p:cNvPr id="10" name="Inhaltsplatzhalter 6" descr="Ein Bild, das Gras, draußen, Pflanze, Parken enthält.&#10;&#10;Automatisch generierte Beschreibung">
            <a:extLst>
              <a:ext uri="{FF2B5EF4-FFF2-40B4-BE49-F238E27FC236}">
                <a16:creationId xmlns:a16="http://schemas.microsoft.com/office/drawing/2014/main" id="{B03A28C0-145E-46FF-AD82-9A1C0B3D04AD}"/>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r="-1"/>
          <a:stretch/>
        </p:blipFill>
        <p:spPr>
          <a:xfrm>
            <a:off x="110532" y="1878227"/>
            <a:ext cx="12081467" cy="5004487"/>
          </a:xfrm>
          <a:prstGeom prst="rect">
            <a:avLst/>
          </a:prstGeom>
        </p:spPr>
      </p:pic>
      <p:pic>
        <p:nvPicPr>
          <p:cNvPr id="11" name="Grafik 10">
            <a:extLst>
              <a:ext uri="{FF2B5EF4-FFF2-40B4-BE49-F238E27FC236}">
                <a16:creationId xmlns:a16="http://schemas.microsoft.com/office/drawing/2014/main" id="{D9B854F3-6D09-4A74-94D4-87056D6AA128}"/>
              </a:ext>
            </a:extLst>
          </p:cNvPr>
          <p:cNvPicPr>
            <a:picLocks noChangeAspect="1"/>
          </p:cNvPicPr>
          <p:nvPr userDrawn="1"/>
        </p:nvPicPr>
        <p:blipFill rotWithShape="1">
          <a:blip r:embed="rId4" cstate="screen">
            <a:extLst>
              <a:ext uri="{BEBA8EAE-BF5A-486C-A8C5-ECC9F3942E4B}">
                <a14:imgProps xmlns:a14="http://schemas.microsoft.com/office/drawing/2010/main">
                  <a14:imgLayer r:embed="rId5">
                    <a14:imgEffect>
                      <a14:backgroundRemoval t="9984" b="89976" l="1644" r="89954">
                        <a14:foregroundMark x1="7220" y1="60267" x2="7220" y2="60267"/>
                        <a14:foregroundMark x1="6038" y1="57397" x2="6038" y2="57397"/>
                        <a14:foregroundMark x1="6475" y1="59903" x2="6475" y2="59903"/>
                        <a14:foregroundMark x1="6038" y1="64632" x2="6038" y2="64632"/>
                        <a14:foregroundMark x1="5935" y1="56871" x2="5935" y2="56871"/>
                        <a14:foregroundMark x1="4214" y1="69038" x2="4214" y2="69038"/>
                        <a14:foregroundMark x1="1747" y1="57559" x2="1747" y2="57559"/>
                        <a14:foregroundMark x1="1747" y1="57559" x2="1747" y2="57559"/>
                        <a14:foregroundMark x1="6141" y1="68513" x2="6141" y2="68513"/>
                        <a14:foregroundMark x1="3905" y1="68351" x2="3905" y2="68351"/>
                        <a14:foregroundMark x1="3905" y1="68351" x2="3905" y2="68351"/>
                        <a14:foregroundMark x1="8094" y1="68674" x2="8094" y2="68674"/>
                        <a14:foregroundMark x1="4959" y1="67664" x2="4959" y2="67664"/>
                        <a14:foregroundMark x1="1644" y1="61439" x2="1644" y2="61439"/>
                      </a14:backgroundRemoval>
                    </a14:imgEffect>
                  </a14:imgLayer>
                </a14:imgProps>
              </a:ext>
              <a:ext uri="{28A0092B-C50C-407E-A947-70E740481C1C}">
                <a14:useLocalDpi xmlns:a14="http://schemas.microsoft.com/office/drawing/2010/main"/>
              </a:ext>
            </a:extLst>
          </a:blip>
          <a:srcRect l="12880" t="51069"/>
          <a:stretch/>
        </p:blipFill>
        <p:spPr>
          <a:xfrm>
            <a:off x="110530" y="5068563"/>
            <a:ext cx="9398080" cy="3355711"/>
          </a:xfrm>
          <a:prstGeom prst="rect">
            <a:avLst/>
          </a:prstGeom>
        </p:spPr>
      </p:pic>
      <p:pic>
        <p:nvPicPr>
          <p:cNvPr id="12" name="Grafik 11">
            <a:extLst>
              <a:ext uri="{FF2B5EF4-FFF2-40B4-BE49-F238E27FC236}">
                <a16:creationId xmlns:a16="http://schemas.microsoft.com/office/drawing/2014/main" id="{7604CB5B-4B21-46F5-ACD5-E29294156ADE}"/>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005926" y="3429000"/>
            <a:ext cx="2295330" cy="2171630"/>
          </a:xfrm>
          <a:prstGeom prst="rect">
            <a:avLst/>
          </a:prstGeom>
        </p:spPr>
      </p:pic>
      <p:sp>
        <p:nvSpPr>
          <p:cNvPr id="13" name="Freihandform: Form 12">
            <a:extLst>
              <a:ext uri="{FF2B5EF4-FFF2-40B4-BE49-F238E27FC236}">
                <a16:creationId xmlns:a16="http://schemas.microsoft.com/office/drawing/2014/main" id="{8E862498-534B-49D5-A066-59B7C9BE81BC}"/>
              </a:ext>
            </a:extLst>
          </p:cNvPr>
          <p:cNvSpPr/>
          <p:nvPr userDrawn="1"/>
        </p:nvSpPr>
        <p:spPr>
          <a:xfrm>
            <a:off x="11016691" y="3979475"/>
            <a:ext cx="1175310" cy="2903239"/>
          </a:xfrm>
          <a:custGeom>
            <a:avLst/>
            <a:gdLst>
              <a:gd name="connsiteX0" fmla="*/ 1242917 w 1242917"/>
              <a:gd name="connsiteY0" fmla="*/ 0 h 2878525"/>
              <a:gd name="connsiteX1" fmla="*/ 1242917 w 1242917"/>
              <a:gd name="connsiteY1" fmla="*/ 2878525 h 2878525"/>
              <a:gd name="connsiteX2" fmla="*/ 0 w 1242917"/>
              <a:gd name="connsiteY2" fmla="*/ 2878525 h 2878525"/>
              <a:gd name="connsiteX3" fmla="*/ 1242917 w 1242917"/>
              <a:gd name="connsiteY3" fmla="*/ 0 h 2878525"/>
            </a:gdLst>
            <a:ahLst/>
            <a:cxnLst>
              <a:cxn ang="0">
                <a:pos x="connsiteX0" y="connsiteY0"/>
              </a:cxn>
              <a:cxn ang="0">
                <a:pos x="connsiteX1" y="connsiteY1"/>
              </a:cxn>
              <a:cxn ang="0">
                <a:pos x="connsiteX2" y="connsiteY2"/>
              </a:cxn>
              <a:cxn ang="0">
                <a:pos x="connsiteX3" y="connsiteY3"/>
              </a:cxn>
            </a:cxnLst>
            <a:rect l="l" t="t" r="r" b="b"/>
            <a:pathLst>
              <a:path w="1242917" h="2878525">
                <a:moveTo>
                  <a:pt x="1242917" y="0"/>
                </a:moveTo>
                <a:lnTo>
                  <a:pt x="1242917" y="2878525"/>
                </a:lnTo>
                <a:lnTo>
                  <a:pt x="0" y="2878525"/>
                </a:lnTo>
                <a:lnTo>
                  <a:pt x="1242917" y="0"/>
                </a:lnTo>
                <a:close/>
              </a:path>
            </a:pathLst>
          </a:custGeom>
          <a:solidFill>
            <a:srgbClr val="14305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pic>
        <p:nvPicPr>
          <p:cNvPr id="14" name="Grafik 13">
            <a:extLst>
              <a:ext uri="{FF2B5EF4-FFF2-40B4-BE49-F238E27FC236}">
                <a16:creationId xmlns:a16="http://schemas.microsoft.com/office/drawing/2014/main" id="{4D9CB96A-72E4-4772-9F50-792243A31861}"/>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1530587" y="5826226"/>
            <a:ext cx="589664" cy="899488"/>
          </a:xfrm>
          <a:prstGeom prst="rect">
            <a:avLst/>
          </a:prstGeom>
        </p:spPr>
      </p:pic>
      <p:sp>
        <p:nvSpPr>
          <p:cNvPr id="15" name="Rechteck 14">
            <a:extLst>
              <a:ext uri="{FF2B5EF4-FFF2-40B4-BE49-F238E27FC236}">
                <a16:creationId xmlns:a16="http://schemas.microsoft.com/office/drawing/2014/main" id="{DBB752B1-84AD-4F87-8498-C5C12785DB46}"/>
              </a:ext>
            </a:extLst>
          </p:cNvPr>
          <p:cNvSpPr/>
          <p:nvPr userDrawn="1"/>
        </p:nvSpPr>
        <p:spPr>
          <a:xfrm>
            <a:off x="110530" y="1878227"/>
            <a:ext cx="12081470" cy="270763"/>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a:extLst>
              <a:ext uri="{FF2B5EF4-FFF2-40B4-BE49-F238E27FC236}">
                <a16:creationId xmlns:a16="http://schemas.microsoft.com/office/drawing/2014/main" id="{C4FAF19E-4B55-4110-8CB4-BC4DC02A5B1C}"/>
              </a:ext>
            </a:extLst>
          </p:cNvPr>
          <p:cNvSpPr txBox="1"/>
          <p:nvPr userDrawn="1"/>
        </p:nvSpPr>
        <p:spPr>
          <a:xfrm>
            <a:off x="10493303" y="1841213"/>
            <a:ext cx="2289689" cy="307777"/>
          </a:xfrm>
          <a:prstGeom prst="rect">
            <a:avLst/>
          </a:prstGeom>
          <a:noFill/>
        </p:spPr>
        <p:txBody>
          <a:bodyPr wrap="square" rtlCol="0">
            <a:spAutoFit/>
          </a:bodyPr>
          <a:lstStyle/>
          <a:p>
            <a:r>
              <a:rPr lang="de-DE" sz="1400" b="1">
                <a:solidFill>
                  <a:schemeClr val="accent3">
                    <a:lumMod val="75000"/>
                  </a:schemeClr>
                </a:solidFill>
              </a:rPr>
              <a:t>stiftung@lions.de</a:t>
            </a:r>
          </a:p>
        </p:txBody>
      </p:sp>
    </p:spTree>
    <p:extLst>
      <p:ext uri="{BB962C8B-B14F-4D97-AF65-F5344CB8AC3E}">
        <p14:creationId xmlns:p14="http://schemas.microsoft.com/office/powerpoint/2010/main" val="954352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chemeClr val="bg1"/>
        </a:soli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ADBB452C-DA87-4545-8DF8-34C45F639AA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156616" y="101602"/>
            <a:ext cx="7091742" cy="6807196"/>
          </a:xfrm>
          <a:prstGeom prst="rect">
            <a:avLst/>
          </a:prstGeom>
        </p:spPr>
      </p:pic>
      <p:sp>
        <p:nvSpPr>
          <p:cNvPr id="45" name="Rechteck 44" hidden="1">
            <a:extLst>
              <a:ext uri="{FF2B5EF4-FFF2-40B4-BE49-F238E27FC236}">
                <a16:creationId xmlns:a16="http://schemas.microsoft.com/office/drawing/2014/main" id="{7314C94F-CB29-4066-8772-E60492061245}"/>
              </a:ext>
            </a:extLst>
          </p:cNvPr>
          <p:cNvSpPr/>
          <p:nvPr userDrawn="1"/>
        </p:nvSpPr>
        <p:spPr>
          <a:xfrm>
            <a:off x="0" y="1587906"/>
            <a:ext cx="12192000" cy="2412995"/>
          </a:xfrm>
          <a:prstGeom prst="rect">
            <a:avLst/>
          </a:prstGeom>
          <a:gradFill flip="none" rotWithShape="1">
            <a:gsLst>
              <a:gs pos="0">
                <a:schemeClr val="tx1"/>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Rechteck 55">
            <a:extLst>
              <a:ext uri="{FF2B5EF4-FFF2-40B4-BE49-F238E27FC236}">
                <a16:creationId xmlns:a16="http://schemas.microsoft.com/office/drawing/2014/main" id="{0D45F7F7-D1F7-447B-A479-2B87CDC9A189}"/>
              </a:ext>
            </a:extLst>
          </p:cNvPr>
          <p:cNvSpPr/>
          <p:nvPr userDrawn="1"/>
        </p:nvSpPr>
        <p:spPr>
          <a:xfrm>
            <a:off x="0" y="101601"/>
            <a:ext cx="5153025" cy="67563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 name="Titel 1">
            <a:extLst>
              <a:ext uri="{FF2B5EF4-FFF2-40B4-BE49-F238E27FC236}">
                <a16:creationId xmlns:a16="http://schemas.microsoft.com/office/drawing/2014/main" id="{207D8119-9A38-4D7F-91B7-7A25F71078AD}"/>
              </a:ext>
            </a:extLst>
          </p:cNvPr>
          <p:cNvSpPr>
            <a:spLocks noGrp="1"/>
          </p:cNvSpPr>
          <p:nvPr>
            <p:ph type="ctrTitle" hasCustomPrompt="1"/>
          </p:nvPr>
        </p:nvSpPr>
        <p:spPr>
          <a:xfrm>
            <a:off x="291194" y="4663696"/>
            <a:ext cx="4576081" cy="748674"/>
          </a:xfrm>
          <a:prstGeom prst="rect">
            <a:avLst/>
          </a:prstGeom>
        </p:spPr>
        <p:txBody>
          <a:bodyPr wrap="square" anchor="b"/>
          <a:lstStyle>
            <a:lvl1pPr algn="l">
              <a:defRPr sz="4400" b="1">
                <a:solidFill>
                  <a:schemeClr val="accent1"/>
                </a:solidFill>
                <a:latin typeface="+mj-lt"/>
              </a:defRPr>
            </a:lvl1pPr>
          </a:lstStyle>
          <a:p>
            <a:r>
              <a:rPr lang="de-DE"/>
              <a:t>Mastertitel Zweizeilig</a:t>
            </a:r>
          </a:p>
        </p:txBody>
      </p:sp>
      <p:sp>
        <p:nvSpPr>
          <p:cNvPr id="3" name="Untertitel 2">
            <a:extLst>
              <a:ext uri="{FF2B5EF4-FFF2-40B4-BE49-F238E27FC236}">
                <a16:creationId xmlns:a16="http://schemas.microsoft.com/office/drawing/2014/main" id="{4E6B7623-C747-447B-B77D-8860A11A4529}"/>
              </a:ext>
            </a:extLst>
          </p:cNvPr>
          <p:cNvSpPr>
            <a:spLocks noGrp="1"/>
          </p:cNvSpPr>
          <p:nvPr>
            <p:ph type="subTitle" idx="1"/>
          </p:nvPr>
        </p:nvSpPr>
        <p:spPr>
          <a:xfrm>
            <a:off x="291194" y="5463170"/>
            <a:ext cx="4576081" cy="504371"/>
          </a:xfrm>
        </p:spPr>
        <p:txBody>
          <a:bodyPr>
            <a:normAutofit/>
          </a:bodyPr>
          <a:lstStyle>
            <a:lvl1pPr marL="0" indent="0" algn="l">
              <a:buNone/>
              <a:defRPr sz="20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pic>
        <p:nvPicPr>
          <p:cNvPr id="6" name="Grafik 5">
            <a:extLst>
              <a:ext uri="{FF2B5EF4-FFF2-40B4-BE49-F238E27FC236}">
                <a16:creationId xmlns:a16="http://schemas.microsoft.com/office/drawing/2014/main" id="{29E08F1E-7F0D-462E-91CF-7961D621BDB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89178" y="352578"/>
            <a:ext cx="3083687" cy="648615"/>
          </a:xfrm>
          <a:prstGeom prst="rect">
            <a:avLst/>
          </a:prstGeom>
        </p:spPr>
      </p:pic>
      <p:cxnSp>
        <p:nvCxnSpPr>
          <p:cNvPr id="19" name="Gerader Verbinder 18">
            <a:extLst>
              <a:ext uri="{FF2B5EF4-FFF2-40B4-BE49-F238E27FC236}">
                <a16:creationId xmlns:a16="http://schemas.microsoft.com/office/drawing/2014/main" id="{A8E4431A-F98E-4B61-894B-E86967A48F06}"/>
              </a:ext>
            </a:extLst>
          </p:cNvPr>
          <p:cNvCxnSpPr>
            <a:cxnSpLocks/>
          </p:cNvCxnSpPr>
          <p:nvPr userDrawn="1"/>
        </p:nvCxnSpPr>
        <p:spPr>
          <a:xfrm>
            <a:off x="0" y="50800"/>
            <a:ext cx="12200965" cy="0"/>
          </a:xfrm>
          <a:prstGeom prst="line">
            <a:avLst/>
          </a:prstGeom>
          <a:ln w="1111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0242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1_Titelfolie">
    <p:bg>
      <p:bgPr>
        <a:solidFill>
          <a:schemeClr val="bg1"/>
        </a:soli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ADBB452C-DA87-4545-8DF8-34C45F639AA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987385" y="50800"/>
            <a:ext cx="8288392" cy="6808382"/>
          </a:xfrm>
          <a:prstGeom prst="rect">
            <a:avLst/>
          </a:prstGeom>
        </p:spPr>
      </p:pic>
      <p:sp>
        <p:nvSpPr>
          <p:cNvPr id="45" name="Rechteck 44" hidden="1">
            <a:extLst>
              <a:ext uri="{FF2B5EF4-FFF2-40B4-BE49-F238E27FC236}">
                <a16:creationId xmlns:a16="http://schemas.microsoft.com/office/drawing/2014/main" id="{7314C94F-CB29-4066-8772-E60492061245}"/>
              </a:ext>
            </a:extLst>
          </p:cNvPr>
          <p:cNvSpPr/>
          <p:nvPr userDrawn="1"/>
        </p:nvSpPr>
        <p:spPr>
          <a:xfrm>
            <a:off x="0" y="1587906"/>
            <a:ext cx="12192000" cy="2412995"/>
          </a:xfrm>
          <a:prstGeom prst="rect">
            <a:avLst/>
          </a:prstGeom>
          <a:gradFill flip="none" rotWithShape="1">
            <a:gsLst>
              <a:gs pos="0">
                <a:schemeClr val="tx1"/>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Rechteck 55">
            <a:extLst>
              <a:ext uri="{FF2B5EF4-FFF2-40B4-BE49-F238E27FC236}">
                <a16:creationId xmlns:a16="http://schemas.microsoft.com/office/drawing/2014/main" id="{0D45F7F7-D1F7-447B-A479-2B87CDC9A189}"/>
              </a:ext>
            </a:extLst>
          </p:cNvPr>
          <p:cNvSpPr/>
          <p:nvPr userDrawn="1"/>
        </p:nvSpPr>
        <p:spPr>
          <a:xfrm>
            <a:off x="0" y="101601"/>
            <a:ext cx="5153025" cy="67563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 name="Titel 1">
            <a:extLst>
              <a:ext uri="{FF2B5EF4-FFF2-40B4-BE49-F238E27FC236}">
                <a16:creationId xmlns:a16="http://schemas.microsoft.com/office/drawing/2014/main" id="{207D8119-9A38-4D7F-91B7-7A25F71078AD}"/>
              </a:ext>
            </a:extLst>
          </p:cNvPr>
          <p:cNvSpPr>
            <a:spLocks noGrp="1"/>
          </p:cNvSpPr>
          <p:nvPr>
            <p:ph type="ctrTitle" hasCustomPrompt="1"/>
          </p:nvPr>
        </p:nvSpPr>
        <p:spPr>
          <a:xfrm>
            <a:off x="291194" y="4663696"/>
            <a:ext cx="4576081" cy="748674"/>
          </a:xfrm>
          <a:prstGeom prst="rect">
            <a:avLst/>
          </a:prstGeom>
        </p:spPr>
        <p:txBody>
          <a:bodyPr wrap="square" anchor="b"/>
          <a:lstStyle>
            <a:lvl1pPr algn="l">
              <a:defRPr sz="4400" b="1">
                <a:solidFill>
                  <a:schemeClr val="accent1"/>
                </a:solidFill>
                <a:latin typeface="+mj-lt"/>
              </a:defRPr>
            </a:lvl1pPr>
          </a:lstStyle>
          <a:p>
            <a:r>
              <a:rPr lang="de-DE"/>
              <a:t>Mastertitel Zweizeilig</a:t>
            </a:r>
          </a:p>
        </p:txBody>
      </p:sp>
      <p:sp>
        <p:nvSpPr>
          <p:cNvPr id="3" name="Untertitel 2">
            <a:extLst>
              <a:ext uri="{FF2B5EF4-FFF2-40B4-BE49-F238E27FC236}">
                <a16:creationId xmlns:a16="http://schemas.microsoft.com/office/drawing/2014/main" id="{4E6B7623-C747-447B-B77D-8860A11A4529}"/>
              </a:ext>
            </a:extLst>
          </p:cNvPr>
          <p:cNvSpPr>
            <a:spLocks noGrp="1"/>
          </p:cNvSpPr>
          <p:nvPr>
            <p:ph type="subTitle" idx="1"/>
          </p:nvPr>
        </p:nvSpPr>
        <p:spPr>
          <a:xfrm>
            <a:off x="291194" y="5463170"/>
            <a:ext cx="4576081" cy="504371"/>
          </a:xfrm>
        </p:spPr>
        <p:txBody>
          <a:bodyPr>
            <a:normAutofit/>
          </a:bodyPr>
          <a:lstStyle>
            <a:lvl1pPr marL="0" indent="0" algn="l">
              <a:buNone/>
              <a:defRPr sz="20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pic>
        <p:nvPicPr>
          <p:cNvPr id="11" name="Grafik 10">
            <a:extLst>
              <a:ext uri="{FF2B5EF4-FFF2-40B4-BE49-F238E27FC236}">
                <a16:creationId xmlns:a16="http://schemas.microsoft.com/office/drawing/2014/main" id="{79E2A85B-BC03-42C9-BDEC-59585BAF49C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89178" y="352578"/>
            <a:ext cx="3083687" cy="648615"/>
          </a:xfrm>
          <a:prstGeom prst="rect">
            <a:avLst/>
          </a:prstGeom>
        </p:spPr>
      </p:pic>
      <p:cxnSp>
        <p:nvCxnSpPr>
          <p:cNvPr id="19" name="Gerader Verbinder 18">
            <a:extLst>
              <a:ext uri="{FF2B5EF4-FFF2-40B4-BE49-F238E27FC236}">
                <a16:creationId xmlns:a16="http://schemas.microsoft.com/office/drawing/2014/main" id="{A8E4431A-F98E-4B61-894B-E86967A48F06}"/>
              </a:ext>
            </a:extLst>
          </p:cNvPr>
          <p:cNvCxnSpPr>
            <a:cxnSpLocks/>
          </p:cNvCxnSpPr>
          <p:nvPr userDrawn="1"/>
        </p:nvCxnSpPr>
        <p:spPr>
          <a:xfrm>
            <a:off x="0" y="50800"/>
            <a:ext cx="12200965" cy="0"/>
          </a:xfrm>
          <a:prstGeom prst="line">
            <a:avLst/>
          </a:prstGeom>
          <a:ln w="1111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61183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_Titelfolie">
    <p:bg>
      <p:bgPr>
        <a:solidFill>
          <a:schemeClr val="bg1"/>
        </a:solidFill>
        <a:effectLst/>
      </p:bgPr>
    </p:bg>
    <p:spTree>
      <p:nvGrpSpPr>
        <p:cNvPr id="1" name=""/>
        <p:cNvGrpSpPr/>
        <p:nvPr/>
      </p:nvGrpSpPr>
      <p:grpSpPr>
        <a:xfrm>
          <a:off x="0" y="0"/>
          <a:ext cx="0" cy="0"/>
          <a:chOff x="0" y="0"/>
          <a:chExt cx="0" cy="0"/>
        </a:xfrm>
      </p:grpSpPr>
      <p:sp>
        <p:nvSpPr>
          <p:cNvPr id="45" name="Rechteck 44" hidden="1">
            <a:extLst>
              <a:ext uri="{FF2B5EF4-FFF2-40B4-BE49-F238E27FC236}">
                <a16:creationId xmlns:a16="http://schemas.microsoft.com/office/drawing/2014/main" id="{7314C94F-CB29-4066-8772-E60492061245}"/>
              </a:ext>
            </a:extLst>
          </p:cNvPr>
          <p:cNvSpPr/>
          <p:nvPr userDrawn="1"/>
        </p:nvSpPr>
        <p:spPr>
          <a:xfrm>
            <a:off x="0" y="1587906"/>
            <a:ext cx="12192000" cy="2412995"/>
          </a:xfrm>
          <a:prstGeom prst="rect">
            <a:avLst/>
          </a:prstGeom>
          <a:gradFill flip="none" rotWithShape="1">
            <a:gsLst>
              <a:gs pos="0">
                <a:schemeClr val="tx1"/>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Rechteck 55">
            <a:extLst>
              <a:ext uri="{FF2B5EF4-FFF2-40B4-BE49-F238E27FC236}">
                <a16:creationId xmlns:a16="http://schemas.microsoft.com/office/drawing/2014/main" id="{0D45F7F7-D1F7-447B-A479-2B87CDC9A189}"/>
              </a:ext>
            </a:extLst>
          </p:cNvPr>
          <p:cNvSpPr/>
          <p:nvPr userDrawn="1"/>
        </p:nvSpPr>
        <p:spPr>
          <a:xfrm>
            <a:off x="0" y="101601"/>
            <a:ext cx="5153025" cy="67563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 name="Titel 1">
            <a:extLst>
              <a:ext uri="{FF2B5EF4-FFF2-40B4-BE49-F238E27FC236}">
                <a16:creationId xmlns:a16="http://schemas.microsoft.com/office/drawing/2014/main" id="{207D8119-9A38-4D7F-91B7-7A25F71078AD}"/>
              </a:ext>
            </a:extLst>
          </p:cNvPr>
          <p:cNvSpPr>
            <a:spLocks noGrp="1"/>
          </p:cNvSpPr>
          <p:nvPr>
            <p:ph type="ctrTitle" hasCustomPrompt="1"/>
          </p:nvPr>
        </p:nvSpPr>
        <p:spPr>
          <a:xfrm>
            <a:off x="291194" y="4663696"/>
            <a:ext cx="4576081" cy="748674"/>
          </a:xfrm>
          <a:prstGeom prst="rect">
            <a:avLst/>
          </a:prstGeom>
        </p:spPr>
        <p:txBody>
          <a:bodyPr wrap="square" anchor="b"/>
          <a:lstStyle>
            <a:lvl1pPr algn="l">
              <a:defRPr sz="4400" b="1">
                <a:solidFill>
                  <a:schemeClr val="accent1"/>
                </a:solidFill>
                <a:latin typeface="+mj-lt"/>
              </a:defRPr>
            </a:lvl1pPr>
          </a:lstStyle>
          <a:p>
            <a:r>
              <a:rPr lang="de-DE"/>
              <a:t>Mastertitel Zweizeilig</a:t>
            </a:r>
          </a:p>
        </p:txBody>
      </p:sp>
      <p:sp>
        <p:nvSpPr>
          <p:cNvPr id="3" name="Untertitel 2">
            <a:extLst>
              <a:ext uri="{FF2B5EF4-FFF2-40B4-BE49-F238E27FC236}">
                <a16:creationId xmlns:a16="http://schemas.microsoft.com/office/drawing/2014/main" id="{4E6B7623-C747-447B-B77D-8860A11A4529}"/>
              </a:ext>
            </a:extLst>
          </p:cNvPr>
          <p:cNvSpPr>
            <a:spLocks noGrp="1"/>
          </p:cNvSpPr>
          <p:nvPr>
            <p:ph type="subTitle" idx="1"/>
          </p:nvPr>
        </p:nvSpPr>
        <p:spPr>
          <a:xfrm>
            <a:off x="291194" y="5463170"/>
            <a:ext cx="4576081" cy="504371"/>
          </a:xfrm>
        </p:spPr>
        <p:txBody>
          <a:bodyPr>
            <a:normAutofit/>
          </a:bodyPr>
          <a:lstStyle>
            <a:lvl1pPr marL="0" indent="0" algn="l">
              <a:buNone/>
              <a:defRPr sz="20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pic>
        <p:nvPicPr>
          <p:cNvPr id="11" name="Grafik 10">
            <a:extLst>
              <a:ext uri="{FF2B5EF4-FFF2-40B4-BE49-F238E27FC236}">
                <a16:creationId xmlns:a16="http://schemas.microsoft.com/office/drawing/2014/main" id="{79E2A85B-BC03-42C9-BDEC-59585BAF49C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9178" y="352578"/>
            <a:ext cx="3083687" cy="648615"/>
          </a:xfrm>
          <a:prstGeom prst="rect">
            <a:avLst/>
          </a:prstGeom>
        </p:spPr>
      </p:pic>
      <p:cxnSp>
        <p:nvCxnSpPr>
          <p:cNvPr id="19" name="Gerader Verbinder 18">
            <a:extLst>
              <a:ext uri="{FF2B5EF4-FFF2-40B4-BE49-F238E27FC236}">
                <a16:creationId xmlns:a16="http://schemas.microsoft.com/office/drawing/2014/main" id="{A8E4431A-F98E-4B61-894B-E86967A48F06}"/>
              </a:ext>
            </a:extLst>
          </p:cNvPr>
          <p:cNvCxnSpPr>
            <a:cxnSpLocks/>
          </p:cNvCxnSpPr>
          <p:nvPr userDrawn="1"/>
        </p:nvCxnSpPr>
        <p:spPr>
          <a:xfrm>
            <a:off x="0" y="50800"/>
            <a:ext cx="12200965" cy="0"/>
          </a:xfrm>
          <a:prstGeom prst="line">
            <a:avLst/>
          </a:prstGeom>
          <a:ln w="111125"/>
        </p:spPr>
        <p:style>
          <a:lnRef idx="1">
            <a:schemeClr val="accent1"/>
          </a:lnRef>
          <a:fillRef idx="0">
            <a:schemeClr val="accent1"/>
          </a:fillRef>
          <a:effectRef idx="0">
            <a:schemeClr val="accent1"/>
          </a:effectRef>
          <a:fontRef idx="minor">
            <a:schemeClr val="tx1"/>
          </a:fontRef>
        </p:style>
      </p:cxnSp>
      <p:pic>
        <p:nvPicPr>
          <p:cNvPr id="16" name="Grafik 15" descr="Ein Bild, das Mann, Person, Kleidung, Schlips enthält.&#10;&#10;Automatisch generierte Beschreibung">
            <a:extLst>
              <a:ext uri="{FF2B5EF4-FFF2-40B4-BE49-F238E27FC236}">
                <a16:creationId xmlns:a16="http://schemas.microsoft.com/office/drawing/2014/main" id="{B07ED51E-C7AA-49EE-85A9-8C388771A88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078995" y="98583"/>
            <a:ext cx="7113005" cy="6759417"/>
          </a:xfrm>
          <a:prstGeom prst="rect">
            <a:avLst/>
          </a:prstGeom>
        </p:spPr>
      </p:pic>
    </p:spTree>
    <p:extLst>
      <p:ext uri="{BB962C8B-B14F-4D97-AF65-F5344CB8AC3E}">
        <p14:creationId xmlns:p14="http://schemas.microsoft.com/office/powerpoint/2010/main" val="1073090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Titelfolie">
    <p:bg>
      <p:bgPr>
        <a:solidFill>
          <a:schemeClr val="bg1"/>
        </a:solidFill>
        <a:effectLst/>
      </p:bgPr>
    </p:bg>
    <p:spTree>
      <p:nvGrpSpPr>
        <p:cNvPr id="1" name=""/>
        <p:cNvGrpSpPr/>
        <p:nvPr/>
      </p:nvGrpSpPr>
      <p:grpSpPr>
        <a:xfrm>
          <a:off x="0" y="0"/>
          <a:ext cx="0" cy="0"/>
          <a:chOff x="0" y="0"/>
          <a:chExt cx="0" cy="0"/>
        </a:xfrm>
      </p:grpSpPr>
      <p:sp>
        <p:nvSpPr>
          <p:cNvPr id="45" name="Rechteck 44" hidden="1">
            <a:extLst>
              <a:ext uri="{FF2B5EF4-FFF2-40B4-BE49-F238E27FC236}">
                <a16:creationId xmlns:a16="http://schemas.microsoft.com/office/drawing/2014/main" id="{7314C94F-CB29-4066-8772-E60492061245}"/>
              </a:ext>
            </a:extLst>
          </p:cNvPr>
          <p:cNvSpPr/>
          <p:nvPr userDrawn="1"/>
        </p:nvSpPr>
        <p:spPr>
          <a:xfrm>
            <a:off x="0" y="1587906"/>
            <a:ext cx="12192000" cy="2412995"/>
          </a:xfrm>
          <a:prstGeom prst="rect">
            <a:avLst/>
          </a:prstGeom>
          <a:gradFill flip="none" rotWithShape="1">
            <a:gsLst>
              <a:gs pos="0">
                <a:schemeClr val="tx1"/>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Rechteck 55">
            <a:extLst>
              <a:ext uri="{FF2B5EF4-FFF2-40B4-BE49-F238E27FC236}">
                <a16:creationId xmlns:a16="http://schemas.microsoft.com/office/drawing/2014/main" id="{0D45F7F7-D1F7-447B-A479-2B87CDC9A189}"/>
              </a:ext>
            </a:extLst>
          </p:cNvPr>
          <p:cNvSpPr/>
          <p:nvPr userDrawn="1"/>
        </p:nvSpPr>
        <p:spPr>
          <a:xfrm>
            <a:off x="0" y="101601"/>
            <a:ext cx="5153025" cy="67563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 name="Titel 1">
            <a:extLst>
              <a:ext uri="{FF2B5EF4-FFF2-40B4-BE49-F238E27FC236}">
                <a16:creationId xmlns:a16="http://schemas.microsoft.com/office/drawing/2014/main" id="{207D8119-9A38-4D7F-91B7-7A25F71078AD}"/>
              </a:ext>
            </a:extLst>
          </p:cNvPr>
          <p:cNvSpPr>
            <a:spLocks noGrp="1"/>
          </p:cNvSpPr>
          <p:nvPr>
            <p:ph type="ctrTitle" hasCustomPrompt="1"/>
          </p:nvPr>
        </p:nvSpPr>
        <p:spPr>
          <a:xfrm>
            <a:off x="291194" y="4663696"/>
            <a:ext cx="4576081" cy="748674"/>
          </a:xfrm>
        </p:spPr>
        <p:txBody>
          <a:bodyPr wrap="square" anchor="b"/>
          <a:lstStyle>
            <a:lvl1pPr algn="l">
              <a:defRPr sz="4400" b="1">
                <a:solidFill>
                  <a:schemeClr val="accent3">
                    <a:lumMod val="75000"/>
                  </a:schemeClr>
                </a:solidFill>
                <a:latin typeface="+mj-lt"/>
              </a:defRPr>
            </a:lvl1pPr>
          </a:lstStyle>
          <a:p>
            <a:r>
              <a:rPr lang="de-DE"/>
              <a:t>Mastertitel Zweizeilig</a:t>
            </a:r>
          </a:p>
        </p:txBody>
      </p:sp>
      <p:sp>
        <p:nvSpPr>
          <p:cNvPr id="3" name="Untertitel 2">
            <a:extLst>
              <a:ext uri="{FF2B5EF4-FFF2-40B4-BE49-F238E27FC236}">
                <a16:creationId xmlns:a16="http://schemas.microsoft.com/office/drawing/2014/main" id="{4E6B7623-C747-447B-B77D-8860A11A4529}"/>
              </a:ext>
            </a:extLst>
          </p:cNvPr>
          <p:cNvSpPr>
            <a:spLocks noGrp="1"/>
          </p:cNvSpPr>
          <p:nvPr>
            <p:ph type="subTitle" idx="1"/>
          </p:nvPr>
        </p:nvSpPr>
        <p:spPr>
          <a:xfrm>
            <a:off x="291194" y="5463170"/>
            <a:ext cx="4576081" cy="504371"/>
          </a:xfrm>
        </p:spPr>
        <p:txBody>
          <a:bodyPr>
            <a:normAutofit/>
          </a:bodyPr>
          <a:lstStyle>
            <a:lvl1pPr marL="0" indent="0" algn="l">
              <a:buNone/>
              <a:defRPr sz="2000">
                <a:solidFill>
                  <a:schemeClr val="accent3">
                    <a:lumMod val="75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cxnSp>
        <p:nvCxnSpPr>
          <p:cNvPr id="19" name="Gerader Verbinder 18">
            <a:extLst>
              <a:ext uri="{FF2B5EF4-FFF2-40B4-BE49-F238E27FC236}">
                <a16:creationId xmlns:a16="http://schemas.microsoft.com/office/drawing/2014/main" id="{A8E4431A-F98E-4B61-894B-E86967A48F06}"/>
              </a:ext>
            </a:extLst>
          </p:cNvPr>
          <p:cNvCxnSpPr>
            <a:cxnSpLocks/>
          </p:cNvCxnSpPr>
          <p:nvPr userDrawn="1"/>
        </p:nvCxnSpPr>
        <p:spPr>
          <a:xfrm>
            <a:off x="0" y="50800"/>
            <a:ext cx="12200965" cy="0"/>
          </a:xfrm>
          <a:prstGeom prst="line">
            <a:avLst/>
          </a:prstGeom>
          <a:ln w="111125"/>
        </p:spPr>
        <p:style>
          <a:lnRef idx="1">
            <a:schemeClr val="accent1"/>
          </a:lnRef>
          <a:fillRef idx="0">
            <a:schemeClr val="accent1"/>
          </a:fillRef>
          <a:effectRef idx="0">
            <a:schemeClr val="accent1"/>
          </a:effectRef>
          <a:fontRef idx="minor">
            <a:schemeClr val="tx1"/>
          </a:fontRef>
        </p:style>
      </p:cxnSp>
      <p:pic>
        <p:nvPicPr>
          <p:cNvPr id="10" name="Grafik 9">
            <a:extLst>
              <a:ext uri="{FF2B5EF4-FFF2-40B4-BE49-F238E27FC236}">
                <a16:creationId xmlns:a16="http://schemas.microsoft.com/office/drawing/2014/main" id="{6DFC3C60-590C-4D44-8C4D-910ED34F8C9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88509" y="265716"/>
            <a:ext cx="3092444" cy="740104"/>
          </a:xfrm>
          <a:prstGeom prst="rect">
            <a:avLst/>
          </a:prstGeom>
        </p:spPr>
      </p:pic>
      <p:pic>
        <p:nvPicPr>
          <p:cNvPr id="11" name="Grafik 10" descr="Ein Bild, das Mann, Person, Kleidung, Schlips enthält.&#10;&#10;Automatisch generierte Beschreibung">
            <a:extLst>
              <a:ext uri="{FF2B5EF4-FFF2-40B4-BE49-F238E27FC236}">
                <a16:creationId xmlns:a16="http://schemas.microsoft.com/office/drawing/2014/main" id="{CD952EA4-8546-4922-9C8B-FD366BA094F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078995" y="98583"/>
            <a:ext cx="7113005" cy="6759417"/>
          </a:xfrm>
          <a:prstGeom prst="rect">
            <a:avLst/>
          </a:prstGeom>
        </p:spPr>
      </p:pic>
    </p:spTree>
    <p:extLst>
      <p:ext uri="{BB962C8B-B14F-4D97-AF65-F5344CB8AC3E}">
        <p14:creationId xmlns:p14="http://schemas.microsoft.com/office/powerpoint/2010/main" val="41202070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4B5583-6C4E-4B4F-8957-DBEF97304A5A}"/>
              </a:ext>
            </a:extLst>
          </p:cNvPr>
          <p:cNvSpPr>
            <a:spLocks noGrp="1"/>
          </p:cNvSpPr>
          <p:nvPr>
            <p:ph type="title" hasCustomPrompt="1"/>
          </p:nvPr>
        </p:nvSpPr>
        <p:spPr>
          <a:xfrm>
            <a:off x="334963" y="333379"/>
            <a:ext cx="11522074" cy="1032506"/>
          </a:xfrm>
          <a:prstGeom prst="rect">
            <a:avLst/>
          </a:prstGeom>
        </p:spPr>
        <p:txBody>
          <a:bodyPr/>
          <a:lstStyle>
            <a:lvl1pPr>
              <a:defRPr/>
            </a:lvl1pPr>
          </a:lstStyle>
          <a:p>
            <a:r>
              <a:rPr lang="de-DE"/>
              <a:t>Inhaltsverzeichnis</a:t>
            </a:r>
          </a:p>
        </p:txBody>
      </p:sp>
      <p:sp>
        <p:nvSpPr>
          <p:cNvPr id="3" name="Fußzeilenplatzhalter 2">
            <a:extLst>
              <a:ext uri="{FF2B5EF4-FFF2-40B4-BE49-F238E27FC236}">
                <a16:creationId xmlns:a16="http://schemas.microsoft.com/office/drawing/2014/main" id="{D00D3A81-45B0-4D66-9EB7-231CEE3461A3}"/>
              </a:ext>
            </a:extLst>
          </p:cNvPr>
          <p:cNvSpPr>
            <a:spLocks noGrp="1"/>
          </p:cNvSpPr>
          <p:nvPr>
            <p:ph type="ftr" sz="quarter" idx="10"/>
          </p:nvPr>
        </p:nvSpPr>
        <p:spPr/>
        <p:txBody>
          <a:bodyPr/>
          <a:lstStyle/>
          <a:p>
            <a:r>
              <a:rPr lang="de-DE"/>
              <a:t>Sambia: Lions WaSH-Projekt 2023/2024</a:t>
            </a:r>
          </a:p>
        </p:txBody>
      </p:sp>
      <p:sp>
        <p:nvSpPr>
          <p:cNvPr id="4" name="Foliennummernplatzhalter 3">
            <a:extLst>
              <a:ext uri="{FF2B5EF4-FFF2-40B4-BE49-F238E27FC236}">
                <a16:creationId xmlns:a16="http://schemas.microsoft.com/office/drawing/2014/main" id="{A3B87CBB-8B7A-492E-8D9E-761773BE7D09}"/>
              </a:ext>
            </a:extLst>
          </p:cNvPr>
          <p:cNvSpPr>
            <a:spLocks noGrp="1"/>
          </p:cNvSpPr>
          <p:nvPr>
            <p:ph type="sldNum" sz="quarter" idx="11"/>
          </p:nvPr>
        </p:nvSpPr>
        <p:spPr/>
        <p:txBody>
          <a:bodyPr/>
          <a:lstStyle/>
          <a:p>
            <a:fld id="{DDF5A8BD-E949-4BEE-BC04-18DF6B43ADBB}" type="slidenum">
              <a:rPr lang="de-DE" smtClean="0"/>
              <a:pPr/>
              <a:t>‹Nr.›</a:t>
            </a:fld>
            <a:endParaRPr lang="de-DE"/>
          </a:p>
        </p:txBody>
      </p:sp>
      <p:sp>
        <p:nvSpPr>
          <p:cNvPr id="6" name="Textplatzhalter 5">
            <a:extLst>
              <a:ext uri="{FF2B5EF4-FFF2-40B4-BE49-F238E27FC236}">
                <a16:creationId xmlns:a16="http://schemas.microsoft.com/office/drawing/2014/main" id="{7C79A313-32BC-49FD-9D95-8C449157EBD3}"/>
              </a:ext>
            </a:extLst>
          </p:cNvPr>
          <p:cNvSpPr>
            <a:spLocks noGrp="1"/>
          </p:cNvSpPr>
          <p:nvPr>
            <p:ph type="body" sz="quarter" idx="12" hasCustomPrompt="1"/>
          </p:nvPr>
        </p:nvSpPr>
        <p:spPr>
          <a:xfrm>
            <a:off x="334963" y="1844676"/>
            <a:ext cx="1150938" cy="390526"/>
          </a:xfrm>
          <a:solidFill>
            <a:schemeClr val="accent2"/>
          </a:solidFill>
        </p:spPr>
        <p:txBody>
          <a:bodyPr anchor="b" anchorCtr="0"/>
          <a:lstStyle>
            <a:lvl1pPr marL="0" indent="0" algn="ctr">
              <a:buNone/>
              <a:defRPr sz="2000" b="1">
                <a:solidFill>
                  <a:schemeClr val="bg1"/>
                </a:solidFill>
              </a:defRPr>
            </a:lvl1pPr>
          </a:lstStyle>
          <a:p>
            <a:pPr lvl="0"/>
            <a:r>
              <a:rPr lang="de-DE"/>
              <a:t>TOP</a:t>
            </a:r>
          </a:p>
        </p:txBody>
      </p:sp>
      <p:sp>
        <p:nvSpPr>
          <p:cNvPr id="7" name="Textplatzhalter 5">
            <a:extLst>
              <a:ext uri="{FF2B5EF4-FFF2-40B4-BE49-F238E27FC236}">
                <a16:creationId xmlns:a16="http://schemas.microsoft.com/office/drawing/2014/main" id="{2F8C9DF9-5EC8-4567-A0AC-3513500166A2}"/>
              </a:ext>
            </a:extLst>
          </p:cNvPr>
          <p:cNvSpPr>
            <a:spLocks noGrp="1"/>
          </p:cNvSpPr>
          <p:nvPr>
            <p:ph type="body" sz="quarter" idx="13" hasCustomPrompt="1"/>
          </p:nvPr>
        </p:nvSpPr>
        <p:spPr>
          <a:xfrm>
            <a:off x="1643062" y="1844675"/>
            <a:ext cx="10213975" cy="390526"/>
          </a:xfrm>
          <a:solidFill>
            <a:schemeClr val="accent2"/>
          </a:solidFill>
        </p:spPr>
        <p:txBody>
          <a:bodyPr lIns="72000" anchor="b" anchorCtr="0"/>
          <a:lstStyle>
            <a:lvl1pPr marL="0" indent="0">
              <a:buNone/>
              <a:defRPr sz="2000" b="1">
                <a:solidFill>
                  <a:schemeClr val="bg1"/>
                </a:solidFill>
              </a:defRPr>
            </a:lvl1pPr>
          </a:lstStyle>
          <a:p>
            <a:pPr lvl="0"/>
            <a:r>
              <a:rPr lang="de-DE"/>
              <a:t>Überschrift</a:t>
            </a:r>
          </a:p>
        </p:txBody>
      </p:sp>
      <p:sp>
        <p:nvSpPr>
          <p:cNvPr id="8" name="Textplatzhalter 5">
            <a:extLst>
              <a:ext uri="{FF2B5EF4-FFF2-40B4-BE49-F238E27FC236}">
                <a16:creationId xmlns:a16="http://schemas.microsoft.com/office/drawing/2014/main" id="{42F9A924-347E-44C7-AEEB-2A35661F3C1F}"/>
              </a:ext>
            </a:extLst>
          </p:cNvPr>
          <p:cNvSpPr>
            <a:spLocks noGrp="1"/>
          </p:cNvSpPr>
          <p:nvPr>
            <p:ph type="body" sz="quarter" idx="14" hasCustomPrompt="1"/>
          </p:nvPr>
        </p:nvSpPr>
        <p:spPr>
          <a:xfrm>
            <a:off x="334964" y="2331443"/>
            <a:ext cx="1150938" cy="390526"/>
          </a:xfrm>
          <a:solidFill>
            <a:schemeClr val="accent1"/>
          </a:solidFill>
        </p:spPr>
        <p:txBody>
          <a:bodyPr anchor="b" anchorCtr="0"/>
          <a:lstStyle>
            <a:lvl1pPr marL="0" indent="0" algn="ctr">
              <a:buNone/>
              <a:defRPr sz="1800" b="1">
                <a:solidFill>
                  <a:schemeClr val="bg1"/>
                </a:solidFill>
              </a:defRPr>
            </a:lvl1pPr>
          </a:lstStyle>
          <a:p>
            <a:pPr lvl="0"/>
            <a:r>
              <a:rPr lang="de-DE"/>
              <a:t>0.0</a:t>
            </a:r>
          </a:p>
        </p:txBody>
      </p:sp>
      <p:sp>
        <p:nvSpPr>
          <p:cNvPr id="9" name="Textplatzhalter 5">
            <a:extLst>
              <a:ext uri="{FF2B5EF4-FFF2-40B4-BE49-F238E27FC236}">
                <a16:creationId xmlns:a16="http://schemas.microsoft.com/office/drawing/2014/main" id="{6C6CA6AC-CF30-4133-8D50-29618FD82F40}"/>
              </a:ext>
            </a:extLst>
          </p:cNvPr>
          <p:cNvSpPr>
            <a:spLocks noGrp="1"/>
          </p:cNvSpPr>
          <p:nvPr>
            <p:ph type="body" sz="quarter" idx="15" hasCustomPrompt="1"/>
          </p:nvPr>
        </p:nvSpPr>
        <p:spPr>
          <a:xfrm>
            <a:off x="1643063" y="2331442"/>
            <a:ext cx="10213975" cy="390526"/>
          </a:xfrm>
        </p:spPr>
        <p:txBody>
          <a:bodyPr lIns="72000" anchor="b" anchorCtr="0"/>
          <a:lstStyle>
            <a:lvl1pPr marL="0" indent="0">
              <a:buNone/>
              <a:defRPr sz="1800" b="0">
                <a:solidFill>
                  <a:schemeClr val="accent3">
                    <a:lumMod val="75000"/>
                  </a:schemeClr>
                </a:solidFill>
              </a:defRPr>
            </a:lvl1pPr>
          </a:lstStyle>
          <a:p>
            <a:pPr lvl="0"/>
            <a:r>
              <a:rPr lang="de-DE"/>
              <a:t>Thema</a:t>
            </a:r>
          </a:p>
        </p:txBody>
      </p:sp>
      <p:sp>
        <p:nvSpPr>
          <p:cNvPr id="10" name="Textplatzhalter 5">
            <a:extLst>
              <a:ext uri="{FF2B5EF4-FFF2-40B4-BE49-F238E27FC236}">
                <a16:creationId xmlns:a16="http://schemas.microsoft.com/office/drawing/2014/main" id="{24146FED-EAAA-490E-BE61-C24E149E1D2F}"/>
              </a:ext>
            </a:extLst>
          </p:cNvPr>
          <p:cNvSpPr>
            <a:spLocks noGrp="1"/>
          </p:cNvSpPr>
          <p:nvPr>
            <p:ph type="body" sz="quarter" idx="16" hasCustomPrompt="1"/>
          </p:nvPr>
        </p:nvSpPr>
        <p:spPr>
          <a:xfrm>
            <a:off x="334962" y="2818210"/>
            <a:ext cx="1150938" cy="390526"/>
          </a:xfrm>
          <a:solidFill>
            <a:schemeClr val="accent1"/>
          </a:solidFill>
        </p:spPr>
        <p:txBody>
          <a:bodyPr anchor="b" anchorCtr="0"/>
          <a:lstStyle>
            <a:lvl1pPr marL="0" indent="0" algn="ctr">
              <a:buNone/>
              <a:defRPr sz="1800" b="1">
                <a:solidFill>
                  <a:schemeClr val="bg1"/>
                </a:solidFill>
              </a:defRPr>
            </a:lvl1pPr>
          </a:lstStyle>
          <a:p>
            <a:pPr lvl="0"/>
            <a:r>
              <a:rPr lang="de-DE"/>
              <a:t>0.0</a:t>
            </a:r>
          </a:p>
        </p:txBody>
      </p:sp>
      <p:sp>
        <p:nvSpPr>
          <p:cNvPr id="11" name="Textplatzhalter 5">
            <a:extLst>
              <a:ext uri="{FF2B5EF4-FFF2-40B4-BE49-F238E27FC236}">
                <a16:creationId xmlns:a16="http://schemas.microsoft.com/office/drawing/2014/main" id="{C5AF3B96-3F09-4E71-AB3F-408767F219A3}"/>
              </a:ext>
            </a:extLst>
          </p:cNvPr>
          <p:cNvSpPr>
            <a:spLocks noGrp="1"/>
          </p:cNvSpPr>
          <p:nvPr>
            <p:ph type="body" sz="quarter" idx="17" hasCustomPrompt="1"/>
          </p:nvPr>
        </p:nvSpPr>
        <p:spPr>
          <a:xfrm>
            <a:off x="1643061" y="2818209"/>
            <a:ext cx="10213975" cy="390526"/>
          </a:xfrm>
        </p:spPr>
        <p:txBody>
          <a:bodyPr lIns="72000" anchor="b" anchorCtr="0"/>
          <a:lstStyle>
            <a:lvl1pPr marL="0" indent="0">
              <a:buNone/>
              <a:defRPr sz="1800" b="0">
                <a:solidFill>
                  <a:schemeClr val="accent3">
                    <a:lumMod val="75000"/>
                  </a:schemeClr>
                </a:solidFill>
              </a:defRPr>
            </a:lvl1pPr>
          </a:lstStyle>
          <a:p>
            <a:pPr lvl="0"/>
            <a:r>
              <a:rPr lang="de-DE"/>
              <a:t>Thema</a:t>
            </a:r>
          </a:p>
        </p:txBody>
      </p:sp>
      <p:sp>
        <p:nvSpPr>
          <p:cNvPr id="12" name="Textplatzhalter 5">
            <a:extLst>
              <a:ext uri="{FF2B5EF4-FFF2-40B4-BE49-F238E27FC236}">
                <a16:creationId xmlns:a16="http://schemas.microsoft.com/office/drawing/2014/main" id="{6AA924C5-2B03-42CE-8462-FE9134031A7F}"/>
              </a:ext>
            </a:extLst>
          </p:cNvPr>
          <p:cNvSpPr>
            <a:spLocks noGrp="1"/>
          </p:cNvSpPr>
          <p:nvPr>
            <p:ph type="body" sz="quarter" idx="18" hasCustomPrompt="1"/>
          </p:nvPr>
        </p:nvSpPr>
        <p:spPr>
          <a:xfrm>
            <a:off x="334960" y="3304977"/>
            <a:ext cx="1150938" cy="390526"/>
          </a:xfrm>
          <a:solidFill>
            <a:schemeClr val="accent1"/>
          </a:solidFill>
        </p:spPr>
        <p:txBody>
          <a:bodyPr anchor="b" anchorCtr="0"/>
          <a:lstStyle>
            <a:lvl1pPr marL="0" indent="0" algn="ctr">
              <a:buNone/>
              <a:defRPr sz="1800" b="1">
                <a:solidFill>
                  <a:schemeClr val="bg1"/>
                </a:solidFill>
              </a:defRPr>
            </a:lvl1pPr>
          </a:lstStyle>
          <a:p>
            <a:pPr lvl="0"/>
            <a:r>
              <a:rPr lang="de-DE"/>
              <a:t>0.0</a:t>
            </a:r>
          </a:p>
        </p:txBody>
      </p:sp>
      <p:sp>
        <p:nvSpPr>
          <p:cNvPr id="13" name="Textplatzhalter 5">
            <a:extLst>
              <a:ext uri="{FF2B5EF4-FFF2-40B4-BE49-F238E27FC236}">
                <a16:creationId xmlns:a16="http://schemas.microsoft.com/office/drawing/2014/main" id="{DBA41E4F-75EC-466F-9B93-FB4711CD15A0}"/>
              </a:ext>
            </a:extLst>
          </p:cNvPr>
          <p:cNvSpPr>
            <a:spLocks noGrp="1"/>
          </p:cNvSpPr>
          <p:nvPr>
            <p:ph type="body" sz="quarter" idx="19" hasCustomPrompt="1"/>
          </p:nvPr>
        </p:nvSpPr>
        <p:spPr>
          <a:xfrm>
            <a:off x="1643059" y="3304976"/>
            <a:ext cx="10213975" cy="390526"/>
          </a:xfrm>
        </p:spPr>
        <p:txBody>
          <a:bodyPr lIns="72000" anchor="b" anchorCtr="0"/>
          <a:lstStyle>
            <a:lvl1pPr marL="0" indent="0">
              <a:buNone/>
              <a:defRPr sz="1800" b="0">
                <a:solidFill>
                  <a:schemeClr val="accent3">
                    <a:lumMod val="75000"/>
                  </a:schemeClr>
                </a:solidFill>
              </a:defRPr>
            </a:lvl1pPr>
          </a:lstStyle>
          <a:p>
            <a:pPr lvl="0"/>
            <a:r>
              <a:rPr lang="de-DE"/>
              <a:t>Thema</a:t>
            </a:r>
          </a:p>
        </p:txBody>
      </p:sp>
      <p:sp>
        <p:nvSpPr>
          <p:cNvPr id="14" name="Textplatzhalter 5">
            <a:extLst>
              <a:ext uri="{FF2B5EF4-FFF2-40B4-BE49-F238E27FC236}">
                <a16:creationId xmlns:a16="http://schemas.microsoft.com/office/drawing/2014/main" id="{D8E902B2-24AB-42DB-A3D7-672BA8446784}"/>
              </a:ext>
            </a:extLst>
          </p:cNvPr>
          <p:cNvSpPr>
            <a:spLocks noGrp="1"/>
          </p:cNvSpPr>
          <p:nvPr>
            <p:ph type="body" sz="quarter" idx="20" hasCustomPrompt="1"/>
          </p:nvPr>
        </p:nvSpPr>
        <p:spPr>
          <a:xfrm>
            <a:off x="334958" y="3791744"/>
            <a:ext cx="1150938" cy="390526"/>
          </a:xfrm>
          <a:solidFill>
            <a:schemeClr val="accent1"/>
          </a:solidFill>
        </p:spPr>
        <p:txBody>
          <a:bodyPr anchor="b" anchorCtr="0"/>
          <a:lstStyle>
            <a:lvl1pPr marL="0" indent="0" algn="ctr">
              <a:buNone/>
              <a:defRPr sz="1800" b="1">
                <a:solidFill>
                  <a:schemeClr val="bg1"/>
                </a:solidFill>
              </a:defRPr>
            </a:lvl1pPr>
          </a:lstStyle>
          <a:p>
            <a:pPr lvl="0"/>
            <a:r>
              <a:rPr lang="de-DE"/>
              <a:t>0.0</a:t>
            </a:r>
          </a:p>
        </p:txBody>
      </p:sp>
      <p:sp>
        <p:nvSpPr>
          <p:cNvPr id="15" name="Textplatzhalter 5">
            <a:extLst>
              <a:ext uri="{FF2B5EF4-FFF2-40B4-BE49-F238E27FC236}">
                <a16:creationId xmlns:a16="http://schemas.microsoft.com/office/drawing/2014/main" id="{8B9FA950-4954-4506-A095-7B68CA79B4AE}"/>
              </a:ext>
            </a:extLst>
          </p:cNvPr>
          <p:cNvSpPr>
            <a:spLocks noGrp="1"/>
          </p:cNvSpPr>
          <p:nvPr>
            <p:ph type="body" sz="quarter" idx="21" hasCustomPrompt="1"/>
          </p:nvPr>
        </p:nvSpPr>
        <p:spPr>
          <a:xfrm>
            <a:off x="1643057" y="3791743"/>
            <a:ext cx="10213975" cy="390526"/>
          </a:xfrm>
        </p:spPr>
        <p:txBody>
          <a:bodyPr lIns="72000" anchor="b" anchorCtr="0"/>
          <a:lstStyle>
            <a:lvl1pPr marL="0" indent="0">
              <a:buNone/>
              <a:defRPr sz="1800" b="0">
                <a:solidFill>
                  <a:schemeClr val="accent3">
                    <a:lumMod val="75000"/>
                  </a:schemeClr>
                </a:solidFill>
              </a:defRPr>
            </a:lvl1pPr>
          </a:lstStyle>
          <a:p>
            <a:pPr lvl="0"/>
            <a:r>
              <a:rPr lang="de-DE"/>
              <a:t>Thema</a:t>
            </a:r>
          </a:p>
        </p:txBody>
      </p:sp>
      <p:sp>
        <p:nvSpPr>
          <p:cNvPr id="16" name="Textplatzhalter 5">
            <a:extLst>
              <a:ext uri="{FF2B5EF4-FFF2-40B4-BE49-F238E27FC236}">
                <a16:creationId xmlns:a16="http://schemas.microsoft.com/office/drawing/2014/main" id="{B177A492-E4B5-425A-8D46-F755C1C64F5A}"/>
              </a:ext>
            </a:extLst>
          </p:cNvPr>
          <p:cNvSpPr>
            <a:spLocks noGrp="1"/>
          </p:cNvSpPr>
          <p:nvPr>
            <p:ph type="body" sz="quarter" idx="22" hasCustomPrompt="1"/>
          </p:nvPr>
        </p:nvSpPr>
        <p:spPr>
          <a:xfrm>
            <a:off x="334956" y="4278511"/>
            <a:ext cx="1150938" cy="390526"/>
          </a:xfrm>
          <a:solidFill>
            <a:schemeClr val="accent1"/>
          </a:solidFill>
        </p:spPr>
        <p:txBody>
          <a:bodyPr anchor="b" anchorCtr="0"/>
          <a:lstStyle>
            <a:lvl1pPr marL="0" indent="0" algn="ctr">
              <a:buNone/>
              <a:defRPr sz="1800" b="1">
                <a:solidFill>
                  <a:schemeClr val="bg1"/>
                </a:solidFill>
              </a:defRPr>
            </a:lvl1pPr>
          </a:lstStyle>
          <a:p>
            <a:pPr lvl="0"/>
            <a:r>
              <a:rPr lang="de-DE"/>
              <a:t>0.0</a:t>
            </a:r>
          </a:p>
        </p:txBody>
      </p:sp>
      <p:sp>
        <p:nvSpPr>
          <p:cNvPr id="17" name="Textplatzhalter 5">
            <a:extLst>
              <a:ext uri="{FF2B5EF4-FFF2-40B4-BE49-F238E27FC236}">
                <a16:creationId xmlns:a16="http://schemas.microsoft.com/office/drawing/2014/main" id="{389C7E97-94AD-40C4-8DBD-942566A75D05}"/>
              </a:ext>
            </a:extLst>
          </p:cNvPr>
          <p:cNvSpPr>
            <a:spLocks noGrp="1"/>
          </p:cNvSpPr>
          <p:nvPr>
            <p:ph type="body" sz="quarter" idx="23" hasCustomPrompt="1"/>
          </p:nvPr>
        </p:nvSpPr>
        <p:spPr>
          <a:xfrm>
            <a:off x="1643055" y="4278510"/>
            <a:ext cx="10213975" cy="390526"/>
          </a:xfrm>
        </p:spPr>
        <p:txBody>
          <a:bodyPr lIns="72000" anchor="b" anchorCtr="0"/>
          <a:lstStyle>
            <a:lvl1pPr marL="0" indent="0">
              <a:buNone/>
              <a:defRPr sz="1800" b="0">
                <a:solidFill>
                  <a:schemeClr val="accent3">
                    <a:lumMod val="75000"/>
                  </a:schemeClr>
                </a:solidFill>
              </a:defRPr>
            </a:lvl1pPr>
          </a:lstStyle>
          <a:p>
            <a:pPr lvl="0"/>
            <a:r>
              <a:rPr lang="de-DE"/>
              <a:t>Thema</a:t>
            </a:r>
          </a:p>
        </p:txBody>
      </p:sp>
      <p:sp>
        <p:nvSpPr>
          <p:cNvPr id="18" name="Textplatzhalter 5">
            <a:extLst>
              <a:ext uri="{FF2B5EF4-FFF2-40B4-BE49-F238E27FC236}">
                <a16:creationId xmlns:a16="http://schemas.microsoft.com/office/drawing/2014/main" id="{EBEC37C0-FAF4-4783-AE4E-563C599CEFEC}"/>
              </a:ext>
            </a:extLst>
          </p:cNvPr>
          <p:cNvSpPr>
            <a:spLocks noGrp="1"/>
          </p:cNvSpPr>
          <p:nvPr>
            <p:ph type="body" sz="quarter" idx="24" hasCustomPrompt="1"/>
          </p:nvPr>
        </p:nvSpPr>
        <p:spPr>
          <a:xfrm>
            <a:off x="334954" y="4765278"/>
            <a:ext cx="1150938" cy="390526"/>
          </a:xfrm>
          <a:solidFill>
            <a:schemeClr val="accent1"/>
          </a:solidFill>
        </p:spPr>
        <p:txBody>
          <a:bodyPr anchor="b" anchorCtr="0"/>
          <a:lstStyle>
            <a:lvl1pPr marL="0" indent="0" algn="ctr">
              <a:buNone/>
              <a:defRPr sz="1800" b="1">
                <a:solidFill>
                  <a:schemeClr val="bg1"/>
                </a:solidFill>
              </a:defRPr>
            </a:lvl1pPr>
          </a:lstStyle>
          <a:p>
            <a:pPr lvl="0"/>
            <a:r>
              <a:rPr lang="de-DE"/>
              <a:t>0.0</a:t>
            </a:r>
          </a:p>
        </p:txBody>
      </p:sp>
      <p:sp>
        <p:nvSpPr>
          <p:cNvPr id="19" name="Textplatzhalter 5">
            <a:extLst>
              <a:ext uri="{FF2B5EF4-FFF2-40B4-BE49-F238E27FC236}">
                <a16:creationId xmlns:a16="http://schemas.microsoft.com/office/drawing/2014/main" id="{93CD6495-4106-48A4-8F2A-CB9056F5CEA4}"/>
              </a:ext>
            </a:extLst>
          </p:cNvPr>
          <p:cNvSpPr>
            <a:spLocks noGrp="1"/>
          </p:cNvSpPr>
          <p:nvPr>
            <p:ph type="body" sz="quarter" idx="25" hasCustomPrompt="1"/>
          </p:nvPr>
        </p:nvSpPr>
        <p:spPr>
          <a:xfrm>
            <a:off x="1643053" y="4765277"/>
            <a:ext cx="10213975" cy="390526"/>
          </a:xfrm>
        </p:spPr>
        <p:txBody>
          <a:bodyPr lIns="72000" anchor="b" anchorCtr="0"/>
          <a:lstStyle>
            <a:lvl1pPr marL="0" indent="0">
              <a:buNone/>
              <a:defRPr sz="1800" b="0">
                <a:solidFill>
                  <a:schemeClr val="accent3">
                    <a:lumMod val="75000"/>
                  </a:schemeClr>
                </a:solidFill>
              </a:defRPr>
            </a:lvl1pPr>
          </a:lstStyle>
          <a:p>
            <a:pPr lvl="0"/>
            <a:r>
              <a:rPr lang="de-DE"/>
              <a:t>Thema</a:t>
            </a:r>
          </a:p>
        </p:txBody>
      </p:sp>
      <p:sp>
        <p:nvSpPr>
          <p:cNvPr id="20" name="Textplatzhalter 5">
            <a:extLst>
              <a:ext uri="{FF2B5EF4-FFF2-40B4-BE49-F238E27FC236}">
                <a16:creationId xmlns:a16="http://schemas.microsoft.com/office/drawing/2014/main" id="{63C3B0E5-1B8D-4878-BE08-F27AF989F238}"/>
              </a:ext>
            </a:extLst>
          </p:cNvPr>
          <p:cNvSpPr>
            <a:spLocks noGrp="1"/>
          </p:cNvSpPr>
          <p:nvPr>
            <p:ph type="body" sz="quarter" idx="26" hasCustomPrompt="1"/>
          </p:nvPr>
        </p:nvSpPr>
        <p:spPr>
          <a:xfrm>
            <a:off x="334952" y="5252045"/>
            <a:ext cx="1150938" cy="390526"/>
          </a:xfrm>
          <a:solidFill>
            <a:schemeClr val="accent1"/>
          </a:solidFill>
        </p:spPr>
        <p:txBody>
          <a:bodyPr anchor="b" anchorCtr="0"/>
          <a:lstStyle>
            <a:lvl1pPr marL="0" indent="0" algn="ctr">
              <a:buNone/>
              <a:defRPr sz="1800" b="1">
                <a:solidFill>
                  <a:schemeClr val="bg1"/>
                </a:solidFill>
              </a:defRPr>
            </a:lvl1pPr>
          </a:lstStyle>
          <a:p>
            <a:pPr lvl="0"/>
            <a:r>
              <a:rPr lang="de-DE"/>
              <a:t>0.0</a:t>
            </a:r>
          </a:p>
        </p:txBody>
      </p:sp>
      <p:sp>
        <p:nvSpPr>
          <p:cNvPr id="21" name="Textplatzhalter 5">
            <a:extLst>
              <a:ext uri="{FF2B5EF4-FFF2-40B4-BE49-F238E27FC236}">
                <a16:creationId xmlns:a16="http://schemas.microsoft.com/office/drawing/2014/main" id="{43616E4B-52B8-41CB-A9B4-D92821FC1C50}"/>
              </a:ext>
            </a:extLst>
          </p:cNvPr>
          <p:cNvSpPr>
            <a:spLocks noGrp="1"/>
          </p:cNvSpPr>
          <p:nvPr>
            <p:ph type="body" sz="quarter" idx="27" hasCustomPrompt="1"/>
          </p:nvPr>
        </p:nvSpPr>
        <p:spPr>
          <a:xfrm>
            <a:off x="1643051" y="5252044"/>
            <a:ext cx="10213975" cy="390526"/>
          </a:xfrm>
        </p:spPr>
        <p:txBody>
          <a:bodyPr lIns="72000" anchor="b" anchorCtr="0"/>
          <a:lstStyle>
            <a:lvl1pPr marL="0" indent="0">
              <a:buNone/>
              <a:defRPr sz="1800" b="0">
                <a:solidFill>
                  <a:schemeClr val="accent3">
                    <a:lumMod val="75000"/>
                  </a:schemeClr>
                </a:solidFill>
              </a:defRPr>
            </a:lvl1pPr>
          </a:lstStyle>
          <a:p>
            <a:pPr lvl="0"/>
            <a:r>
              <a:rPr lang="de-DE"/>
              <a:t>Thema</a:t>
            </a:r>
          </a:p>
        </p:txBody>
      </p:sp>
      <p:sp>
        <p:nvSpPr>
          <p:cNvPr id="22" name="Textplatzhalter 5">
            <a:extLst>
              <a:ext uri="{FF2B5EF4-FFF2-40B4-BE49-F238E27FC236}">
                <a16:creationId xmlns:a16="http://schemas.microsoft.com/office/drawing/2014/main" id="{8805C1C9-DC48-4D2D-B705-E7AF28A0F7A3}"/>
              </a:ext>
            </a:extLst>
          </p:cNvPr>
          <p:cNvSpPr>
            <a:spLocks noGrp="1"/>
          </p:cNvSpPr>
          <p:nvPr>
            <p:ph type="body" sz="quarter" idx="28" hasCustomPrompt="1"/>
          </p:nvPr>
        </p:nvSpPr>
        <p:spPr>
          <a:xfrm>
            <a:off x="334950" y="5738813"/>
            <a:ext cx="1150938" cy="390526"/>
          </a:xfrm>
          <a:solidFill>
            <a:schemeClr val="accent1"/>
          </a:solidFill>
        </p:spPr>
        <p:txBody>
          <a:bodyPr anchor="b" anchorCtr="0"/>
          <a:lstStyle>
            <a:lvl1pPr marL="0" indent="0" algn="ctr">
              <a:buNone/>
              <a:defRPr sz="1800" b="1">
                <a:solidFill>
                  <a:schemeClr val="bg1"/>
                </a:solidFill>
              </a:defRPr>
            </a:lvl1pPr>
          </a:lstStyle>
          <a:p>
            <a:pPr lvl="0"/>
            <a:r>
              <a:rPr lang="de-DE"/>
              <a:t>0.0</a:t>
            </a:r>
          </a:p>
        </p:txBody>
      </p:sp>
      <p:sp>
        <p:nvSpPr>
          <p:cNvPr id="23" name="Textplatzhalter 5">
            <a:extLst>
              <a:ext uri="{FF2B5EF4-FFF2-40B4-BE49-F238E27FC236}">
                <a16:creationId xmlns:a16="http://schemas.microsoft.com/office/drawing/2014/main" id="{62D37D23-26A9-4C98-ABF0-42C95C99B76B}"/>
              </a:ext>
            </a:extLst>
          </p:cNvPr>
          <p:cNvSpPr>
            <a:spLocks noGrp="1"/>
          </p:cNvSpPr>
          <p:nvPr>
            <p:ph type="body" sz="quarter" idx="29" hasCustomPrompt="1"/>
          </p:nvPr>
        </p:nvSpPr>
        <p:spPr>
          <a:xfrm>
            <a:off x="1643049" y="5738812"/>
            <a:ext cx="10213975" cy="390526"/>
          </a:xfrm>
        </p:spPr>
        <p:txBody>
          <a:bodyPr lIns="72000" anchor="b" anchorCtr="0"/>
          <a:lstStyle>
            <a:lvl1pPr marL="0" indent="0">
              <a:buNone/>
              <a:defRPr sz="1800" b="0">
                <a:solidFill>
                  <a:schemeClr val="accent3">
                    <a:lumMod val="75000"/>
                  </a:schemeClr>
                </a:solidFill>
              </a:defRPr>
            </a:lvl1pPr>
          </a:lstStyle>
          <a:p>
            <a:pPr lvl="0"/>
            <a:r>
              <a:rPr lang="de-DE"/>
              <a:t>Thema</a:t>
            </a:r>
          </a:p>
        </p:txBody>
      </p:sp>
    </p:spTree>
    <p:extLst>
      <p:ext uri="{BB962C8B-B14F-4D97-AF65-F5344CB8AC3E}">
        <p14:creationId xmlns:p14="http://schemas.microsoft.com/office/powerpoint/2010/main" val="26347541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Kapiteltrenner">
    <p:bg>
      <p:bgPr>
        <a:solidFill>
          <a:schemeClr val="bg1"/>
        </a:solidFill>
        <a:effectLst/>
      </p:bgPr>
    </p:bg>
    <p:spTree>
      <p:nvGrpSpPr>
        <p:cNvPr id="1" name=""/>
        <p:cNvGrpSpPr/>
        <p:nvPr/>
      </p:nvGrpSpPr>
      <p:grpSpPr>
        <a:xfrm>
          <a:off x="0" y="0"/>
          <a:ext cx="0" cy="0"/>
          <a:chOff x="0" y="0"/>
          <a:chExt cx="0" cy="0"/>
        </a:xfrm>
      </p:grpSpPr>
      <p:sp>
        <p:nvSpPr>
          <p:cNvPr id="56" name="Rechteck 55">
            <a:extLst>
              <a:ext uri="{FF2B5EF4-FFF2-40B4-BE49-F238E27FC236}">
                <a16:creationId xmlns:a16="http://schemas.microsoft.com/office/drawing/2014/main" id="{0D45F7F7-D1F7-447B-A479-2B87CDC9A189}"/>
              </a:ext>
            </a:extLst>
          </p:cNvPr>
          <p:cNvSpPr/>
          <p:nvPr userDrawn="1"/>
        </p:nvSpPr>
        <p:spPr>
          <a:xfrm>
            <a:off x="0" y="50799"/>
            <a:ext cx="12192000" cy="67246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pic>
        <p:nvPicPr>
          <p:cNvPr id="11" name="Grafik 10">
            <a:extLst>
              <a:ext uri="{FF2B5EF4-FFF2-40B4-BE49-F238E27FC236}">
                <a16:creationId xmlns:a16="http://schemas.microsoft.com/office/drawing/2014/main" id="{5A64FAF8-91E9-41B6-8958-F86923B61A9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13316" y="368826"/>
            <a:ext cx="2757716" cy="580051"/>
          </a:xfrm>
          <a:prstGeom prst="rect">
            <a:avLst/>
          </a:prstGeom>
        </p:spPr>
      </p:pic>
      <p:sp>
        <p:nvSpPr>
          <p:cNvPr id="45" name="Rechteck 44" hidden="1">
            <a:extLst>
              <a:ext uri="{FF2B5EF4-FFF2-40B4-BE49-F238E27FC236}">
                <a16:creationId xmlns:a16="http://schemas.microsoft.com/office/drawing/2014/main" id="{7314C94F-CB29-4066-8772-E60492061245}"/>
              </a:ext>
            </a:extLst>
          </p:cNvPr>
          <p:cNvSpPr/>
          <p:nvPr userDrawn="1"/>
        </p:nvSpPr>
        <p:spPr>
          <a:xfrm>
            <a:off x="0" y="1587906"/>
            <a:ext cx="12192000" cy="2412995"/>
          </a:xfrm>
          <a:prstGeom prst="rect">
            <a:avLst/>
          </a:prstGeom>
          <a:gradFill flip="none" rotWithShape="1">
            <a:gsLst>
              <a:gs pos="0">
                <a:schemeClr val="tx1"/>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207D8119-9A38-4D7F-91B7-7A25F71078AD}"/>
              </a:ext>
            </a:extLst>
          </p:cNvPr>
          <p:cNvSpPr>
            <a:spLocks noGrp="1"/>
          </p:cNvSpPr>
          <p:nvPr>
            <p:ph type="ctrTitle" hasCustomPrompt="1"/>
          </p:nvPr>
        </p:nvSpPr>
        <p:spPr>
          <a:xfrm>
            <a:off x="2090057" y="2163809"/>
            <a:ext cx="8011886" cy="1566081"/>
          </a:xfrm>
          <a:prstGeom prst="rect">
            <a:avLst/>
          </a:prstGeom>
        </p:spPr>
        <p:txBody>
          <a:bodyPr wrap="square" anchor="b"/>
          <a:lstStyle>
            <a:lvl1pPr algn="ctr">
              <a:defRPr sz="4400" b="1">
                <a:solidFill>
                  <a:schemeClr val="accent1"/>
                </a:solidFill>
                <a:latin typeface="+mj-lt"/>
              </a:defRPr>
            </a:lvl1pPr>
          </a:lstStyle>
          <a:p>
            <a:r>
              <a:rPr lang="de-DE"/>
              <a:t>Mastertitel Zweizeilig</a:t>
            </a:r>
          </a:p>
        </p:txBody>
      </p:sp>
      <p:sp>
        <p:nvSpPr>
          <p:cNvPr id="3" name="Untertitel 2">
            <a:extLst>
              <a:ext uri="{FF2B5EF4-FFF2-40B4-BE49-F238E27FC236}">
                <a16:creationId xmlns:a16="http://schemas.microsoft.com/office/drawing/2014/main" id="{4E6B7623-C747-447B-B77D-8860A11A4529}"/>
              </a:ext>
            </a:extLst>
          </p:cNvPr>
          <p:cNvSpPr>
            <a:spLocks noGrp="1"/>
          </p:cNvSpPr>
          <p:nvPr>
            <p:ph type="subTitle" idx="1"/>
          </p:nvPr>
        </p:nvSpPr>
        <p:spPr>
          <a:xfrm>
            <a:off x="2090057" y="3780690"/>
            <a:ext cx="8011886" cy="504371"/>
          </a:xfrm>
        </p:spPr>
        <p:txBody>
          <a:bodyPr>
            <a:normAutofit/>
          </a:bodyPr>
          <a:lstStyle>
            <a:lvl1pPr marL="0" indent="0" algn="ctr">
              <a:buNone/>
              <a:defRPr sz="20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cxnSp>
        <p:nvCxnSpPr>
          <p:cNvPr id="19" name="Gerader Verbinder 18">
            <a:extLst>
              <a:ext uri="{FF2B5EF4-FFF2-40B4-BE49-F238E27FC236}">
                <a16:creationId xmlns:a16="http://schemas.microsoft.com/office/drawing/2014/main" id="{A8E4431A-F98E-4B61-894B-E86967A48F06}"/>
              </a:ext>
            </a:extLst>
          </p:cNvPr>
          <p:cNvCxnSpPr>
            <a:cxnSpLocks/>
          </p:cNvCxnSpPr>
          <p:nvPr userDrawn="1"/>
        </p:nvCxnSpPr>
        <p:spPr>
          <a:xfrm>
            <a:off x="0" y="50800"/>
            <a:ext cx="12200965" cy="0"/>
          </a:xfrm>
          <a:prstGeom prst="line">
            <a:avLst/>
          </a:prstGeom>
          <a:ln w="111125"/>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A7E73E41-6ABB-4E7F-BD34-50E8F0B4DAA3}"/>
              </a:ext>
            </a:extLst>
          </p:cNvPr>
          <p:cNvCxnSpPr>
            <a:cxnSpLocks/>
          </p:cNvCxnSpPr>
          <p:nvPr userDrawn="1"/>
        </p:nvCxnSpPr>
        <p:spPr>
          <a:xfrm>
            <a:off x="-8965" y="6800850"/>
            <a:ext cx="12200965" cy="0"/>
          </a:xfrm>
          <a:prstGeom prst="line">
            <a:avLst/>
          </a:prstGeom>
          <a:ln w="1111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3757517"/>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79B090-2FCD-4342-BE00-B99FF6B72C71}"/>
              </a:ext>
            </a:extLst>
          </p:cNvPr>
          <p:cNvSpPr>
            <a:spLocks noGrp="1"/>
          </p:cNvSpPr>
          <p:nvPr>
            <p:ph type="title"/>
          </p:nvPr>
        </p:nvSpPr>
        <p:spPr>
          <a:xfrm>
            <a:off x="334963" y="333379"/>
            <a:ext cx="11522074" cy="1032506"/>
          </a:xfrm>
          <a:prstGeom prst="rect">
            <a:avLst/>
          </a:prstGeom>
        </p:spPr>
        <p:txBody>
          <a:bodyPr/>
          <a:lstStyle>
            <a:lvl1pPr>
              <a:defRPr>
                <a:solidFill>
                  <a:schemeClr val="accent3">
                    <a:lumMod val="75000"/>
                  </a:schemeClr>
                </a:solidFill>
              </a:defRPr>
            </a:lvl1pPr>
          </a:lstStyle>
          <a:p>
            <a:r>
              <a:rPr lang="de-DE"/>
              <a:t>Mastertitelformat bearbeiten</a:t>
            </a:r>
          </a:p>
        </p:txBody>
      </p:sp>
      <p:sp>
        <p:nvSpPr>
          <p:cNvPr id="3" name="Inhaltsplatzhalter 2">
            <a:extLst>
              <a:ext uri="{FF2B5EF4-FFF2-40B4-BE49-F238E27FC236}">
                <a16:creationId xmlns:a16="http://schemas.microsoft.com/office/drawing/2014/main" id="{A5805FA9-2288-416B-B960-EF3F559B9C93}"/>
              </a:ext>
            </a:extLst>
          </p:cNvPr>
          <p:cNvSpPr>
            <a:spLocks noGrp="1"/>
          </p:cNvSpPr>
          <p:nvPr>
            <p:ph idx="1"/>
          </p:nvPr>
        </p:nvSpPr>
        <p:spPr/>
        <p:txBody>
          <a:bodyPr/>
          <a:lstStyle>
            <a:lvl1pPr>
              <a:defRPr>
                <a:solidFill>
                  <a:schemeClr val="accent3">
                    <a:lumMod val="75000"/>
                  </a:schemeClr>
                </a:solidFill>
              </a:defRPr>
            </a:lvl1pPr>
            <a:lvl2pPr>
              <a:defRPr>
                <a:solidFill>
                  <a:schemeClr val="accent3">
                    <a:lumMod val="75000"/>
                  </a:schemeClr>
                </a:solidFill>
              </a:defRPr>
            </a:lvl2pPr>
            <a:lvl3pPr>
              <a:defRPr>
                <a:solidFill>
                  <a:schemeClr val="accent3">
                    <a:lumMod val="75000"/>
                  </a:schemeClr>
                </a:solidFill>
              </a:defRPr>
            </a:lvl3pPr>
            <a:lvl4pPr>
              <a:defRPr>
                <a:solidFill>
                  <a:schemeClr val="accent3">
                    <a:lumMod val="75000"/>
                  </a:schemeClr>
                </a:solidFill>
              </a:defRPr>
            </a:lvl4pPr>
            <a:lvl5pPr>
              <a:defRPr>
                <a:solidFill>
                  <a:schemeClr val="accent3">
                    <a:lumMod val="75000"/>
                  </a:schemeClr>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oliennummernplatzhalter 5">
            <a:extLst>
              <a:ext uri="{FF2B5EF4-FFF2-40B4-BE49-F238E27FC236}">
                <a16:creationId xmlns:a16="http://schemas.microsoft.com/office/drawing/2014/main" id="{5526A2E9-2132-42B9-893E-5E279BE71486}"/>
              </a:ext>
            </a:extLst>
          </p:cNvPr>
          <p:cNvSpPr>
            <a:spLocks noGrp="1"/>
          </p:cNvSpPr>
          <p:nvPr>
            <p:ph type="sldNum" sz="quarter" idx="12"/>
          </p:nvPr>
        </p:nvSpPr>
        <p:spPr/>
        <p:txBody>
          <a:bodyPr/>
          <a:lstStyle>
            <a:lvl1pPr>
              <a:defRPr>
                <a:solidFill>
                  <a:schemeClr val="accent3">
                    <a:lumMod val="75000"/>
                  </a:schemeClr>
                </a:solidFill>
              </a:defRPr>
            </a:lvl1pPr>
          </a:lstStyle>
          <a:p>
            <a:fld id="{DDF5A8BD-E949-4BEE-BC04-18DF6B43ADBB}" type="slidenum">
              <a:rPr lang="de-DE" smtClean="0"/>
              <a:pPr/>
              <a:t>‹Nr.›</a:t>
            </a:fld>
            <a:endParaRPr lang="de-DE"/>
          </a:p>
        </p:txBody>
      </p:sp>
      <p:sp>
        <p:nvSpPr>
          <p:cNvPr id="4" name="Fußzeilenplatzhalter 3">
            <a:extLst>
              <a:ext uri="{FF2B5EF4-FFF2-40B4-BE49-F238E27FC236}">
                <a16:creationId xmlns:a16="http://schemas.microsoft.com/office/drawing/2014/main" id="{6AF74310-E385-4D24-BB01-B35AB9E58BB9}"/>
              </a:ext>
            </a:extLst>
          </p:cNvPr>
          <p:cNvSpPr>
            <a:spLocks noGrp="1"/>
          </p:cNvSpPr>
          <p:nvPr>
            <p:ph type="ftr" sz="quarter" idx="13"/>
          </p:nvPr>
        </p:nvSpPr>
        <p:spPr/>
        <p:txBody>
          <a:bodyPr/>
          <a:lstStyle>
            <a:lvl1pPr>
              <a:defRPr>
                <a:solidFill>
                  <a:schemeClr val="accent3">
                    <a:lumMod val="75000"/>
                  </a:schemeClr>
                </a:solidFill>
              </a:defRPr>
            </a:lvl1pPr>
          </a:lstStyle>
          <a:p>
            <a:r>
              <a:rPr lang="de-DE"/>
              <a:t>Sambia: Lions WaSH-Projekt 2023/2024</a:t>
            </a:r>
          </a:p>
        </p:txBody>
      </p:sp>
    </p:spTree>
    <p:extLst>
      <p:ext uri="{BB962C8B-B14F-4D97-AF65-F5344CB8AC3E}">
        <p14:creationId xmlns:p14="http://schemas.microsoft.com/office/powerpoint/2010/main" val="18573050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Bild + Text">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92448C1B-3F12-472E-A345-BF7D19C0F802}"/>
              </a:ext>
            </a:extLst>
          </p:cNvPr>
          <p:cNvSpPr/>
          <p:nvPr userDrawn="1"/>
        </p:nvSpPr>
        <p:spPr>
          <a:xfrm>
            <a:off x="4213859" y="1556441"/>
            <a:ext cx="7643177" cy="4647136"/>
          </a:xfrm>
          <a:custGeom>
            <a:avLst/>
            <a:gdLst>
              <a:gd name="connsiteX0" fmla="*/ 0 w 7789862"/>
              <a:gd name="connsiteY0" fmla="*/ 0 h 4797743"/>
              <a:gd name="connsiteX1" fmla="*/ 7789862 w 7789862"/>
              <a:gd name="connsiteY1" fmla="*/ 0 h 4797743"/>
              <a:gd name="connsiteX2" fmla="*/ 7789862 w 7789862"/>
              <a:gd name="connsiteY2" fmla="*/ 4797743 h 4797743"/>
              <a:gd name="connsiteX3" fmla="*/ 0 w 7789862"/>
              <a:gd name="connsiteY3" fmla="*/ 4797743 h 4797743"/>
              <a:gd name="connsiteX4" fmla="*/ 0 w 7789862"/>
              <a:gd name="connsiteY4" fmla="*/ 0 h 4797743"/>
              <a:gd name="connsiteX0" fmla="*/ 0 w 7789862"/>
              <a:gd name="connsiteY0" fmla="*/ 0 h 4797743"/>
              <a:gd name="connsiteX1" fmla="*/ 7789862 w 7789862"/>
              <a:gd name="connsiteY1" fmla="*/ 0 h 4797743"/>
              <a:gd name="connsiteX2" fmla="*/ 7789862 w 7789862"/>
              <a:gd name="connsiteY2" fmla="*/ 4797743 h 4797743"/>
              <a:gd name="connsiteX3" fmla="*/ 800100 w 7789862"/>
              <a:gd name="connsiteY3" fmla="*/ 4797743 h 4797743"/>
              <a:gd name="connsiteX4" fmla="*/ 0 w 7789862"/>
              <a:gd name="connsiteY4" fmla="*/ 0 h 4797743"/>
              <a:gd name="connsiteX0" fmla="*/ 0 w 7789862"/>
              <a:gd name="connsiteY0" fmla="*/ 0 h 4797743"/>
              <a:gd name="connsiteX1" fmla="*/ 7789862 w 7789862"/>
              <a:gd name="connsiteY1" fmla="*/ 0 h 4797743"/>
              <a:gd name="connsiteX2" fmla="*/ 7789862 w 7789862"/>
              <a:gd name="connsiteY2" fmla="*/ 4797743 h 4797743"/>
              <a:gd name="connsiteX3" fmla="*/ 793750 w 7789862"/>
              <a:gd name="connsiteY3" fmla="*/ 4797743 h 4797743"/>
              <a:gd name="connsiteX4" fmla="*/ 0 w 7789862"/>
              <a:gd name="connsiteY4" fmla="*/ 0 h 4797743"/>
              <a:gd name="connsiteX0" fmla="*/ 0 w 7789862"/>
              <a:gd name="connsiteY0" fmla="*/ 0 h 4797743"/>
              <a:gd name="connsiteX1" fmla="*/ 7789862 w 7789862"/>
              <a:gd name="connsiteY1" fmla="*/ 0 h 4797743"/>
              <a:gd name="connsiteX2" fmla="*/ 7789862 w 7789862"/>
              <a:gd name="connsiteY2" fmla="*/ 4797743 h 4797743"/>
              <a:gd name="connsiteX3" fmla="*/ 791369 w 7789862"/>
              <a:gd name="connsiteY3" fmla="*/ 4797743 h 4797743"/>
              <a:gd name="connsiteX4" fmla="*/ 0 w 7789862"/>
              <a:gd name="connsiteY4" fmla="*/ 0 h 4797743"/>
              <a:gd name="connsiteX0" fmla="*/ 0 w 7789862"/>
              <a:gd name="connsiteY0" fmla="*/ 0 h 4797743"/>
              <a:gd name="connsiteX1" fmla="*/ 7789862 w 7789862"/>
              <a:gd name="connsiteY1" fmla="*/ 0 h 4797743"/>
              <a:gd name="connsiteX2" fmla="*/ 7789862 w 7789862"/>
              <a:gd name="connsiteY2" fmla="*/ 4797743 h 4797743"/>
              <a:gd name="connsiteX3" fmla="*/ 616628 w 7789862"/>
              <a:gd name="connsiteY3" fmla="*/ 4797743 h 4797743"/>
              <a:gd name="connsiteX4" fmla="*/ 0 w 7789862"/>
              <a:gd name="connsiteY4" fmla="*/ 0 h 4797743"/>
              <a:gd name="connsiteX0" fmla="*/ 0 w 7789862"/>
              <a:gd name="connsiteY0" fmla="*/ 0 h 4797743"/>
              <a:gd name="connsiteX1" fmla="*/ 7789862 w 7789862"/>
              <a:gd name="connsiteY1" fmla="*/ 0 h 4797743"/>
              <a:gd name="connsiteX2" fmla="*/ 7789862 w 7789862"/>
              <a:gd name="connsiteY2" fmla="*/ 4797743 h 4797743"/>
              <a:gd name="connsiteX3" fmla="*/ 603685 w 7789862"/>
              <a:gd name="connsiteY3" fmla="*/ 4797743 h 4797743"/>
              <a:gd name="connsiteX4" fmla="*/ 0 w 7789862"/>
              <a:gd name="connsiteY4" fmla="*/ 0 h 4797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89862" h="4797743">
                <a:moveTo>
                  <a:pt x="0" y="0"/>
                </a:moveTo>
                <a:lnTo>
                  <a:pt x="7789862" y="0"/>
                </a:lnTo>
                <a:lnTo>
                  <a:pt x="7789862" y="4797743"/>
                </a:lnTo>
                <a:lnTo>
                  <a:pt x="603685" y="479774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08A448C3-1551-47EC-8531-F495648EF148}"/>
              </a:ext>
            </a:extLst>
          </p:cNvPr>
          <p:cNvSpPr>
            <a:spLocks noGrp="1"/>
          </p:cNvSpPr>
          <p:nvPr>
            <p:ph type="title"/>
          </p:nvPr>
        </p:nvSpPr>
        <p:spPr>
          <a:xfrm>
            <a:off x="334963" y="333379"/>
            <a:ext cx="11522074" cy="1032506"/>
          </a:xfrm>
          <a:prstGeom prst="rect">
            <a:avLst/>
          </a:prstGeom>
        </p:spPr>
        <p:txBody>
          <a:bodyPr/>
          <a:lstStyle>
            <a:lvl1pPr>
              <a:defRPr>
                <a:solidFill>
                  <a:schemeClr val="accent3">
                    <a:lumMod val="75000"/>
                  </a:schemeClr>
                </a:solidFill>
              </a:defRPr>
            </a:lvl1pPr>
          </a:lstStyle>
          <a:p>
            <a:r>
              <a:rPr lang="de-DE"/>
              <a:t>Mastertitelformat bearbeiten</a:t>
            </a:r>
          </a:p>
        </p:txBody>
      </p:sp>
      <p:sp>
        <p:nvSpPr>
          <p:cNvPr id="4" name="Inhaltsplatzhalter 3">
            <a:extLst>
              <a:ext uri="{FF2B5EF4-FFF2-40B4-BE49-F238E27FC236}">
                <a16:creationId xmlns:a16="http://schemas.microsoft.com/office/drawing/2014/main" id="{A9F5C954-081F-4945-BB31-B7768544D619}"/>
              </a:ext>
            </a:extLst>
          </p:cNvPr>
          <p:cNvSpPr>
            <a:spLocks noGrp="1"/>
          </p:cNvSpPr>
          <p:nvPr>
            <p:ph sz="half" idx="2"/>
          </p:nvPr>
        </p:nvSpPr>
        <p:spPr>
          <a:xfrm>
            <a:off x="4876800" y="1841184"/>
            <a:ext cx="6698428" cy="4288154"/>
          </a:xfrm>
          <a:noFill/>
        </p:spPr>
        <p:txBody>
          <a:bodyPr vert="horz" lIns="90000" tIns="90000" rIns="0" bIns="45720" rtlCol="0">
            <a:noAutofit/>
          </a:bodyPr>
          <a:lstStyle>
            <a:lvl1pPr>
              <a:defRPr lang="de-DE" dirty="0" smtClean="0">
                <a:solidFill>
                  <a:schemeClr val="bg1"/>
                </a:solidFill>
              </a:defRPr>
            </a:lvl1pPr>
            <a:lvl2pPr>
              <a:defRPr lang="de-DE" dirty="0" smtClean="0">
                <a:solidFill>
                  <a:schemeClr val="bg1"/>
                </a:solidFill>
              </a:defRPr>
            </a:lvl2pPr>
            <a:lvl3pPr>
              <a:defRPr lang="de-DE" dirty="0" smtClean="0">
                <a:solidFill>
                  <a:schemeClr val="bg1"/>
                </a:solidFill>
              </a:defRPr>
            </a:lvl3pPr>
            <a:lvl4pPr>
              <a:defRPr lang="de-DE" dirty="0" smtClean="0">
                <a:solidFill>
                  <a:schemeClr val="bg1"/>
                </a:solidFill>
              </a:defRPr>
            </a:lvl4pPr>
            <a:lvl5pPr>
              <a:defRPr lang="de-DE" dirty="0">
                <a:solidFill>
                  <a:schemeClr val="bg1"/>
                </a:solidFill>
              </a:defRPr>
            </a:lvl5pPr>
          </a:lstStyle>
          <a:p>
            <a:pPr lvl="0">
              <a:buClr>
                <a:schemeClr val="bg1"/>
              </a:buClr>
            </a:pPr>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Foliennummernplatzhalter 6">
            <a:extLst>
              <a:ext uri="{FF2B5EF4-FFF2-40B4-BE49-F238E27FC236}">
                <a16:creationId xmlns:a16="http://schemas.microsoft.com/office/drawing/2014/main" id="{FC961A56-8ED4-46FD-87A5-FB31DA5F7FA0}"/>
              </a:ext>
            </a:extLst>
          </p:cNvPr>
          <p:cNvSpPr>
            <a:spLocks noGrp="1"/>
          </p:cNvSpPr>
          <p:nvPr>
            <p:ph type="sldNum" sz="quarter" idx="12"/>
          </p:nvPr>
        </p:nvSpPr>
        <p:spPr/>
        <p:txBody>
          <a:bodyPr/>
          <a:lstStyle>
            <a:lvl1pPr>
              <a:defRPr>
                <a:solidFill>
                  <a:schemeClr val="accent3">
                    <a:lumMod val="75000"/>
                  </a:schemeClr>
                </a:solidFill>
              </a:defRPr>
            </a:lvl1pPr>
          </a:lstStyle>
          <a:p>
            <a:fld id="{DDF5A8BD-E949-4BEE-BC04-18DF6B43ADBB}" type="slidenum">
              <a:rPr lang="de-DE" smtClean="0"/>
              <a:pPr/>
              <a:t>‹Nr.›</a:t>
            </a:fld>
            <a:endParaRPr lang="de-DE"/>
          </a:p>
        </p:txBody>
      </p:sp>
      <p:sp>
        <p:nvSpPr>
          <p:cNvPr id="5" name="Fußzeilenplatzhalter 4">
            <a:extLst>
              <a:ext uri="{FF2B5EF4-FFF2-40B4-BE49-F238E27FC236}">
                <a16:creationId xmlns:a16="http://schemas.microsoft.com/office/drawing/2014/main" id="{B5B1B9C6-584F-45FA-A0C1-DF0805E6CBFE}"/>
              </a:ext>
            </a:extLst>
          </p:cNvPr>
          <p:cNvSpPr>
            <a:spLocks noGrp="1"/>
          </p:cNvSpPr>
          <p:nvPr>
            <p:ph type="ftr" sz="quarter" idx="13"/>
          </p:nvPr>
        </p:nvSpPr>
        <p:spPr/>
        <p:txBody>
          <a:bodyPr/>
          <a:lstStyle>
            <a:lvl1pPr>
              <a:defRPr>
                <a:solidFill>
                  <a:schemeClr val="accent3">
                    <a:lumMod val="75000"/>
                  </a:schemeClr>
                </a:solidFill>
              </a:defRPr>
            </a:lvl1pPr>
          </a:lstStyle>
          <a:p>
            <a:r>
              <a:rPr lang="de-DE"/>
              <a:t>Sambia: Lions WaSH-Projekt 2023/2024</a:t>
            </a:r>
          </a:p>
        </p:txBody>
      </p:sp>
      <p:sp>
        <p:nvSpPr>
          <p:cNvPr id="9" name="Bildplatzhalter 8">
            <a:extLst>
              <a:ext uri="{FF2B5EF4-FFF2-40B4-BE49-F238E27FC236}">
                <a16:creationId xmlns:a16="http://schemas.microsoft.com/office/drawing/2014/main" id="{3E8BD3FE-3DC1-45BD-8BF5-33C1E05E03FA}"/>
              </a:ext>
            </a:extLst>
          </p:cNvPr>
          <p:cNvSpPr>
            <a:spLocks noGrp="1"/>
          </p:cNvSpPr>
          <p:nvPr>
            <p:ph type="pic" sz="quarter" idx="14"/>
          </p:nvPr>
        </p:nvSpPr>
        <p:spPr>
          <a:xfrm>
            <a:off x="334962" y="1556441"/>
            <a:ext cx="4332288" cy="4647136"/>
          </a:xfrm>
          <a:custGeom>
            <a:avLst/>
            <a:gdLst>
              <a:gd name="connsiteX0" fmla="*/ 0 w 4394200"/>
              <a:gd name="connsiteY0" fmla="*/ 0 h 4906534"/>
              <a:gd name="connsiteX1" fmla="*/ 4394200 w 4394200"/>
              <a:gd name="connsiteY1" fmla="*/ 0 h 4906534"/>
              <a:gd name="connsiteX2" fmla="*/ 4394200 w 4394200"/>
              <a:gd name="connsiteY2" fmla="*/ 4906534 h 4906534"/>
              <a:gd name="connsiteX3" fmla="*/ 0 w 4394200"/>
              <a:gd name="connsiteY3" fmla="*/ 4906534 h 4906534"/>
              <a:gd name="connsiteX4" fmla="*/ 0 w 4394200"/>
              <a:gd name="connsiteY4" fmla="*/ 0 h 4906534"/>
              <a:gd name="connsiteX0" fmla="*/ 0 w 4394200"/>
              <a:gd name="connsiteY0" fmla="*/ 0 h 4906534"/>
              <a:gd name="connsiteX1" fmla="*/ 4003675 w 4394200"/>
              <a:gd name="connsiteY1" fmla="*/ 0 h 4906534"/>
              <a:gd name="connsiteX2" fmla="*/ 4394200 w 4394200"/>
              <a:gd name="connsiteY2" fmla="*/ 4906534 h 4906534"/>
              <a:gd name="connsiteX3" fmla="*/ 0 w 4394200"/>
              <a:gd name="connsiteY3" fmla="*/ 4906534 h 4906534"/>
              <a:gd name="connsiteX4" fmla="*/ 0 w 4394200"/>
              <a:gd name="connsiteY4" fmla="*/ 0 h 4906534"/>
              <a:gd name="connsiteX0" fmla="*/ 0 w 4394200"/>
              <a:gd name="connsiteY0" fmla="*/ 0 h 4906534"/>
              <a:gd name="connsiteX1" fmla="*/ 3970338 w 4394200"/>
              <a:gd name="connsiteY1" fmla="*/ 0 h 4906534"/>
              <a:gd name="connsiteX2" fmla="*/ 4394200 w 4394200"/>
              <a:gd name="connsiteY2" fmla="*/ 4906534 h 4906534"/>
              <a:gd name="connsiteX3" fmla="*/ 0 w 4394200"/>
              <a:gd name="connsiteY3" fmla="*/ 4906534 h 4906534"/>
              <a:gd name="connsiteX4" fmla="*/ 0 w 4394200"/>
              <a:gd name="connsiteY4" fmla="*/ 0 h 4906534"/>
              <a:gd name="connsiteX0" fmla="*/ 0 w 4394200"/>
              <a:gd name="connsiteY0" fmla="*/ 0 h 4906534"/>
              <a:gd name="connsiteX1" fmla="*/ 3947704 w 4394200"/>
              <a:gd name="connsiteY1" fmla="*/ 0 h 4906534"/>
              <a:gd name="connsiteX2" fmla="*/ 4394200 w 4394200"/>
              <a:gd name="connsiteY2" fmla="*/ 4906534 h 4906534"/>
              <a:gd name="connsiteX3" fmla="*/ 0 w 4394200"/>
              <a:gd name="connsiteY3" fmla="*/ 4906534 h 4906534"/>
              <a:gd name="connsiteX4" fmla="*/ 0 w 4394200"/>
              <a:gd name="connsiteY4" fmla="*/ 0 h 4906534"/>
              <a:gd name="connsiteX0" fmla="*/ 0 w 4776450"/>
              <a:gd name="connsiteY0" fmla="*/ 0 h 4906534"/>
              <a:gd name="connsiteX1" fmla="*/ 3947704 w 4776450"/>
              <a:gd name="connsiteY1" fmla="*/ 0 h 4906534"/>
              <a:gd name="connsiteX2" fmla="*/ 4776450 w 4776450"/>
              <a:gd name="connsiteY2" fmla="*/ 4906534 h 4906534"/>
              <a:gd name="connsiteX3" fmla="*/ 0 w 4776450"/>
              <a:gd name="connsiteY3" fmla="*/ 4906534 h 4906534"/>
              <a:gd name="connsiteX4" fmla="*/ 0 w 4776450"/>
              <a:gd name="connsiteY4" fmla="*/ 0 h 4906534"/>
              <a:gd name="connsiteX0" fmla="*/ 0 w 4575266"/>
              <a:gd name="connsiteY0" fmla="*/ 0 h 4906534"/>
              <a:gd name="connsiteX1" fmla="*/ 3947704 w 4575266"/>
              <a:gd name="connsiteY1" fmla="*/ 0 h 4906534"/>
              <a:gd name="connsiteX2" fmla="*/ 4575266 w 4575266"/>
              <a:gd name="connsiteY2" fmla="*/ 4906534 h 4906534"/>
              <a:gd name="connsiteX3" fmla="*/ 0 w 4575266"/>
              <a:gd name="connsiteY3" fmla="*/ 4906534 h 4906534"/>
              <a:gd name="connsiteX4" fmla="*/ 0 w 4575266"/>
              <a:gd name="connsiteY4" fmla="*/ 0 h 4906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5266" h="4906534">
                <a:moveTo>
                  <a:pt x="0" y="0"/>
                </a:moveTo>
                <a:lnTo>
                  <a:pt x="3947704" y="0"/>
                </a:lnTo>
                <a:lnTo>
                  <a:pt x="4575266" y="4906534"/>
                </a:lnTo>
                <a:lnTo>
                  <a:pt x="0" y="4906534"/>
                </a:lnTo>
                <a:lnTo>
                  <a:pt x="0" y="0"/>
                </a:lnTo>
                <a:close/>
              </a:path>
            </a:pathLst>
          </a:custGeom>
        </p:spPr>
        <p:txBody>
          <a:bodyPr/>
          <a:lstStyle>
            <a:lvl1pPr>
              <a:defRPr>
                <a:solidFill>
                  <a:schemeClr val="accent3">
                    <a:lumMod val="75000"/>
                  </a:schemeClr>
                </a:solidFill>
              </a:defRPr>
            </a:lvl1pPr>
          </a:lstStyle>
          <a:p>
            <a:endParaRPr lang="de-DE"/>
          </a:p>
        </p:txBody>
      </p:sp>
      <p:cxnSp>
        <p:nvCxnSpPr>
          <p:cNvPr id="10" name="Gerader Verbinder 9" hidden="1">
            <a:extLst>
              <a:ext uri="{FF2B5EF4-FFF2-40B4-BE49-F238E27FC236}">
                <a16:creationId xmlns:a16="http://schemas.microsoft.com/office/drawing/2014/main" id="{324276E7-CABC-44AC-86DA-F0FB022F3B48}"/>
              </a:ext>
            </a:extLst>
          </p:cNvPr>
          <p:cNvCxnSpPr>
            <a:cxnSpLocks/>
          </p:cNvCxnSpPr>
          <p:nvPr userDrawn="1"/>
        </p:nvCxnSpPr>
        <p:spPr>
          <a:xfrm>
            <a:off x="334963" y="6125305"/>
            <a:ext cx="3735388"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8955195"/>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Bild +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A448C3-1551-47EC-8531-F495648EF148}"/>
              </a:ext>
            </a:extLst>
          </p:cNvPr>
          <p:cNvSpPr>
            <a:spLocks noGrp="1"/>
          </p:cNvSpPr>
          <p:nvPr>
            <p:ph type="title"/>
          </p:nvPr>
        </p:nvSpPr>
        <p:spPr>
          <a:xfrm>
            <a:off x="334963" y="333379"/>
            <a:ext cx="11522074" cy="1032506"/>
          </a:xfrm>
          <a:prstGeom prst="rect">
            <a:avLst/>
          </a:prstGeom>
        </p:spPr>
        <p:txBody>
          <a:bodyPr/>
          <a:lstStyle>
            <a:lvl1pPr>
              <a:defRPr>
                <a:solidFill>
                  <a:schemeClr val="accent3">
                    <a:lumMod val="75000"/>
                  </a:schemeClr>
                </a:solidFill>
              </a:defRPr>
            </a:lvl1pPr>
          </a:lstStyle>
          <a:p>
            <a:r>
              <a:rPr lang="de-DE"/>
              <a:t>Mastertitelformat bearbeiten</a:t>
            </a:r>
          </a:p>
        </p:txBody>
      </p:sp>
      <p:sp>
        <p:nvSpPr>
          <p:cNvPr id="4" name="Inhaltsplatzhalter 3">
            <a:extLst>
              <a:ext uri="{FF2B5EF4-FFF2-40B4-BE49-F238E27FC236}">
                <a16:creationId xmlns:a16="http://schemas.microsoft.com/office/drawing/2014/main" id="{A9F5C954-081F-4945-BB31-B7768544D619}"/>
              </a:ext>
            </a:extLst>
          </p:cNvPr>
          <p:cNvSpPr>
            <a:spLocks noGrp="1"/>
          </p:cNvSpPr>
          <p:nvPr>
            <p:ph sz="half" idx="2"/>
          </p:nvPr>
        </p:nvSpPr>
        <p:spPr>
          <a:xfrm>
            <a:off x="4354286" y="1844675"/>
            <a:ext cx="7220942" cy="4284663"/>
          </a:xfrm>
        </p:spPr>
        <p:txBody>
          <a:bodyPr vert="horz" lIns="0" tIns="90000" rIns="0" bIns="45720" rtlCol="0">
            <a:noAutofit/>
          </a:bodyPr>
          <a:lstStyle>
            <a:lvl1pPr>
              <a:defRPr lang="de-DE" dirty="0" smtClean="0">
                <a:solidFill>
                  <a:schemeClr val="accent3">
                    <a:lumMod val="75000"/>
                  </a:schemeClr>
                </a:solidFill>
              </a:defRPr>
            </a:lvl1pPr>
            <a:lvl2pPr>
              <a:defRPr lang="de-DE" dirty="0" smtClean="0">
                <a:solidFill>
                  <a:schemeClr val="accent3">
                    <a:lumMod val="75000"/>
                  </a:schemeClr>
                </a:solidFill>
              </a:defRPr>
            </a:lvl2pPr>
            <a:lvl3pPr>
              <a:defRPr lang="de-DE" dirty="0" smtClean="0">
                <a:solidFill>
                  <a:schemeClr val="accent3">
                    <a:lumMod val="75000"/>
                  </a:schemeClr>
                </a:solidFill>
              </a:defRPr>
            </a:lvl3pPr>
            <a:lvl4pPr>
              <a:defRPr lang="de-DE" dirty="0" smtClean="0">
                <a:solidFill>
                  <a:schemeClr val="accent3">
                    <a:lumMod val="75000"/>
                  </a:schemeClr>
                </a:solidFill>
              </a:defRPr>
            </a:lvl4pPr>
            <a:lvl5pPr>
              <a:defRPr lang="de-DE" dirty="0">
                <a:solidFill>
                  <a:schemeClr val="accent3">
                    <a:lumMod val="75000"/>
                  </a:schemeClr>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Foliennummernplatzhalter 6">
            <a:extLst>
              <a:ext uri="{FF2B5EF4-FFF2-40B4-BE49-F238E27FC236}">
                <a16:creationId xmlns:a16="http://schemas.microsoft.com/office/drawing/2014/main" id="{FC961A56-8ED4-46FD-87A5-FB31DA5F7FA0}"/>
              </a:ext>
            </a:extLst>
          </p:cNvPr>
          <p:cNvSpPr>
            <a:spLocks noGrp="1"/>
          </p:cNvSpPr>
          <p:nvPr>
            <p:ph type="sldNum" sz="quarter" idx="12"/>
          </p:nvPr>
        </p:nvSpPr>
        <p:spPr/>
        <p:txBody>
          <a:bodyPr/>
          <a:lstStyle>
            <a:lvl1pPr>
              <a:defRPr>
                <a:solidFill>
                  <a:schemeClr val="accent3">
                    <a:lumMod val="75000"/>
                  </a:schemeClr>
                </a:solidFill>
              </a:defRPr>
            </a:lvl1pPr>
          </a:lstStyle>
          <a:p>
            <a:fld id="{DDF5A8BD-E949-4BEE-BC04-18DF6B43ADBB}" type="slidenum">
              <a:rPr lang="de-DE" smtClean="0"/>
              <a:pPr/>
              <a:t>‹Nr.›</a:t>
            </a:fld>
            <a:endParaRPr lang="de-DE"/>
          </a:p>
        </p:txBody>
      </p:sp>
      <p:sp>
        <p:nvSpPr>
          <p:cNvPr id="5" name="Fußzeilenplatzhalter 4">
            <a:extLst>
              <a:ext uri="{FF2B5EF4-FFF2-40B4-BE49-F238E27FC236}">
                <a16:creationId xmlns:a16="http://schemas.microsoft.com/office/drawing/2014/main" id="{B5B1B9C6-584F-45FA-A0C1-DF0805E6CBFE}"/>
              </a:ext>
            </a:extLst>
          </p:cNvPr>
          <p:cNvSpPr>
            <a:spLocks noGrp="1"/>
          </p:cNvSpPr>
          <p:nvPr>
            <p:ph type="ftr" sz="quarter" idx="13"/>
          </p:nvPr>
        </p:nvSpPr>
        <p:spPr/>
        <p:txBody>
          <a:bodyPr/>
          <a:lstStyle>
            <a:lvl1pPr>
              <a:defRPr>
                <a:solidFill>
                  <a:schemeClr val="accent3">
                    <a:lumMod val="75000"/>
                  </a:schemeClr>
                </a:solidFill>
              </a:defRPr>
            </a:lvl1pPr>
          </a:lstStyle>
          <a:p>
            <a:r>
              <a:rPr lang="de-DE"/>
              <a:t>Sambia: Lions WaSH-Projekt 2023/2024</a:t>
            </a:r>
          </a:p>
        </p:txBody>
      </p:sp>
      <p:sp>
        <p:nvSpPr>
          <p:cNvPr id="9" name="Bildplatzhalter 8">
            <a:extLst>
              <a:ext uri="{FF2B5EF4-FFF2-40B4-BE49-F238E27FC236}">
                <a16:creationId xmlns:a16="http://schemas.microsoft.com/office/drawing/2014/main" id="{3E8BD3FE-3DC1-45BD-8BF5-33C1E05E03FA}"/>
              </a:ext>
            </a:extLst>
          </p:cNvPr>
          <p:cNvSpPr>
            <a:spLocks noGrp="1"/>
          </p:cNvSpPr>
          <p:nvPr>
            <p:ph type="pic" sz="quarter" idx="14"/>
          </p:nvPr>
        </p:nvSpPr>
        <p:spPr>
          <a:xfrm>
            <a:off x="334961" y="1556441"/>
            <a:ext cx="3741739" cy="4647136"/>
          </a:xfrm>
          <a:prstGeom prst="rect">
            <a:avLst/>
          </a:prstGeom>
        </p:spPr>
        <p:txBody>
          <a:bodyPr/>
          <a:lstStyle>
            <a:lvl1pPr>
              <a:defRPr>
                <a:solidFill>
                  <a:schemeClr val="accent3">
                    <a:lumMod val="75000"/>
                  </a:schemeClr>
                </a:solidFill>
              </a:defRPr>
            </a:lvl1pPr>
          </a:lstStyle>
          <a:p>
            <a:endParaRPr lang="de-DE"/>
          </a:p>
        </p:txBody>
      </p:sp>
      <p:cxnSp>
        <p:nvCxnSpPr>
          <p:cNvPr id="10" name="Gerader Verbinder 9" hidden="1">
            <a:extLst>
              <a:ext uri="{FF2B5EF4-FFF2-40B4-BE49-F238E27FC236}">
                <a16:creationId xmlns:a16="http://schemas.microsoft.com/office/drawing/2014/main" id="{324276E7-CABC-44AC-86DA-F0FB022F3B48}"/>
              </a:ext>
            </a:extLst>
          </p:cNvPr>
          <p:cNvCxnSpPr>
            <a:cxnSpLocks/>
          </p:cNvCxnSpPr>
          <p:nvPr userDrawn="1"/>
        </p:nvCxnSpPr>
        <p:spPr>
          <a:xfrm>
            <a:off x="334963" y="6125305"/>
            <a:ext cx="3735388"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3448116"/>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Bilder + Beschreibung">
    <p:spTree>
      <p:nvGrpSpPr>
        <p:cNvPr id="1" name=""/>
        <p:cNvGrpSpPr/>
        <p:nvPr/>
      </p:nvGrpSpPr>
      <p:grpSpPr>
        <a:xfrm>
          <a:off x="0" y="0"/>
          <a:ext cx="0" cy="0"/>
          <a:chOff x="0" y="0"/>
          <a:chExt cx="0" cy="0"/>
        </a:xfrm>
      </p:grpSpPr>
      <p:sp>
        <p:nvSpPr>
          <p:cNvPr id="12" name="Textplatzhalter 10">
            <a:extLst>
              <a:ext uri="{FF2B5EF4-FFF2-40B4-BE49-F238E27FC236}">
                <a16:creationId xmlns:a16="http://schemas.microsoft.com/office/drawing/2014/main" id="{B2B52BF8-10BC-4718-B911-0706E0A6A5C2}"/>
              </a:ext>
            </a:extLst>
          </p:cNvPr>
          <p:cNvSpPr>
            <a:spLocks noGrp="1"/>
          </p:cNvSpPr>
          <p:nvPr>
            <p:ph type="body" sz="quarter" idx="16" hasCustomPrompt="1"/>
          </p:nvPr>
        </p:nvSpPr>
        <p:spPr>
          <a:xfrm>
            <a:off x="334962" y="5002705"/>
            <a:ext cx="3583646" cy="1126634"/>
          </a:xfrm>
          <a:noFill/>
        </p:spPr>
        <p:txBody>
          <a:bodyPr lIns="0" anchor="t" anchorCtr="0"/>
          <a:lstStyle>
            <a:lvl1pPr marL="0" indent="0" algn="l">
              <a:buNone/>
              <a:defRPr sz="1600" b="0">
                <a:solidFill>
                  <a:schemeClr val="accent3">
                    <a:lumMod val="75000"/>
                  </a:schemeClr>
                </a:solidFill>
              </a:defRPr>
            </a:lvl1pPr>
          </a:lstStyle>
          <a:p>
            <a:pPr lvl="0"/>
            <a:r>
              <a:rPr lang="de-DE"/>
              <a:t>Bildbeschreibung bearbeiten</a:t>
            </a:r>
          </a:p>
        </p:txBody>
      </p:sp>
      <p:sp>
        <p:nvSpPr>
          <p:cNvPr id="13" name="Textplatzhalter 10">
            <a:extLst>
              <a:ext uri="{FF2B5EF4-FFF2-40B4-BE49-F238E27FC236}">
                <a16:creationId xmlns:a16="http://schemas.microsoft.com/office/drawing/2014/main" id="{4AFCF0B8-0EB1-4137-AE56-372DB300AF8C}"/>
              </a:ext>
            </a:extLst>
          </p:cNvPr>
          <p:cNvSpPr>
            <a:spLocks noGrp="1"/>
          </p:cNvSpPr>
          <p:nvPr>
            <p:ph type="body" sz="quarter" idx="17" hasCustomPrompt="1"/>
          </p:nvPr>
        </p:nvSpPr>
        <p:spPr>
          <a:xfrm>
            <a:off x="4304177" y="5002706"/>
            <a:ext cx="3583646" cy="1126634"/>
          </a:xfrm>
          <a:noFill/>
        </p:spPr>
        <p:txBody>
          <a:bodyPr lIns="0" anchor="t" anchorCtr="0"/>
          <a:lstStyle>
            <a:lvl1pPr marL="0" indent="0" algn="l">
              <a:buNone/>
              <a:defRPr sz="1600" b="0">
                <a:solidFill>
                  <a:schemeClr val="accent3">
                    <a:lumMod val="75000"/>
                  </a:schemeClr>
                </a:solidFill>
              </a:defRPr>
            </a:lvl1pPr>
          </a:lstStyle>
          <a:p>
            <a:pPr lvl="0"/>
            <a:r>
              <a:rPr lang="de-DE"/>
              <a:t>Bildbeschreibung bearbeiten</a:t>
            </a:r>
          </a:p>
        </p:txBody>
      </p:sp>
      <p:sp>
        <p:nvSpPr>
          <p:cNvPr id="14" name="Textplatzhalter 10">
            <a:extLst>
              <a:ext uri="{FF2B5EF4-FFF2-40B4-BE49-F238E27FC236}">
                <a16:creationId xmlns:a16="http://schemas.microsoft.com/office/drawing/2014/main" id="{A63F5975-261A-4487-B458-38275D044199}"/>
              </a:ext>
            </a:extLst>
          </p:cNvPr>
          <p:cNvSpPr>
            <a:spLocks noGrp="1"/>
          </p:cNvSpPr>
          <p:nvPr>
            <p:ph type="body" sz="quarter" idx="18" hasCustomPrompt="1"/>
          </p:nvPr>
        </p:nvSpPr>
        <p:spPr>
          <a:xfrm>
            <a:off x="8273389" y="5002704"/>
            <a:ext cx="3583647" cy="1126634"/>
          </a:xfrm>
          <a:noFill/>
        </p:spPr>
        <p:txBody>
          <a:bodyPr lIns="0" anchor="t" anchorCtr="0"/>
          <a:lstStyle>
            <a:lvl1pPr marL="0" indent="0" algn="l">
              <a:buNone/>
              <a:defRPr sz="1600" b="0">
                <a:solidFill>
                  <a:schemeClr val="accent3">
                    <a:lumMod val="75000"/>
                  </a:schemeClr>
                </a:solidFill>
              </a:defRPr>
            </a:lvl1pPr>
          </a:lstStyle>
          <a:p>
            <a:pPr lvl="0"/>
            <a:r>
              <a:rPr lang="de-DE"/>
              <a:t>Bildbeschreibung bearbeiten</a:t>
            </a:r>
          </a:p>
        </p:txBody>
      </p:sp>
      <p:sp>
        <p:nvSpPr>
          <p:cNvPr id="2" name="Titel 1">
            <a:extLst>
              <a:ext uri="{FF2B5EF4-FFF2-40B4-BE49-F238E27FC236}">
                <a16:creationId xmlns:a16="http://schemas.microsoft.com/office/drawing/2014/main" id="{43C03337-CE41-4610-A44D-EFAB0E16969F}"/>
              </a:ext>
            </a:extLst>
          </p:cNvPr>
          <p:cNvSpPr>
            <a:spLocks noGrp="1"/>
          </p:cNvSpPr>
          <p:nvPr>
            <p:ph type="title"/>
          </p:nvPr>
        </p:nvSpPr>
        <p:spPr>
          <a:xfrm>
            <a:off x="334963" y="333379"/>
            <a:ext cx="11522074" cy="1032506"/>
          </a:xfrm>
          <a:prstGeom prst="rect">
            <a:avLst/>
          </a:prstGeom>
        </p:spPr>
        <p:txBody>
          <a:bodyPr/>
          <a:lstStyle/>
          <a:p>
            <a:r>
              <a:rPr lang="de-DE"/>
              <a:t>Mastertitelformat bearbeiten</a:t>
            </a:r>
          </a:p>
        </p:txBody>
      </p:sp>
      <p:sp>
        <p:nvSpPr>
          <p:cNvPr id="3" name="Fußzeilenplatzhalter 2">
            <a:extLst>
              <a:ext uri="{FF2B5EF4-FFF2-40B4-BE49-F238E27FC236}">
                <a16:creationId xmlns:a16="http://schemas.microsoft.com/office/drawing/2014/main" id="{BA1849C8-2BE5-40D6-9005-3C75F64BBDB7}"/>
              </a:ext>
            </a:extLst>
          </p:cNvPr>
          <p:cNvSpPr>
            <a:spLocks noGrp="1"/>
          </p:cNvSpPr>
          <p:nvPr>
            <p:ph type="ftr" sz="quarter" idx="10"/>
          </p:nvPr>
        </p:nvSpPr>
        <p:spPr/>
        <p:txBody>
          <a:bodyPr/>
          <a:lstStyle/>
          <a:p>
            <a:r>
              <a:rPr lang="de-DE"/>
              <a:t>Sambia: Lions WaSH-Projekt 2023/2024</a:t>
            </a:r>
          </a:p>
        </p:txBody>
      </p:sp>
      <p:sp>
        <p:nvSpPr>
          <p:cNvPr id="4" name="Foliennummernplatzhalter 3">
            <a:extLst>
              <a:ext uri="{FF2B5EF4-FFF2-40B4-BE49-F238E27FC236}">
                <a16:creationId xmlns:a16="http://schemas.microsoft.com/office/drawing/2014/main" id="{EC96A997-B5BF-470F-A0AF-75D4F48569E3}"/>
              </a:ext>
            </a:extLst>
          </p:cNvPr>
          <p:cNvSpPr>
            <a:spLocks noGrp="1"/>
          </p:cNvSpPr>
          <p:nvPr>
            <p:ph type="sldNum" sz="quarter" idx="11"/>
          </p:nvPr>
        </p:nvSpPr>
        <p:spPr/>
        <p:txBody>
          <a:bodyPr/>
          <a:lstStyle/>
          <a:p>
            <a:fld id="{DDF5A8BD-E949-4BEE-BC04-18DF6B43ADBB}" type="slidenum">
              <a:rPr lang="de-DE" smtClean="0"/>
              <a:pPr/>
              <a:t>‹Nr.›</a:t>
            </a:fld>
            <a:endParaRPr lang="de-DE"/>
          </a:p>
        </p:txBody>
      </p:sp>
      <p:sp>
        <p:nvSpPr>
          <p:cNvPr id="6" name="Bildplatzhalter 5">
            <a:extLst>
              <a:ext uri="{FF2B5EF4-FFF2-40B4-BE49-F238E27FC236}">
                <a16:creationId xmlns:a16="http://schemas.microsoft.com/office/drawing/2014/main" id="{057170D6-715B-4E5D-8601-E7711BE54A39}"/>
              </a:ext>
            </a:extLst>
          </p:cNvPr>
          <p:cNvSpPr>
            <a:spLocks noGrp="1"/>
          </p:cNvSpPr>
          <p:nvPr>
            <p:ph type="pic" sz="quarter" idx="12"/>
          </p:nvPr>
        </p:nvSpPr>
        <p:spPr>
          <a:xfrm>
            <a:off x="4304177" y="2678453"/>
            <a:ext cx="3583646" cy="2324252"/>
          </a:xfrm>
        </p:spPr>
        <p:txBody>
          <a:bodyPr/>
          <a:lstStyle/>
          <a:p>
            <a:endParaRPr lang="de-DE"/>
          </a:p>
        </p:txBody>
      </p:sp>
      <p:sp>
        <p:nvSpPr>
          <p:cNvPr id="7" name="Bildplatzhalter 5">
            <a:extLst>
              <a:ext uri="{FF2B5EF4-FFF2-40B4-BE49-F238E27FC236}">
                <a16:creationId xmlns:a16="http://schemas.microsoft.com/office/drawing/2014/main" id="{F710399D-2118-4B5F-B79B-0ACFA31D0F47}"/>
              </a:ext>
            </a:extLst>
          </p:cNvPr>
          <p:cNvSpPr>
            <a:spLocks noGrp="1"/>
          </p:cNvSpPr>
          <p:nvPr>
            <p:ph type="pic" sz="quarter" idx="13"/>
          </p:nvPr>
        </p:nvSpPr>
        <p:spPr>
          <a:xfrm>
            <a:off x="334963" y="2678453"/>
            <a:ext cx="3583646" cy="2324252"/>
          </a:xfrm>
        </p:spPr>
        <p:txBody>
          <a:bodyPr/>
          <a:lstStyle/>
          <a:p>
            <a:endParaRPr lang="de-DE"/>
          </a:p>
        </p:txBody>
      </p:sp>
      <p:sp>
        <p:nvSpPr>
          <p:cNvPr id="8" name="Bildplatzhalter 5">
            <a:extLst>
              <a:ext uri="{FF2B5EF4-FFF2-40B4-BE49-F238E27FC236}">
                <a16:creationId xmlns:a16="http://schemas.microsoft.com/office/drawing/2014/main" id="{AE6E6FD4-54CD-433C-A2DE-F479A3F1A200}"/>
              </a:ext>
            </a:extLst>
          </p:cNvPr>
          <p:cNvSpPr>
            <a:spLocks noGrp="1"/>
          </p:cNvSpPr>
          <p:nvPr>
            <p:ph type="pic" sz="quarter" idx="14"/>
          </p:nvPr>
        </p:nvSpPr>
        <p:spPr>
          <a:xfrm>
            <a:off x="8273391" y="2678453"/>
            <a:ext cx="3583646" cy="2324252"/>
          </a:xfrm>
        </p:spPr>
        <p:txBody>
          <a:bodyPr/>
          <a:lstStyle/>
          <a:p>
            <a:endParaRPr lang="de-DE"/>
          </a:p>
        </p:txBody>
      </p:sp>
      <p:sp>
        <p:nvSpPr>
          <p:cNvPr id="11" name="Textplatzhalter 10">
            <a:extLst>
              <a:ext uri="{FF2B5EF4-FFF2-40B4-BE49-F238E27FC236}">
                <a16:creationId xmlns:a16="http://schemas.microsoft.com/office/drawing/2014/main" id="{54E27804-6736-4746-8FBC-7083B07A2965}"/>
              </a:ext>
            </a:extLst>
          </p:cNvPr>
          <p:cNvSpPr>
            <a:spLocks noGrp="1"/>
          </p:cNvSpPr>
          <p:nvPr>
            <p:ph type="body" sz="quarter" idx="15"/>
          </p:nvPr>
        </p:nvSpPr>
        <p:spPr>
          <a:xfrm>
            <a:off x="334963" y="1844674"/>
            <a:ext cx="11522075" cy="504077"/>
          </a:xfrm>
          <a:solidFill>
            <a:schemeClr val="accent2"/>
          </a:solidFill>
          <a:ln>
            <a:noFill/>
          </a:ln>
        </p:spPr>
        <p:txBody>
          <a:bodyPr anchor="ctr" anchorCtr="0"/>
          <a:lstStyle>
            <a:lvl1pPr marL="0" indent="0" algn="ctr">
              <a:buNone/>
              <a:defRPr b="1">
                <a:solidFill>
                  <a:schemeClr val="bg1"/>
                </a:solidFill>
              </a:defRPr>
            </a:lvl1pPr>
          </a:lstStyle>
          <a:p>
            <a:pPr lvl="0"/>
            <a:r>
              <a:rPr lang="de-DE"/>
              <a:t>Mastertextformat bearbeiten</a:t>
            </a:r>
          </a:p>
        </p:txBody>
      </p:sp>
    </p:spTree>
    <p:extLst>
      <p:ext uri="{BB962C8B-B14F-4D97-AF65-F5344CB8AC3E}">
        <p14:creationId xmlns:p14="http://schemas.microsoft.com/office/powerpoint/2010/main" val="27169007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orstellung_1_Person">
    <p:spTree>
      <p:nvGrpSpPr>
        <p:cNvPr id="1" name=""/>
        <p:cNvGrpSpPr/>
        <p:nvPr/>
      </p:nvGrpSpPr>
      <p:grpSpPr>
        <a:xfrm>
          <a:off x="0" y="0"/>
          <a:ext cx="0" cy="0"/>
          <a:chOff x="0" y="0"/>
          <a:chExt cx="0" cy="0"/>
        </a:xfrm>
      </p:grpSpPr>
      <p:sp>
        <p:nvSpPr>
          <p:cNvPr id="16" name="Rechteck 15">
            <a:extLst>
              <a:ext uri="{FF2B5EF4-FFF2-40B4-BE49-F238E27FC236}">
                <a16:creationId xmlns:a16="http://schemas.microsoft.com/office/drawing/2014/main" id="{587C4F9A-8E16-4E28-AF3A-20E42DE21C68}"/>
              </a:ext>
            </a:extLst>
          </p:cNvPr>
          <p:cNvSpPr/>
          <p:nvPr userDrawn="1"/>
        </p:nvSpPr>
        <p:spPr>
          <a:xfrm>
            <a:off x="4095748" y="3745706"/>
            <a:ext cx="7296151" cy="20312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BB7740E8-EB9D-4E4C-98D1-28DF9A60E716}"/>
              </a:ext>
            </a:extLst>
          </p:cNvPr>
          <p:cNvSpPr>
            <a:spLocks noGrp="1"/>
          </p:cNvSpPr>
          <p:nvPr>
            <p:ph type="title"/>
          </p:nvPr>
        </p:nvSpPr>
        <p:spPr>
          <a:xfrm>
            <a:off x="334963" y="333379"/>
            <a:ext cx="11522074" cy="1032506"/>
          </a:xfrm>
          <a:prstGeom prst="rect">
            <a:avLst/>
          </a:prstGeom>
        </p:spPr>
        <p:txBody>
          <a:bodyPr/>
          <a:lstStyle/>
          <a:p>
            <a:r>
              <a:rPr lang="de-DE"/>
              <a:t>Mastertitelformat bearbeiten</a:t>
            </a:r>
          </a:p>
        </p:txBody>
      </p:sp>
      <p:sp>
        <p:nvSpPr>
          <p:cNvPr id="3" name="Fußzeilenplatzhalter 2">
            <a:extLst>
              <a:ext uri="{FF2B5EF4-FFF2-40B4-BE49-F238E27FC236}">
                <a16:creationId xmlns:a16="http://schemas.microsoft.com/office/drawing/2014/main" id="{6C2E9272-231A-4AC3-B809-8C78321D8C7D}"/>
              </a:ext>
            </a:extLst>
          </p:cNvPr>
          <p:cNvSpPr>
            <a:spLocks noGrp="1"/>
          </p:cNvSpPr>
          <p:nvPr>
            <p:ph type="ftr" sz="quarter" idx="10"/>
          </p:nvPr>
        </p:nvSpPr>
        <p:spPr/>
        <p:txBody>
          <a:bodyPr/>
          <a:lstStyle/>
          <a:p>
            <a:r>
              <a:rPr lang="de-DE"/>
              <a:t>Sambia: Lions WaSH-Projekt 2023/2024</a:t>
            </a:r>
          </a:p>
        </p:txBody>
      </p:sp>
      <p:sp>
        <p:nvSpPr>
          <p:cNvPr id="4" name="Foliennummernplatzhalter 3">
            <a:extLst>
              <a:ext uri="{FF2B5EF4-FFF2-40B4-BE49-F238E27FC236}">
                <a16:creationId xmlns:a16="http://schemas.microsoft.com/office/drawing/2014/main" id="{83F77064-0A15-4F12-9BC5-73F6F91823F8}"/>
              </a:ext>
            </a:extLst>
          </p:cNvPr>
          <p:cNvSpPr>
            <a:spLocks noGrp="1"/>
          </p:cNvSpPr>
          <p:nvPr>
            <p:ph type="sldNum" sz="quarter" idx="11"/>
          </p:nvPr>
        </p:nvSpPr>
        <p:spPr/>
        <p:txBody>
          <a:bodyPr/>
          <a:lstStyle/>
          <a:p>
            <a:fld id="{DDF5A8BD-E949-4BEE-BC04-18DF6B43ADBB}" type="slidenum">
              <a:rPr lang="de-DE" smtClean="0"/>
              <a:pPr/>
              <a:t>‹Nr.›</a:t>
            </a:fld>
            <a:endParaRPr lang="de-DE"/>
          </a:p>
        </p:txBody>
      </p:sp>
      <p:sp>
        <p:nvSpPr>
          <p:cNvPr id="6" name="Bildplatzhalter 5">
            <a:extLst>
              <a:ext uri="{FF2B5EF4-FFF2-40B4-BE49-F238E27FC236}">
                <a16:creationId xmlns:a16="http://schemas.microsoft.com/office/drawing/2014/main" id="{F734D9A5-61F5-40D5-B8B0-21A5AAD905B5}"/>
              </a:ext>
            </a:extLst>
          </p:cNvPr>
          <p:cNvSpPr>
            <a:spLocks noGrp="1"/>
          </p:cNvSpPr>
          <p:nvPr>
            <p:ph type="pic" sz="quarter" idx="12"/>
          </p:nvPr>
        </p:nvSpPr>
        <p:spPr>
          <a:xfrm>
            <a:off x="800100" y="2328862"/>
            <a:ext cx="2914650" cy="3448050"/>
          </a:xfrm>
        </p:spPr>
        <p:txBody>
          <a:bodyPr/>
          <a:lstStyle/>
          <a:p>
            <a:endParaRPr lang="de-DE"/>
          </a:p>
        </p:txBody>
      </p:sp>
      <p:sp>
        <p:nvSpPr>
          <p:cNvPr id="7" name="Rechteck 6">
            <a:extLst>
              <a:ext uri="{FF2B5EF4-FFF2-40B4-BE49-F238E27FC236}">
                <a16:creationId xmlns:a16="http://schemas.microsoft.com/office/drawing/2014/main" id="{C66B4F4B-1CDF-40D1-A0B9-8C443737D519}"/>
              </a:ext>
            </a:extLst>
          </p:cNvPr>
          <p:cNvSpPr/>
          <p:nvPr userDrawn="1"/>
        </p:nvSpPr>
        <p:spPr>
          <a:xfrm>
            <a:off x="4095748" y="2328862"/>
            <a:ext cx="7296151" cy="1032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platzhalter 8">
            <a:extLst>
              <a:ext uri="{FF2B5EF4-FFF2-40B4-BE49-F238E27FC236}">
                <a16:creationId xmlns:a16="http://schemas.microsoft.com/office/drawing/2014/main" id="{8A732418-7DA6-408D-8739-CABFAAD635C3}"/>
              </a:ext>
            </a:extLst>
          </p:cNvPr>
          <p:cNvSpPr>
            <a:spLocks noGrp="1"/>
          </p:cNvSpPr>
          <p:nvPr>
            <p:ph type="body" sz="quarter" idx="13" hasCustomPrompt="1"/>
          </p:nvPr>
        </p:nvSpPr>
        <p:spPr>
          <a:xfrm>
            <a:off x="4419600" y="2554877"/>
            <a:ext cx="6972300" cy="633413"/>
          </a:xfrm>
        </p:spPr>
        <p:txBody>
          <a:bodyPr anchor="ctr" anchorCtr="0"/>
          <a:lstStyle>
            <a:lvl1pPr>
              <a:defRPr>
                <a:solidFill>
                  <a:schemeClr val="bg1"/>
                </a:solidFill>
              </a:defRPr>
            </a:lvl1pPr>
            <a:lvl2pPr>
              <a:defRPr>
                <a:solidFill>
                  <a:schemeClr val="bg1"/>
                </a:solidFill>
              </a:defRPr>
            </a:lvl2pPr>
            <a:lvl3pPr marL="0" indent="0" algn="l">
              <a:buNone/>
              <a:defRPr sz="2000" b="1">
                <a:solidFill>
                  <a:schemeClr val="bg1"/>
                </a:solidFill>
              </a:defRPr>
            </a:lvl3pPr>
            <a:lvl4pPr>
              <a:defRPr>
                <a:solidFill>
                  <a:schemeClr val="bg1"/>
                </a:solidFill>
              </a:defRPr>
            </a:lvl4pPr>
            <a:lvl5pPr>
              <a:defRPr>
                <a:solidFill>
                  <a:schemeClr val="bg1"/>
                </a:solidFill>
              </a:defRPr>
            </a:lvl5pPr>
          </a:lstStyle>
          <a:p>
            <a:pPr lvl="2"/>
            <a:r>
              <a:rPr lang="de-DE"/>
              <a:t>Vorname Nachname</a:t>
            </a:r>
          </a:p>
        </p:txBody>
      </p:sp>
      <p:sp>
        <p:nvSpPr>
          <p:cNvPr id="10" name="Textplatzhalter 8">
            <a:extLst>
              <a:ext uri="{FF2B5EF4-FFF2-40B4-BE49-F238E27FC236}">
                <a16:creationId xmlns:a16="http://schemas.microsoft.com/office/drawing/2014/main" id="{5D50C2B0-3B7D-44F0-9E55-57485D5E40EE}"/>
              </a:ext>
            </a:extLst>
          </p:cNvPr>
          <p:cNvSpPr>
            <a:spLocks noGrp="1"/>
          </p:cNvSpPr>
          <p:nvPr>
            <p:ph type="body" sz="quarter" idx="14" hasCustomPrompt="1"/>
          </p:nvPr>
        </p:nvSpPr>
        <p:spPr>
          <a:xfrm>
            <a:off x="4419600" y="4083636"/>
            <a:ext cx="6972300" cy="461963"/>
          </a:xfrm>
        </p:spPr>
        <p:txBody>
          <a:bodyPr anchor="ctr" anchorCtr="0"/>
          <a:lstStyle>
            <a:lvl1pPr>
              <a:defRPr>
                <a:solidFill>
                  <a:schemeClr val="bg1"/>
                </a:solidFill>
              </a:defRPr>
            </a:lvl1pPr>
            <a:lvl2pPr>
              <a:defRPr>
                <a:solidFill>
                  <a:schemeClr val="bg1"/>
                </a:solidFill>
              </a:defRPr>
            </a:lvl2pPr>
            <a:lvl3pPr marL="180975" indent="-180975" algn="l">
              <a:buClr>
                <a:schemeClr val="accent1"/>
              </a:buClr>
              <a:buFont typeface="Arial" panose="020B0604020202020204" pitchFamily="34" charset="0"/>
              <a:buChar char="•"/>
              <a:defRPr>
                <a:solidFill>
                  <a:schemeClr val="bg1"/>
                </a:solidFill>
              </a:defRPr>
            </a:lvl3pPr>
            <a:lvl4pPr>
              <a:defRPr>
                <a:solidFill>
                  <a:schemeClr val="bg1"/>
                </a:solidFill>
              </a:defRPr>
            </a:lvl4pPr>
            <a:lvl5pPr>
              <a:defRPr>
                <a:solidFill>
                  <a:schemeClr val="bg1"/>
                </a:solidFill>
              </a:defRPr>
            </a:lvl5pPr>
          </a:lstStyle>
          <a:p>
            <a:pPr lvl="2"/>
            <a:r>
              <a:rPr lang="de-DE"/>
              <a:t>Information Bearbeiten</a:t>
            </a:r>
          </a:p>
        </p:txBody>
      </p:sp>
      <p:sp>
        <p:nvSpPr>
          <p:cNvPr id="12" name="Textplatzhalter 8">
            <a:extLst>
              <a:ext uri="{FF2B5EF4-FFF2-40B4-BE49-F238E27FC236}">
                <a16:creationId xmlns:a16="http://schemas.microsoft.com/office/drawing/2014/main" id="{6C772A29-15D7-48D7-A02D-8A4BAA0FE25C}"/>
              </a:ext>
            </a:extLst>
          </p:cNvPr>
          <p:cNvSpPr>
            <a:spLocks noGrp="1"/>
          </p:cNvSpPr>
          <p:nvPr>
            <p:ph type="body" sz="quarter" idx="15" hasCustomPrompt="1"/>
          </p:nvPr>
        </p:nvSpPr>
        <p:spPr>
          <a:xfrm>
            <a:off x="4419600" y="4550360"/>
            <a:ext cx="6972300" cy="461963"/>
          </a:xfrm>
        </p:spPr>
        <p:txBody>
          <a:bodyPr anchor="ctr" anchorCtr="0"/>
          <a:lstStyle>
            <a:lvl1pPr>
              <a:defRPr>
                <a:solidFill>
                  <a:schemeClr val="bg1"/>
                </a:solidFill>
              </a:defRPr>
            </a:lvl1pPr>
            <a:lvl2pPr>
              <a:defRPr>
                <a:solidFill>
                  <a:schemeClr val="bg1"/>
                </a:solidFill>
              </a:defRPr>
            </a:lvl2pPr>
            <a:lvl3pPr marL="180975" indent="-180975" algn="l">
              <a:buClr>
                <a:schemeClr val="accent1"/>
              </a:buClr>
              <a:buFont typeface="Arial" panose="020B0604020202020204" pitchFamily="34" charset="0"/>
              <a:buChar char="•"/>
              <a:defRPr>
                <a:solidFill>
                  <a:schemeClr val="bg1"/>
                </a:solidFill>
              </a:defRPr>
            </a:lvl3pPr>
            <a:lvl4pPr>
              <a:defRPr>
                <a:solidFill>
                  <a:schemeClr val="bg1"/>
                </a:solidFill>
              </a:defRPr>
            </a:lvl4pPr>
            <a:lvl5pPr>
              <a:defRPr>
                <a:solidFill>
                  <a:schemeClr val="bg1"/>
                </a:solidFill>
              </a:defRPr>
            </a:lvl5pPr>
          </a:lstStyle>
          <a:p>
            <a:pPr lvl="2"/>
            <a:r>
              <a:rPr lang="de-DE"/>
              <a:t>Information Bearbeiten</a:t>
            </a:r>
          </a:p>
        </p:txBody>
      </p:sp>
      <p:sp>
        <p:nvSpPr>
          <p:cNvPr id="17" name="Textplatzhalter 8">
            <a:extLst>
              <a:ext uri="{FF2B5EF4-FFF2-40B4-BE49-F238E27FC236}">
                <a16:creationId xmlns:a16="http://schemas.microsoft.com/office/drawing/2014/main" id="{433286E5-6590-49FE-9F81-3BD3F13BAF55}"/>
              </a:ext>
            </a:extLst>
          </p:cNvPr>
          <p:cNvSpPr>
            <a:spLocks noGrp="1"/>
          </p:cNvSpPr>
          <p:nvPr>
            <p:ph type="body" sz="quarter" idx="16" hasCustomPrompt="1"/>
          </p:nvPr>
        </p:nvSpPr>
        <p:spPr>
          <a:xfrm>
            <a:off x="4419600" y="5012323"/>
            <a:ext cx="6972300" cy="461963"/>
          </a:xfrm>
        </p:spPr>
        <p:txBody>
          <a:bodyPr anchor="ctr" anchorCtr="0"/>
          <a:lstStyle>
            <a:lvl1pPr>
              <a:defRPr>
                <a:solidFill>
                  <a:schemeClr val="bg1"/>
                </a:solidFill>
              </a:defRPr>
            </a:lvl1pPr>
            <a:lvl2pPr>
              <a:defRPr>
                <a:solidFill>
                  <a:schemeClr val="bg1"/>
                </a:solidFill>
              </a:defRPr>
            </a:lvl2pPr>
            <a:lvl3pPr marL="180975" indent="-180975" algn="l">
              <a:buClr>
                <a:schemeClr val="accent1"/>
              </a:buClr>
              <a:buFont typeface="Arial" panose="020B0604020202020204" pitchFamily="34" charset="0"/>
              <a:buChar char="•"/>
              <a:defRPr>
                <a:solidFill>
                  <a:schemeClr val="bg1"/>
                </a:solidFill>
              </a:defRPr>
            </a:lvl3pPr>
            <a:lvl4pPr>
              <a:defRPr>
                <a:solidFill>
                  <a:schemeClr val="bg1"/>
                </a:solidFill>
              </a:defRPr>
            </a:lvl4pPr>
            <a:lvl5pPr>
              <a:defRPr>
                <a:solidFill>
                  <a:schemeClr val="bg1"/>
                </a:solidFill>
              </a:defRPr>
            </a:lvl5pPr>
          </a:lstStyle>
          <a:p>
            <a:pPr lvl="2"/>
            <a:r>
              <a:rPr lang="de-DE"/>
              <a:t>Information Bearbeiten</a:t>
            </a:r>
          </a:p>
        </p:txBody>
      </p:sp>
    </p:spTree>
    <p:extLst>
      <p:ext uri="{BB962C8B-B14F-4D97-AF65-F5344CB8AC3E}">
        <p14:creationId xmlns:p14="http://schemas.microsoft.com/office/powerpoint/2010/main" val="18929326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orstellung_2_Personen">
    <p:spTree>
      <p:nvGrpSpPr>
        <p:cNvPr id="1" name=""/>
        <p:cNvGrpSpPr/>
        <p:nvPr/>
      </p:nvGrpSpPr>
      <p:grpSpPr>
        <a:xfrm>
          <a:off x="0" y="0"/>
          <a:ext cx="0" cy="0"/>
          <a:chOff x="0" y="0"/>
          <a:chExt cx="0" cy="0"/>
        </a:xfrm>
      </p:grpSpPr>
      <p:sp>
        <p:nvSpPr>
          <p:cNvPr id="20" name="Rechteck 19">
            <a:extLst>
              <a:ext uri="{FF2B5EF4-FFF2-40B4-BE49-F238E27FC236}">
                <a16:creationId xmlns:a16="http://schemas.microsoft.com/office/drawing/2014/main" id="{F53BE8CB-B295-4EEE-B5D9-BA8B46E18696}"/>
              </a:ext>
            </a:extLst>
          </p:cNvPr>
          <p:cNvSpPr/>
          <p:nvPr userDrawn="1"/>
        </p:nvSpPr>
        <p:spPr>
          <a:xfrm>
            <a:off x="1024729" y="4882061"/>
            <a:ext cx="4608513" cy="12546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5FF846CF-CC0C-40D3-A7D0-BAC2823B4424}"/>
              </a:ext>
            </a:extLst>
          </p:cNvPr>
          <p:cNvSpPr>
            <a:spLocks noGrp="1"/>
          </p:cNvSpPr>
          <p:nvPr>
            <p:ph type="title"/>
          </p:nvPr>
        </p:nvSpPr>
        <p:spPr>
          <a:xfrm>
            <a:off x="334963" y="333379"/>
            <a:ext cx="11522074" cy="1032506"/>
          </a:xfrm>
          <a:prstGeom prst="rect">
            <a:avLst/>
          </a:prstGeom>
        </p:spPr>
        <p:txBody>
          <a:bodyPr/>
          <a:lstStyle/>
          <a:p>
            <a:r>
              <a:rPr lang="de-DE"/>
              <a:t>Mastertitelformat bearbeiten</a:t>
            </a:r>
          </a:p>
        </p:txBody>
      </p:sp>
      <p:sp>
        <p:nvSpPr>
          <p:cNvPr id="3" name="Fußzeilenplatzhalter 2">
            <a:extLst>
              <a:ext uri="{FF2B5EF4-FFF2-40B4-BE49-F238E27FC236}">
                <a16:creationId xmlns:a16="http://schemas.microsoft.com/office/drawing/2014/main" id="{9DA866E9-C678-432F-8BF8-B6777D1D194A}"/>
              </a:ext>
            </a:extLst>
          </p:cNvPr>
          <p:cNvSpPr>
            <a:spLocks noGrp="1"/>
          </p:cNvSpPr>
          <p:nvPr>
            <p:ph type="ftr" sz="quarter" idx="10"/>
          </p:nvPr>
        </p:nvSpPr>
        <p:spPr/>
        <p:txBody>
          <a:bodyPr/>
          <a:lstStyle/>
          <a:p>
            <a:r>
              <a:rPr lang="de-DE"/>
              <a:t>Sambia: Lions WaSH-Projekt 2023/2024</a:t>
            </a:r>
          </a:p>
        </p:txBody>
      </p:sp>
      <p:sp>
        <p:nvSpPr>
          <p:cNvPr id="4" name="Foliennummernplatzhalter 3">
            <a:extLst>
              <a:ext uri="{FF2B5EF4-FFF2-40B4-BE49-F238E27FC236}">
                <a16:creationId xmlns:a16="http://schemas.microsoft.com/office/drawing/2014/main" id="{2B80AE85-CDD5-4AEE-9110-9BF52227FDCF}"/>
              </a:ext>
            </a:extLst>
          </p:cNvPr>
          <p:cNvSpPr>
            <a:spLocks noGrp="1"/>
          </p:cNvSpPr>
          <p:nvPr>
            <p:ph type="sldNum" sz="quarter" idx="11"/>
          </p:nvPr>
        </p:nvSpPr>
        <p:spPr/>
        <p:txBody>
          <a:bodyPr/>
          <a:lstStyle/>
          <a:p>
            <a:fld id="{DDF5A8BD-E949-4BEE-BC04-18DF6B43ADBB}" type="slidenum">
              <a:rPr lang="de-DE" smtClean="0"/>
              <a:pPr/>
              <a:t>‹Nr.›</a:t>
            </a:fld>
            <a:endParaRPr lang="de-DE"/>
          </a:p>
        </p:txBody>
      </p:sp>
      <p:sp>
        <p:nvSpPr>
          <p:cNvPr id="6" name="Bildplatzhalter 5">
            <a:extLst>
              <a:ext uri="{FF2B5EF4-FFF2-40B4-BE49-F238E27FC236}">
                <a16:creationId xmlns:a16="http://schemas.microsoft.com/office/drawing/2014/main" id="{4DFC7BA7-9000-457C-B566-563981F9BF21}"/>
              </a:ext>
            </a:extLst>
          </p:cNvPr>
          <p:cNvSpPr>
            <a:spLocks noGrp="1"/>
          </p:cNvSpPr>
          <p:nvPr>
            <p:ph type="pic" sz="quarter" idx="12"/>
          </p:nvPr>
        </p:nvSpPr>
        <p:spPr>
          <a:xfrm>
            <a:off x="1024729" y="1855102"/>
            <a:ext cx="4608512" cy="2865997"/>
          </a:xfrm>
        </p:spPr>
        <p:txBody>
          <a:bodyPr/>
          <a:lstStyle/>
          <a:p>
            <a:endParaRPr lang="de-DE"/>
          </a:p>
        </p:txBody>
      </p:sp>
      <p:sp>
        <p:nvSpPr>
          <p:cNvPr id="11" name="Rechteck 10">
            <a:extLst>
              <a:ext uri="{FF2B5EF4-FFF2-40B4-BE49-F238E27FC236}">
                <a16:creationId xmlns:a16="http://schemas.microsoft.com/office/drawing/2014/main" id="{CEB8D7C1-7120-4E8C-AEFA-F06E6F24D426}"/>
              </a:ext>
            </a:extLst>
          </p:cNvPr>
          <p:cNvSpPr/>
          <p:nvPr userDrawn="1"/>
        </p:nvSpPr>
        <p:spPr>
          <a:xfrm>
            <a:off x="6573439" y="4882061"/>
            <a:ext cx="4608513" cy="12546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Bildplatzhalter 5">
            <a:extLst>
              <a:ext uri="{FF2B5EF4-FFF2-40B4-BE49-F238E27FC236}">
                <a16:creationId xmlns:a16="http://schemas.microsoft.com/office/drawing/2014/main" id="{42C1D59B-F3CB-4362-8174-F4442F1AE8EF}"/>
              </a:ext>
            </a:extLst>
          </p:cNvPr>
          <p:cNvSpPr>
            <a:spLocks noGrp="1"/>
          </p:cNvSpPr>
          <p:nvPr>
            <p:ph type="pic" sz="quarter" idx="16"/>
          </p:nvPr>
        </p:nvSpPr>
        <p:spPr>
          <a:xfrm>
            <a:off x="6573439" y="1855102"/>
            <a:ext cx="4593832" cy="2865997"/>
          </a:xfrm>
        </p:spPr>
        <p:txBody>
          <a:bodyPr/>
          <a:lstStyle/>
          <a:p>
            <a:endParaRPr lang="de-DE"/>
          </a:p>
        </p:txBody>
      </p:sp>
      <p:sp>
        <p:nvSpPr>
          <p:cNvPr id="8" name="Textplatzhalter 8">
            <a:extLst>
              <a:ext uri="{FF2B5EF4-FFF2-40B4-BE49-F238E27FC236}">
                <a16:creationId xmlns:a16="http://schemas.microsoft.com/office/drawing/2014/main" id="{77A8BD2C-5FF0-4ADF-834D-87DC0D51E54E}"/>
              </a:ext>
            </a:extLst>
          </p:cNvPr>
          <p:cNvSpPr>
            <a:spLocks noGrp="1"/>
          </p:cNvSpPr>
          <p:nvPr>
            <p:ph type="body" sz="quarter" idx="13" hasCustomPrompt="1"/>
          </p:nvPr>
        </p:nvSpPr>
        <p:spPr>
          <a:xfrm>
            <a:off x="1200149" y="5028214"/>
            <a:ext cx="4257675" cy="461963"/>
          </a:xfrm>
        </p:spPr>
        <p:txBody>
          <a:bodyPr anchor="ctr" anchorCtr="0"/>
          <a:lstStyle>
            <a:lvl1pPr>
              <a:defRPr>
                <a:solidFill>
                  <a:schemeClr val="bg1"/>
                </a:solidFill>
              </a:defRPr>
            </a:lvl1pPr>
            <a:lvl2pPr>
              <a:defRPr>
                <a:solidFill>
                  <a:schemeClr val="bg1"/>
                </a:solidFill>
              </a:defRPr>
            </a:lvl2pPr>
            <a:lvl3pPr marL="0" indent="0" algn="ctr">
              <a:buFontTx/>
              <a:buNone/>
              <a:defRPr sz="2400" b="1">
                <a:solidFill>
                  <a:schemeClr val="bg1"/>
                </a:solidFill>
              </a:defRPr>
            </a:lvl3pPr>
            <a:lvl4pPr>
              <a:defRPr>
                <a:solidFill>
                  <a:schemeClr val="bg1"/>
                </a:solidFill>
              </a:defRPr>
            </a:lvl4pPr>
            <a:lvl5pPr>
              <a:defRPr>
                <a:solidFill>
                  <a:schemeClr val="bg1"/>
                </a:solidFill>
              </a:defRPr>
            </a:lvl5pPr>
          </a:lstStyle>
          <a:p>
            <a:pPr lvl="2"/>
            <a:r>
              <a:rPr lang="de-DE"/>
              <a:t>Vorname Nachname</a:t>
            </a:r>
          </a:p>
        </p:txBody>
      </p:sp>
      <p:sp>
        <p:nvSpPr>
          <p:cNvPr id="9" name="Textplatzhalter 8">
            <a:extLst>
              <a:ext uri="{FF2B5EF4-FFF2-40B4-BE49-F238E27FC236}">
                <a16:creationId xmlns:a16="http://schemas.microsoft.com/office/drawing/2014/main" id="{E2530DFC-8B0E-4B6F-9BFC-409F37268CCC}"/>
              </a:ext>
            </a:extLst>
          </p:cNvPr>
          <p:cNvSpPr>
            <a:spLocks noGrp="1"/>
          </p:cNvSpPr>
          <p:nvPr>
            <p:ph type="body" sz="quarter" idx="14" hasCustomPrompt="1"/>
          </p:nvPr>
        </p:nvSpPr>
        <p:spPr>
          <a:xfrm>
            <a:off x="1200150" y="5509404"/>
            <a:ext cx="4257675" cy="461963"/>
          </a:xfrm>
        </p:spPr>
        <p:txBody>
          <a:bodyPr anchor="ctr" anchorCtr="0"/>
          <a:lstStyle>
            <a:lvl1pPr>
              <a:defRPr>
                <a:solidFill>
                  <a:schemeClr val="bg1"/>
                </a:solidFill>
              </a:defRPr>
            </a:lvl1pPr>
            <a:lvl2pPr>
              <a:defRPr>
                <a:solidFill>
                  <a:schemeClr val="bg1"/>
                </a:solidFill>
              </a:defRPr>
            </a:lvl2pPr>
            <a:lvl3pPr marL="0" indent="0" algn="ctr">
              <a:buClr>
                <a:schemeClr val="accent1"/>
              </a:buClr>
              <a:buFontTx/>
              <a:buNone/>
              <a:defRPr>
                <a:solidFill>
                  <a:schemeClr val="bg1"/>
                </a:solidFill>
              </a:defRPr>
            </a:lvl3pPr>
            <a:lvl4pPr>
              <a:defRPr>
                <a:solidFill>
                  <a:schemeClr val="bg1"/>
                </a:solidFill>
              </a:defRPr>
            </a:lvl4pPr>
            <a:lvl5pPr>
              <a:defRPr>
                <a:solidFill>
                  <a:schemeClr val="bg1"/>
                </a:solidFill>
              </a:defRPr>
            </a:lvl5pPr>
          </a:lstStyle>
          <a:p>
            <a:pPr lvl="2"/>
            <a:r>
              <a:rPr lang="de-DE"/>
              <a:t>Information Bearbeiten</a:t>
            </a:r>
          </a:p>
        </p:txBody>
      </p:sp>
      <p:sp>
        <p:nvSpPr>
          <p:cNvPr id="14" name="Textplatzhalter 8">
            <a:extLst>
              <a:ext uri="{FF2B5EF4-FFF2-40B4-BE49-F238E27FC236}">
                <a16:creationId xmlns:a16="http://schemas.microsoft.com/office/drawing/2014/main" id="{84602A02-BFCC-4219-AB10-03F3F2E2FE16}"/>
              </a:ext>
            </a:extLst>
          </p:cNvPr>
          <p:cNvSpPr>
            <a:spLocks noGrp="1"/>
          </p:cNvSpPr>
          <p:nvPr>
            <p:ph type="body" sz="quarter" idx="17" hasCustomPrompt="1"/>
          </p:nvPr>
        </p:nvSpPr>
        <p:spPr>
          <a:xfrm>
            <a:off x="6734175" y="5028214"/>
            <a:ext cx="4257675" cy="461963"/>
          </a:xfrm>
        </p:spPr>
        <p:txBody>
          <a:bodyPr anchor="ctr" anchorCtr="0"/>
          <a:lstStyle>
            <a:lvl1pPr>
              <a:defRPr>
                <a:solidFill>
                  <a:schemeClr val="bg1"/>
                </a:solidFill>
              </a:defRPr>
            </a:lvl1pPr>
            <a:lvl2pPr>
              <a:defRPr>
                <a:solidFill>
                  <a:schemeClr val="bg1"/>
                </a:solidFill>
              </a:defRPr>
            </a:lvl2pPr>
            <a:lvl3pPr marL="0" indent="0" algn="ctr">
              <a:buFontTx/>
              <a:buNone/>
              <a:defRPr sz="2400" b="1">
                <a:solidFill>
                  <a:schemeClr val="bg1"/>
                </a:solidFill>
              </a:defRPr>
            </a:lvl3pPr>
            <a:lvl4pPr>
              <a:defRPr>
                <a:solidFill>
                  <a:schemeClr val="bg1"/>
                </a:solidFill>
              </a:defRPr>
            </a:lvl4pPr>
            <a:lvl5pPr>
              <a:defRPr>
                <a:solidFill>
                  <a:schemeClr val="bg1"/>
                </a:solidFill>
              </a:defRPr>
            </a:lvl5pPr>
          </a:lstStyle>
          <a:p>
            <a:pPr lvl="2"/>
            <a:r>
              <a:rPr lang="de-DE"/>
              <a:t>Vorname Nachname</a:t>
            </a:r>
          </a:p>
        </p:txBody>
      </p:sp>
      <p:sp>
        <p:nvSpPr>
          <p:cNvPr id="15" name="Textplatzhalter 8">
            <a:extLst>
              <a:ext uri="{FF2B5EF4-FFF2-40B4-BE49-F238E27FC236}">
                <a16:creationId xmlns:a16="http://schemas.microsoft.com/office/drawing/2014/main" id="{B28450CB-1B51-4875-80CA-E68DE4DD93A2}"/>
              </a:ext>
            </a:extLst>
          </p:cNvPr>
          <p:cNvSpPr>
            <a:spLocks noGrp="1"/>
          </p:cNvSpPr>
          <p:nvPr>
            <p:ph type="body" sz="quarter" idx="18" hasCustomPrompt="1"/>
          </p:nvPr>
        </p:nvSpPr>
        <p:spPr>
          <a:xfrm>
            <a:off x="6734176" y="5509404"/>
            <a:ext cx="4257675" cy="461963"/>
          </a:xfrm>
        </p:spPr>
        <p:txBody>
          <a:bodyPr anchor="ctr" anchorCtr="0"/>
          <a:lstStyle>
            <a:lvl1pPr>
              <a:defRPr>
                <a:solidFill>
                  <a:schemeClr val="bg1"/>
                </a:solidFill>
              </a:defRPr>
            </a:lvl1pPr>
            <a:lvl2pPr>
              <a:defRPr>
                <a:solidFill>
                  <a:schemeClr val="bg1"/>
                </a:solidFill>
              </a:defRPr>
            </a:lvl2pPr>
            <a:lvl3pPr marL="0" indent="0" algn="ctr">
              <a:buClr>
                <a:schemeClr val="accent1"/>
              </a:buClr>
              <a:buFontTx/>
              <a:buNone/>
              <a:defRPr>
                <a:solidFill>
                  <a:schemeClr val="bg1"/>
                </a:solidFill>
              </a:defRPr>
            </a:lvl3pPr>
            <a:lvl4pPr>
              <a:defRPr>
                <a:solidFill>
                  <a:schemeClr val="bg1"/>
                </a:solidFill>
              </a:defRPr>
            </a:lvl4pPr>
            <a:lvl5pPr>
              <a:defRPr>
                <a:solidFill>
                  <a:schemeClr val="bg1"/>
                </a:solidFill>
              </a:defRPr>
            </a:lvl5pPr>
          </a:lstStyle>
          <a:p>
            <a:pPr lvl="2"/>
            <a:r>
              <a:rPr lang="de-DE"/>
              <a:t>Information Bearbeiten</a:t>
            </a:r>
          </a:p>
        </p:txBody>
      </p:sp>
    </p:spTree>
    <p:extLst>
      <p:ext uri="{BB962C8B-B14F-4D97-AF65-F5344CB8AC3E}">
        <p14:creationId xmlns:p14="http://schemas.microsoft.com/office/powerpoint/2010/main" val="30126828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orstellung_Grupp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5AEAC7-C672-4BFA-A2B6-0FB95563B5DD}"/>
              </a:ext>
            </a:extLst>
          </p:cNvPr>
          <p:cNvSpPr>
            <a:spLocks noGrp="1"/>
          </p:cNvSpPr>
          <p:nvPr>
            <p:ph type="title"/>
          </p:nvPr>
        </p:nvSpPr>
        <p:spPr>
          <a:xfrm>
            <a:off x="334963" y="333379"/>
            <a:ext cx="11522074" cy="1032506"/>
          </a:xfrm>
          <a:prstGeom prst="rect">
            <a:avLst/>
          </a:prstGeom>
        </p:spPr>
        <p:txBody>
          <a:bodyPr/>
          <a:lstStyle/>
          <a:p>
            <a:r>
              <a:rPr lang="de-DE"/>
              <a:t>Mastertitelformat bearbeiten</a:t>
            </a:r>
          </a:p>
        </p:txBody>
      </p:sp>
      <p:sp>
        <p:nvSpPr>
          <p:cNvPr id="3" name="Fußzeilenplatzhalter 2">
            <a:extLst>
              <a:ext uri="{FF2B5EF4-FFF2-40B4-BE49-F238E27FC236}">
                <a16:creationId xmlns:a16="http://schemas.microsoft.com/office/drawing/2014/main" id="{EFBEE46D-CA90-41AC-B2EC-A19EFC0C4D74}"/>
              </a:ext>
            </a:extLst>
          </p:cNvPr>
          <p:cNvSpPr>
            <a:spLocks noGrp="1"/>
          </p:cNvSpPr>
          <p:nvPr>
            <p:ph type="ftr" sz="quarter" idx="10"/>
          </p:nvPr>
        </p:nvSpPr>
        <p:spPr/>
        <p:txBody>
          <a:bodyPr/>
          <a:lstStyle/>
          <a:p>
            <a:r>
              <a:rPr lang="de-DE"/>
              <a:t>Sambia: Lions WaSH-Projekt 2023/2024</a:t>
            </a:r>
          </a:p>
        </p:txBody>
      </p:sp>
      <p:sp>
        <p:nvSpPr>
          <p:cNvPr id="4" name="Foliennummernplatzhalter 3">
            <a:extLst>
              <a:ext uri="{FF2B5EF4-FFF2-40B4-BE49-F238E27FC236}">
                <a16:creationId xmlns:a16="http://schemas.microsoft.com/office/drawing/2014/main" id="{6069806C-9E44-4BF2-B37A-1E9CFA8D0375}"/>
              </a:ext>
            </a:extLst>
          </p:cNvPr>
          <p:cNvSpPr>
            <a:spLocks noGrp="1"/>
          </p:cNvSpPr>
          <p:nvPr>
            <p:ph type="sldNum" sz="quarter" idx="11"/>
          </p:nvPr>
        </p:nvSpPr>
        <p:spPr/>
        <p:txBody>
          <a:bodyPr/>
          <a:lstStyle/>
          <a:p>
            <a:fld id="{DDF5A8BD-E949-4BEE-BC04-18DF6B43ADBB}" type="slidenum">
              <a:rPr lang="de-DE" smtClean="0"/>
              <a:pPr/>
              <a:t>‹Nr.›</a:t>
            </a:fld>
            <a:endParaRPr lang="de-DE"/>
          </a:p>
        </p:txBody>
      </p:sp>
      <p:sp>
        <p:nvSpPr>
          <p:cNvPr id="6" name="Bildplatzhalter 5">
            <a:extLst>
              <a:ext uri="{FF2B5EF4-FFF2-40B4-BE49-F238E27FC236}">
                <a16:creationId xmlns:a16="http://schemas.microsoft.com/office/drawing/2014/main" id="{31105367-C54E-49CA-A616-1B28CB089C7C}"/>
              </a:ext>
            </a:extLst>
          </p:cNvPr>
          <p:cNvSpPr>
            <a:spLocks noGrp="1"/>
          </p:cNvSpPr>
          <p:nvPr>
            <p:ph type="pic" sz="quarter" idx="12"/>
          </p:nvPr>
        </p:nvSpPr>
        <p:spPr>
          <a:xfrm>
            <a:off x="1077913" y="1844675"/>
            <a:ext cx="1239907" cy="1584325"/>
          </a:xfrm>
        </p:spPr>
        <p:txBody>
          <a:bodyPr/>
          <a:lstStyle/>
          <a:p>
            <a:endParaRPr lang="de-DE"/>
          </a:p>
        </p:txBody>
      </p:sp>
      <p:sp>
        <p:nvSpPr>
          <p:cNvPr id="7" name="Bildplatzhalter 5">
            <a:extLst>
              <a:ext uri="{FF2B5EF4-FFF2-40B4-BE49-F238E27FC236}">
                <a16:creationId xmlns:a16="http://schemas.microsoft.com/office/drawing/2014/main" id="{8346A284-3FDD-49C7-B375-4A91616A5B21}"/>
              </a:ext>
            </a:extLst>
          </p:cNvPr>
          <p:cNvSpPr>
            <a:spLocks noGrp="1"/>
          </p:cNvSpPr>
          <p:nvPr>
            <p:ph type="pic" sz="quarter" idx="13"/>
          </p:nvPr>
        </p:nvSpPr>
        <p:spPr>
          <a:xfrm>
            <a:off x="2802876" y="1844675"/>
            <a:ext cx="1239907" cy="1584325"/>
          </a:xfrm>
        </p:spPr>
        <p:txBody>
          <a:bodyPr/>
          <a:lstStyle/>
          <a:p>
            <a:endParaRPr lang="de-DE"/>
          </a:p>
        </p:txBody>
      </p:sp>
      <p:sp>
        <p:nvSpPr>
          <p:cNvPr id="8" name="Bildplatzhalter 5">
            <a:extLst>
              <a:ext uri="{FF2B5EF4-FFF2-40B4-BE49-F238E27FC236}">
                <a16:creationId xmlns:a16="http://schemas.microsoft.com/office/drawing/2014/main" id="{C6650BCF-4F6E-439F-82FD-6620C3199618}"/>
              </a:ext>
            </a:extLst>
          </p:cNvPr>
          <p:cNvSpPr>
            <a:spLocks noGrp="1"/>
          </p:cNvSpPr>
          <p:nvPr>
            <p:ph type="pic" sz="quarter" idx="14"/>
          </p:nvPr>
        </p:nvSpPr>
        <p:spPr>
          <a:xfrm>
            <a:off x="4527839" y="1844675"/>
            <a:ext cx="1239907" cy="1584325"/>
          </a:xfrm>
        </p:spPr>
        <p:txBody>
          <a:bodyPr/>
          <a:lstStyle/>
          <a:p>
            <a:endParaRPr lang="de-DE"/>
          </a:p>
        </p:txBody>
      </p:sp>
      <p:sp>
        <p:nvSpPr>
          <p:cNvPr id="9" name="Bildplatzhalter 5">
            <a:extLst>
              <a:ext uri="{FF2B5EF4-FFF2-40B4-BE49-F238E27FC236}">
                <a16:creationId xmlns:a16="http://schemas.microsoft.com/office/drawing/2014/main" id="{0A0A5E49-7787-417D-8694-F374C5B5940E}"/>
              </a:ext>
            </a:extLst>
          </p:cNvPr>
          <p:cNvSpPr>
            <a:spLocks noGrp="1"/>
          </p:cNvSpPr>
          <p:nvPr>
            <p:ph type="pic" sz="quarter" idx="15"/>
          </p:nvPr>
        </p:nvSpPr>
        <p:spPr>
          <a:xfrm>
            <a:off x="6252802" y="1844675"/>
            <a:ext cx="1239907" cy="1584325"/>
          </a:xfrm>
        </p:spPr>
        <p:txBody>
          <a:bodyPr/>
          <a:lstStyle/>
          <a:p>
            <a:endParaRPr lang="de-DE"/>
          </a:p>
        </p:txBody>
      </p:sp>
      <p:sp>
        <p:nvSpPr>
          <p:cNvPr id="10" name="Bildplatzhalter 5">
            <a:extLst>
              <a:ext uri="{FF2B5EF4-FFF2-40B4-BE49-F238E27FC236}">
                <a16:creationId xmlns:a16="http://schemas.microsoft.com/office/drawing/2014/main" id="{8744029D-DFF4-43F6-874A-86C314431501}"/>
              </a:ext>
            </a:extLst>
          </p:cNvPr>
          <p:cNvSpPr>
            <a:spLocks noGrp="1"/>
          </p:cNvSpPr>
          <p:nvPr>
            <p:ph type="pic" sz="quarter" idx="16"/>
          </p:nvPr>
        </p:nvSpPr>
        <p:spPr>
          <a:xfrm>
            <a:off x="7977765" y="1844675"/>
            <a:ext cx="1239907" cy="1584325"/>
          </a:xfrm>
        </p:spPr>
        <p:txBody>
          <a:bodyPr/>
          <a:lstStyle/>
          <a:p>
            <a:endParaRPr lang="de-DE"/>
          </a:p>
        </p:txBody>
      </p:sp>
      <p:sp>
        <p:nvSpPr>
          <p:cNvPr id="11" name="Bildplatzhalter 5">
            <a:extLst>
              <a:ext uri="{FF2B5EF4-FFF2-40B4-BE49-F238E27FC236}">
                <a16:creationId xmlns:a16="http://schemas.microsoft.com/office/drawing/2014/main" id="{647F6598-4D13-4E68-A503-99EAEC6BA834}"/>
              </a:ext>
            </a:extLst>
          </p:cNvPr>
          <p:cNvSpPr>
            <a:spLocks noGrp="1"/>
          </p:cNvSpPr>
          <p:nvPr>
            <p:ph type="pic" sz="quarter" idx="17"/>
          </p:nvPr>
        </p:nvSpPr>
        <p:spPr>
          <a:xfrm>
            <a:off x="9702730" y="1844675"/>
            <a:ext cx="1239907" cy="1584325"/>
          </a:xfrm>
        </p:spPr>
        <p:txBody>
          <a:bodyPr/>
          <a:lstStyle/>
          <a:p>
            <a:endParaRPr lang="de-DE"/>
          </a:p>
        </p:txBody>
      </p:sp>
      <p:sp>
        <p:nvSpPr>
          <p:cNvPr id="12" name="Bildplatzhalter 5">
            <a:extLst>
              <a:ext uri="{FF2B5EF4-FFF2-40B4-BE49-F238E27FC236}">
                <a16:creationId xmlns:a16="http://schemas.microsoft.com/office/drawing/2014/main" id="{992EC88A-5DE2-41C1-815C-B48DD8A25020}"/>
              </a:ext>
            </a:extLst>
          </p:cNvPr>
          <p:cNvSpPr>
            <a:spLocks noGrp="1"/>
          </p:cNvSpPr>
          <p:nvPr>
            <p:ph type="pic" sz="quarter" idx="18"/>
          </p:nvPr>
        </p:nvSpPr>
        <p:spPr>
          <a:xfrm>
            <a:off x="1077913" y="4006850"/>
            <a:ext cx="1239907" cy="1584325"/>
          </a:xfrm>
        </p:spPr>
        <p:txBody>
          <a:bodyPr/>
          <a:lstStyle/>
          <a:p>
            <a:endParaRPr lang="de-DE"/>
          </a:p>
        </p:txBody>
      </p:sp>
      <p:sp>
        <p:nvSpPr>
          <p:cNvPr id="13" name="Bildplatzhalter 5">
            <a:extLst>
              <a:ext uri="{FF2B5EF4-FFF2-40B4-BE49-F238E27FC236}">
                <a16:creationId xmlns:a16="http://schemas.microsoft.com/office/drawing/2014/main" id="{6F540F4A-78C1-443E-98F4-41F6D5377FA0}"/>
              </a:ext>
            </a:extLst>
          </p:cNvPr>
          <p:cNvSpPr>
            <a:spLocks noGrp="1"/>
          </p:cNvSpPr>
          <p:nvPr>
            <p:ph type="pic" sz="quarter" idx="19"/>
          </p:nvPr>
        </p:nvSpPr>
        <p:spPr>
          <a:xfrm>
            <a:off x="2802876" y="4006850"/>
            <a:ext cx="1239907" cy="1584325"/>
          </a:xfrm>
        </p:spPr>
        <p:txBody>
          <a:bodyPr/>
          <a:lstStyle/>
          <a:p>
            <a:endParaRPr lang="de-DE"/>
          </a:p>
        </p:txBody>
      </p:sp>
      <p:sp>
        <p:nvSpPr>
          <p:cNvPr id="14" name="Bildplatzhalter 5">
            <a:extLst>
              <a:ext uri="{FF2B5EF4-FFF2-40B4-BE49-F238E27FC236}">
                <a16:creationId xmlns:a16="http://schemas.microsoft.com/office/drawing/2014/main" id="{94354AF7-511E-44C8-BAF7-10F3F4643389}"/>
              </a:ext>
            </a:extLst>
          </p:cNvPr>
          <p:cNvSpPr>
            <a:spLocks noGrp="1"/>
          </p:cNvSpPr>
          <p:nvPr>
            <p:ph type="pic" sz="quarter" idx="20"/>
          </p:nvPr>
        </p:nvSpPr>
        <p:spPr>
          <a:xfrm>
            <a:off x="4527839" y="4006850"/>
            <a:ext cx="1239907" cy="1584325"/>
          </a:xfrm>
        </p:spPr>
        <p:txBody>
          <a:bodyPr/>
          <a:lstStyle/>
          <a:p>
            <a:endParaRPr lang="de-DE"/>
          </a:p>
        </p:txBody>
      </p:sp>
      <p:sp>
        <p:nvSpPr>
          <p:cNvPr id="15" name="Bildplatzhalter 5">
            <a:extLst>
              <a:ext uri="{FF2B5EF4-FFF2-40B4-BE49-F238E27FC236}">
                <a16:creationId xmlns:a16="http://schemas.microsoft.com/office/drawing/2014/main" id="{00AB7A4B-133D-4455-A4DC-A7ED2BB4A369}"/>
              </a:ext>
            </a:extLst>
          </p:cNvPr>
          <p:cNvSpPr>
            <a:spLocks noGrp="1"/>
          </p:cNvSpPr>
          <p:nvPr>
            <p:ph type="pic" sz="quarter" idx="21"/>
          </p:nvPr>
        </p:nvSpPr>
        <p:spPr>
          <a:xfrm>
            <a:off x="6252802" y="4006850"/>
            <a:ext cx="1239907" cy="1584325"/>
          </a:xfrm>
        </p:spPr>
        <p:txBody>
          <a:bodyPr/>
          <a:lstStyle/>
          <a:p>
            <a:endParaRPr lang="de-DE"/>
          </a:p>
        </p:txBody>
      </p:sp>
      <p:sp>
        <p:nvSpPr>
          <p:cNvPr id="16" name="Bildplatzhalter 5">
            <a:extLst>
              <a:ext uri="{FF2B5EF4-FFF2-40B4-BE49-F238E27FC236}">
                <a16:creationId xmlns:a16="http://schemas.microsoft.com/office/drawing/2014/main" id="{41D03B26-6A34-4732-B3B7-26B365C70721}"/>
              </a:ext>
            </a:extLst>
          </p:cNvPr>
          <p:cNvSpPr>
            <a:spLocks noGrp="1"/>
          </p:cNvSpPr>
          <p:nvPr>
            <p:ph type="pic" sz="quarter" idx="22"/>
          </p:nvPr>
        </p:nvSpPr>
        <p:spPr>
          <a:xfrm>
            <a:off x="7977765" y="4006850"/>
            <a:ext cx="1239907" cy="1584325"/>
          </a:xfrm>
        </p:spPr>
        <p:txBody>
          <a:bodyPr/>
          <a:lstStyle/>
          <a:p>
            <a:endParaRPr lang="de-DE"/>
          </a:p>
        </p:txBody>
      </p:sp>
      <p:sp>
        <p:nvSpPr>
          <p:cNvPr id="17" name="Bildplatzhalter 5">
            <a:extLst>
              <a:ext uri="{FF2B5EF4-FFF2-40B4-BE49-F238E27FC236}">
                <a16:creationId xmlns:a16="http://schemas.microsoft.com/office/drawing/2014/main" id="{6DBFFEB1-0014-4EDB-B1E5-74F8CD1C5DFC}"/>
              </a:ext>
            </a:extLst>
          </p:cNvPr>
          <p:cNvSpPr>
            <a:spLocks noGrp="1"/>
          </p:cNvSpPr>
          <p:nvPr>
            <p:ph type="pic" sz="quarter" idx="23"/>
          </p:nvPr>
        </p:nvSpPr>
        <p:spPr>
          <a:xfrm>
            <a:off x="9702730" y="4006850"/>
            <a:ext cx="1239907" cy="1584325"/>
          </a:xfrm>
        </p:spPr>
        <p:txBody>
          <a:bodyPr/>
          <a:lstStyle/>
          <a:p>
            <a:endParaRPr lang="de-DE"/>
          </a:p>
        </p:txBody>
      </p:sp>
      <p:sp>
        <p:nvSpPr>
          <p:cNvPr id="19" name="Textplatzhalter 18">
            <a:extLst>
              <a:ext uri="{FF2B5EF4-FFF2-40B4-BE49-F238E27FC236}">
                <a16:creationId xmlns:a16="http://schemas.microsoft.com/office/drawing/2014/main" id="{98BBBAEC-F423-48D5-85F6-EE5263ECD460}"/>
              </a:ext>
            </a:extLst>
          </p:cNvPr>
          <p:cNvSpPr>
            <a:spLocks noGrp="1"/>
          </p:cNvSpPr>
          <p:nvPr>
            <p:ph type="body" sz="quarter" idx="24" hasCustomPrompt="1"/>
          </p:nvPr>
        </p:nvSpPr>
        <p:spPr>
          <a:xfrm>
            <a:off x="843032" y="3429000"/>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a:t>Name</a:t>
            </a:r>
          </a:p>
        </p:txBody>
      </p:sp>
      <p:sp>
        <p:nvSpPr>
          <p:cNvPr id="20" name="Textplatzhalter 18">
            <a:extLst>
              <a:ext uri="{FF2B5EF4-FFF2-40B4-BE49-F238E27FC236}">
                <a16:creationId xmlns:a16="http://schemas.microsoft.com/office/drawing/2014/main" id="{C723C531-B5BD-4F84-B750-106905D53B66}"/>
              </a:ext>
            </a:extLst>
          </p:cNvPr>
          <p:cNvSpPr>
            <a:spLocks noGrp="1"/>
          </p:cNvSpPr>
          <p:nvPr>
            <p:ph type="body" sz="quarter" idx="25" hasCustomPrompt="1"/>
          </p:nvPr>
        </p:nvSpPr>
        <p:spPr>
          <a:xfrm>
            <a:off x="2567995" y="3429000"/>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a:t>Name</a:t>
            </a:r>
          </a:p>
        </p:txBody>
      </p:sp>
      <p:sp>
        <p:nvSpPr>
          <p:cNvPr id="21" name="Textplatzhalter 18">
            <a:extLst>
              <a:ext uri="{FF2B5EF4-FFF2-40B4-BE49-F238E27FC236}">
                <a16:creationId xmlns:a16="http://schemas.microsoft.com/office/drawing/2014/main" id="{74F7489F-46EE-4056-8E23-40392B588F2E}"/>
              </a:ext>
            </a:extLst>
          </p:cNvPr>
          <p:cNvSpPr>
            <a:spLocks noGrp="1"/>
          </p:cNvSpPr>
          <p:nvPr>
            <p:ph type="body" sz="quarter" idx="26" hasCustomPrompt="1"/>
          </p:nvPr>
        </p:nvSpPr>
        <p:spPr>
          <a:xfrm>
            <a:off x="4292958" y="3429000"/>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a:t>Name</a:t>
            </a:r>
          </a:p>
        </p:txBody>
      </p:sp>
      <p:sp>
        <p:nvSpPr>
          <p:cNvPr id="22" name="Textplatzhalter 18">
            <a:extLst>
              <a:ext uri="{FF2B5EF4-FFF2-40B4-BE49-F238E27FC236}">
                <a16:creationId xmlns:a16="http://schemas.microsoft.com/office/drawing/2014/main" id="{0373492B-0456-4C0B-AAE9-5312A6E35FF8}"/>
              </a:ext>
            </a:extLst>
          </p:cNvPr>
          <p:cNvSpPr>
            <a:spLocks noGrp="1"/>
          </p:cNvSpPr>
          <p:nvPr>
            <p:ph type="body" sz="quarter" idx="27" hasCustomPrompt="1"/>
          </p:nvPr>
        </p:nvSpPr>
        <p:spPr>
          <a:xfrm>
            <a:off x="6017921" y="3429000"/>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a:t>Name</a:t>
            </a:r>
          </a:p>
        </p:txBody>
      </p:sp>
      <p:sp>
        <p:nvSpPr>
          <p:cNvPr id="23" name="Textplatzhalter 18">
            <a:extLst>
              <a:ext uri="{FF2B5EF4-FFF2-40B4-BE49-F238E27FC236}">
                <a16:creationId xmlns:a16="http://schemas.microsoft.com/office/drawing/2014/main" id="{9F19561D-A9C4-4949-BE39-D2B34391E02D}"/>
              </a:ext>
            </a:extLst>
          </p:cNvPr>
          <p:cNvSpPr>
            <a:spLocks noGrp="1"/>
          </p:cNvSpPr>
          <p:nvPr>
            <p:ph type="body" sz="quarter" idx="28" hasCustomPrompt="1"/>
          </p:nvPr>
        </p:nvSpPr>
        <p:spPr>
          <a:xfrm>
            <a:off x="7742884" y="3429000"/>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a:t>Name</a:t>
            </a:r>
          </a:p>
        </p:txBody>
      </p:sp>
      <p:sp>
        <p:nvSpPr>
          <p:cNvPr id="24" name="Textplatzhalter 18">
            <a:extLst>
              <a:ext uri="{FF2B5EF4-FFF2-40B4-BE49-F238E27FC236}">
                <a16:creationId xmlns:a16="http://schemas.microsoft.com/office/drawing/2014/main" id="{EF909138-1B71-4756-B392-1BD8782F1D93}"/>
              </a:ext>
            </a:extLst>
          </p:cNvPr>
          <p:cNvSpPr>
            <a:spLocks noGrp="1"/>
          </p:cNvSpPr>
          <p:nvPr>
            <p:ph type="body" sz="quarter" idx="29" hasCustomPrompt="1"/>
          </p:nvPr>
        </p:nvSpPr>
        <p:spPr>
          <a:xfrm>
            <a:off x="9467847" y="3429000"/>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a:t>Name</a:t>
            </a:r>
          </a:p>
        </p:txBody>
      </p:sp>
      <p:sp>
        <p:nvSpPr>
          <p:cNvPr id="25" name="Textplatzhalter 18">
            <a:extLst>
              <a:ext uri="{FF2B5EF4-FFF2-40B4-BE49-F238E27FC236}">
                <a16:creationId xmlns:a16="http://schemas.microsoft.com/office/drawing/2014/main" id="{8531264B-04CA-4830-BCBC-448F24B360BC}"/>
              </a:ext>
            </a:extLst>
          </p:cNvPr>
          <p:cNvSpPr>
            <a:spLocks noGrp="1"/>
          </p:cNvSpPr>
          <p:nvPr>
            <p:ph type="body" sz="quarter" idx="30" hasCustomPrompt="1"/>
          </p:nvPr>
        </p:nvSpPr>
        <p:spPr>
          <a:xfrm>
            <a:off x="843032" y="5591175"/>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a:t>Name</a:t>
            </a:r>
          </a:p>
        </p:txBody>
      </p:sp>
      <p:sp>
        <p:nvSpPr>
          <p:cNvPr id="26" name="Textplatzhalter 18">
            <a:extLst>
              <a:ext uri="{FF2B5EF4-FFF2-40B4-BE49-F238E27FC236}">
                <a16:creationId xmlns:a16="http://schemas.microsoft.com/office/drawing/2014/main" id="{8C281047-299E-471A-9673-4546758FE24F}"/>
              </a:ext>
            </a:extLst>
          </p:cNvPr>
          <p:cNvSpPr>
            <a:spLocks noGrp="1"/>
          </p:cNvSpPr>
          <p:nvPr>
            <p:ph type="body" sz="quarter" idx="31" hasCustomPrompt="1"/>
          </p:nvPr>
        </p:nvSpPr>
        <p:spPr>
          <a:xfrm>
            <a:off x="2567995" y="5591175"/>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a:t>Name</a:t>
            </a:r>
          </a:p>
        </p:txBody>
      </p:sp>
      <p:sp>
        <p:nvSpPr>
          <p:cNvPr id="27" name="Textplatzhalter 18">
            <a:extLst>
              <a:ext uri="{FF2B5EF4-FFF2-40B4-BE49-F238E27FC236}">
                <a16:creationId xmlns:a16="http://schemas.microsoft.com/office/drawing/2014/main" id="{89787383-4B19-483F-8648-F15DB501B0D1}"/>
              </a:ext>
            </a:extLst>
          </p:cNvPr>
          <p:cNvSpPr>
            <a:spLocks noGrp="1"/>
          </p:cNvSpPr>
          <p:nvPr>
            <p:ph type="body" sz="quarter" idx="32" hasCustomPrompt="1"/>
          </p:nvPr>
        </p:nvSpPr>
        <p:spPr>
          <a:xfrm>
            <a:off x="4292958" y="5591175"/>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a:t>Name</a:t>
            </a:r>
          </a:p>
        </p:txBody>
      </p:sp>
      <p:sp>
        <p:nvSpPr>
          <p:cNvPr id="28" name="Textplatzhalter 18">
            <a:extLst>
              <a:ext uri="{FF2B5EF4-FFF2-40B4-BE49-F238E27FC236}">
                <a16:creationId xmlns:a16="http://schemas.microsoft.com/office/drawing/2014/main" id="{A6535EF3-B68F-4D63-90DF-E79807E770C6}"/>
              </a:ext>
            </a:extLst>
          </p:cNvPr>
          <p:cNvSpPr>
            <a:spLocks noGrp="1"/>
          </p:cNvSpPr>
          <p:nvPr>
            <p:ph type="body" sz="quarter" idx="33" hasCustomPrompt="1"/>
          </p:nvPr>
        </p:nvSpPr>
        <p:spPr>
          <a:xfrm>
            <a:off x="6017921" y="5591175"/>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a:t>Name</a:t>
            </a:r>
          </a:p>
        </p:txBody>
      </p:sp>
      <p:sp>
        <p:nvSpPr>
          <p:cNvPr id="29" name="Textplatzhalter 18">
            <a:extLst>
              <a:ext uri="{FF2B5EF4-FFF2-40B4-BE49-F238E27FC236}">
                <a16:creationId xmlns:a16="http://schemas.microsoft.com/office/drawing/2014/main" id="{34DC7721-3820-47F5-849A-D02C38FC840B}"/>
              </a:ext>
            </a:extLst>
          </p:cNvPr>
          <p:cNvSpPr>
            <a:spLocks noGrp="1"/>
          </p:cNvSpPr>
          <p:nvPr>
            <p:ph type="body" sz="quarter" idx="34" hasCustomPrompt="1"/>
          </p:nvPr>
        </p:nvSpPr>
        <p:spPr>
          <a:xfrm>
            <a:off x="7742884" y="5591175"/>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a:t>Name</a:t>
            </a:r>
          </a:p>
        </p:txBody>
      </p:sp>
      <p:sp>
        <p:nvSpPr>
          <p:cNvPr id="30" name="Textplatzhalter 18">
            <a:extLst>
              <a:ext uri="{FF2B5EF4-FFF2-40B4-BE49-F238E27FC236}">
                <a16:creationId xmlns:a16="http://schemas.microsoft.com/office/drawing/2014/main" id="{925764E8-F285-4DAF-9BB6-7566A1C918A0}"/>
              </a:ext>
            </a:extLst>
          </p:cNvPr>
          <p:cNvSpPr>
            <a:spLocks noGrp="1"/>
          </p:cNvSpPr>
          <p:nvPr>
            <p:ph type="body" sz="quarter" idx="35" hasCustomPrompt="1"/>
          </p:nvPr>
        </p:nvSpPr>
        <p:spPr>
          <a:xfrm>
            <a:off x="9467847" y="5591175"/>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a:t>Name</a:t>
            </a:r>
          </a:p>
        </p:txBody>
      </p:sp>
    </p:spTree>
    <p:extLst>
      <p:ext uri="{BB962C8B-B14F-4D97-AF65-F5344CB8AC3E}">
        <p14:creationId xmlns:p14="http://schemas.microsoft.com/office/powerpoint/2010/main" val="21731723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abel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F2A50C-F1AC-407B-9F4A-3A38EE83063F}"/>
              </a:ext>
            </a:extLst>
          </p:cNvPr>
          <p:cNvSpPr>
            <a:spLocks noGrp="1"/>
          </p:cNvSpPr>
          <p:nvPr>
            <p:ph type="title"/>
          </p:nvPr>
        </p:nvSpPr>
        <p:spPr>
          <a:xfrm>
            <a:off x="334963" y="333379"/>
            <a:ext cx="11522074" cy="1032506"/>
          </a:xfrm>
          <a:prstGeom prst="rect">
            <a:avLst/>
          </a:prstGeom>
        </p:spPr>
        <p:txBody>
          <a:bodyPr/>
          <a:lstStyle/>
          <a:p>
            <a:r>
              <a:rPr lang="de-DE"/>
              <a:t>Mastertitelformat bearbeiten</a:t>
            </a:r>
          </a:p>
        </p:txBody>
      </p:sp>
      <p:sp>
        <p:nvSpPr>
          <p:cNvPr id="3" name="Fußzeilenplatzhalter 2">
            <a:extLst>
              <a:ext uri="{FF2B5EF4-FFF2-40B4-BE49-F238E27FC236}">
                <a16:creationId xmlns:a16="http://schemas.microsoft.com/office/drawing/2014/main" id="{1168350B-D3CA-41A3-AF8B-D4008758BBB7}"/>
              </a:ext>
            </a:extLst>
          </p:cNvPr>
          <p:cNvSpPr>
            <a:spLocks noGrp="1"/>
          </p:cNvSpPr>
          <p:nvPr>
            <p:ph type="ftr" sz="quarter" idx="10"/>
          </p:nvPr>
        </p:nvSpPr>
        <p:spPr/>
        <p:txBody>
          <a:bodyPr/>
          <a:lstStyle/>
          <a:p>
            <a:r>
              <a:rPr lang="de-DE"/>
              <a:t>Sambia: Lions WaSH-Projekt 2023/2024</a:t>
            </a:r>
          </a:p>
        </p:txBody>
      </p:sp>
      <p:sp>
        <p:nvSpPr>
          <p:cNvPr id="4" name="Foliennummernplatzhalter 3">
            <a:extLst>
              <a:ext uri="{FF2B5EF4-FFF2-40B4-BE49-F238E27FC236}">
                <a16:creationId xmlns:a16="http://schemas.microsoft.com/office/drawing/2014/main" id="{F9BDAD1A-5774-439B-A906-A7AC33E06BED}"/>
              </a:ext>
            </a:extLst>
          </p:cNvPr>
          <p:cNvSpPr>
            <a:spLocks noGrp="1"/>
          </p:cNvSpPr>
          <p:nvPr>
            <p:ph type="sldNum" sz="quarter" idx="11"/>
          </p:nvPr>
        </p:nvSpPr>
        <p:spPr/>
        <p:txBody>
          <a:bodyPr/>
          <a:lstStyle/>
          <a:p>
            <a:fld id="{DDF5A8BD-E949-4BEE-BC04-18DF6B43ADBB}" type="slidenum">
              <a:rPr lang="de-DE" smtClean="0"/>
              <a:pPr/>
              <a:t>‹Nr.›</a:t>
            </a:fld>
            <a:endParaRPr lang="de-DE"/>
          </a:p>
        </p:txBody>
      </p:sp>
      <p:graphicFrame>
        <p:nvGraphicFramePr>
          <p:cNvPr id="7" name="Tabelle 7">
            <a:extLst>
              <a:ext uri="{FF2B5EF4-FFF2-40B4-BE49-F238E27FC236}">
                <a16:creationId xmlns:a16="http://schemas.microsoft.com/office/drawing/2014/main" id="{C0521D6E-8305-407C-8327-DAC78A369915}"/>
              </a:ext>
            </a:extLst>
          </p:cNvPr>
          <p:cNvGraphicFramePr>
            <a:graphicFrameLocks noGrp="1"/>
          </p:cNvGraphicFramePr>
          <p:nvPr userDrawn="1">
            <p:extLst>
              <p:ext uri="{D42A27DB-BD31-4B8C-83A1-F6EECF244321}">
                <p14:modId xmlns:p14="http://schemas.microsoft.com/office/powerpoint/2010/main" val="1916554861"/>
              </p:ext>
            </p:extLst>
          </p:nvPr>
        </p:nvGraphicFramePr>
        <p:xfrm>
          <a:off x="334962" y="1844674"/>
          <a:ext cx="11522076" cy="4284664"/>
        </p:xfrm>
        <a:graphic>
          <a:graphicData uri="http://schemas.openxmlformats.org/drawingml/2006/table">
            <a:tbl>
              <a:tblPr firstRow="1" bandRow="1">
                <a:tableStyleId>{5C22544A-7EE6-4342-B048-85BDC9FD1C3A}</a:tableStyleId>
              </a:tblPr>
              <a:tblGrid>
                <a:gridCol w="5780088">
                  <a:extLst>
                    <a:ext uri="{9D8B030D-6E8A-4147-A177-3AD203B41FA5}">
                      <a16:colId xmlns:a16="http://schemas.microsoft.com/office/drawing/2014/main" val="164200090"/>
                    </a:ext>
                  </a:extLst>
                </a:gridCol>
                <a:gridCol w="1943100">
                  <a:extLst>
                    <a:ext uri="{9D8B030D-6E8A-4147-A177-3AD203B41FA5}">
                      <a16:colId xmlns:a16="http://schemas.microsoft.com/office/drawing/2014/main" val="571788093"/>
                    </a:ext>
                  </a:extLst>
                </a:gridCol>
                <a:gridCol w="1905000">
                  <a:extLst>
                    <a:ext uri="{9D8B030D-6E8A-4147-A177-3AD203B41FA5}">
                      <a16:colId xmlns:a16="http://schemas.microsoft.com/office/drawing/2014/main" val="2135760257"/>
                    </a:ext>
                  </a:extLst>
                </a:gridCol>
                <a:gridCol w="1893888">
                  <a:extLst>
                    <a:ext uri="{9D8B030D-6E8A-4147-A177-3AD203B41FA5}">
                      <a16:colId xmlns:a16="http://schemas.microsoft.com/office/drawing/2014/main" val="3491662571"/>
                    </a:ext>
                  </a:extLst>
                </a:gridCol>
              </a:tblGrid>
              <a:tr h="535583">
                <a:tc>
                  <a:txBody>
                    <a:bodyPr/>
                    <a:lstStyle/>
                    <a:p>
                      <a:r>
                        <a:rPr lang="de-DE"/>
                        <a:t>Überschrift</a:t>
                      </a:r>
                    </a:p>
                  </a:txBody>
                  <a:tcPr anchor="ctr">
                    <a:solidFill>
                      <a:schemeClr val="accent2"/>
                    </a:solidFill>
                  </a:tcPr>
                </a:tc>
                <a:tc>
                  <a:txBody>
                    <a:bodyPr/>
                    <a:lstStyle/>
                    <a:p>
                      <a:pPr algn="ctr"/>
                      <a:r>
                        <a:rPr lang="de-DE"/>
                        <a:t>Punkt 1</a:t>
                      </a:r>
                    </a:p>
                  </a:txBody>
                  <a:tcPr anchor="ctr">
                    <a:solidFill>
                      <a:schemeClr val="accent1"/>
                    </a:solidFill>
                  </a:tcPr>
                </a:tc>
                <a:tc>
                  <a:txBody>
                    <a:bodyPr/>
                    <a:lstStyle/>
                    <a:p>
                      <a:pPr algn="ctr"/>
                      <a:r>
                        <a:rPr lang="de-DE"/>
                        <a:t>Punkt 2</a:t>
                      </a:r>
                    </a:p>
                  </a:txBody>
                  <a:tcPr anchor="ctr">
                    <a:solidFill>
                      <a:schemeClr val="accent1"/>
                    </a:solidFill>
                  </a:tcPr>
                </a:tc>
                <a:tc>
                  <a:txBody>
                    <a:bodyPr/>
                    <a:lstStyle/>
                    <a:p>
                      <a:pPr algn="ctr"/>
                      <a:r>
                        <a:rPr lang="de-DE"/>
                        <a:t>Punkt 3</a:t>
                      </a:r>
                    </a:p>
                  </a:txBody>
                  <a:tcPr anchor="ctr">
                    <a:solidFill>
                      <a:schemeClr val="accent1"/>
                    </a:solidFill>
                  </a:tcPr>
                </a:tc>
                <a:extLst>
                  <a:ext uri="{0D108BD9-81ED-4DB2-BD59-A6C34878D82A}">
                    <a16:rowId xmlns:a16="http://schemas.microsoft.com/office/drawing/2014/main" val="3636746984"/>
                  </a:ext>
                </a:extLst>
              </a:tr>
              <a:tr h="535583">
                <a:tc>
                  <a:txBody>
                    <a:bodyPr/>
                    <a:lstStyle/>
                    <a:p>
                      <a:r>
                        <a:rPr lang="de-DE">
                          <a:solidFill>
                            <a:schemeClr val="accent3">
                              <a:lumMod val="75000"/>
                            </a:schemeClr>
                          </a:solidFill>
                        </a:rPr>
                        <a:t>Produkt 1</a:t>
                      </a:r>
                    </a:p>
                  </a:txBody>
                  <a:tcPr anchor="ctr">
                    <a:solidFill>
                      <a:schemeClr val="bg1"/>
                    </a:solidFill>
                  </a:tcPr>
                </a:tc>
                <a:tc>
                  <a:txBody>
                    <a:bodyPr/>
                    <a:lstStyle/>
                    <a:p>
                      <a:pPr algn="ctr"/>
                      <a:r>
                        <a:rPr lang="de-DE">
                          <a:solidFill>
                            <a:schemeClr val="accent3">
                              <a:lumMod val="75000"/>
                            </a:schemeClr>
                          </a:solidFill>
                        </a:rPr>
                        <a:t>1</a:t>
                      </a:r>
                    </a:p>
                  </a:txBody>
                  <a:tcPr anchor="ctr">
                    <a:solidFill>
                      <a:schemeClr val="bg1"/>
                    </a:solidFill>
                  </a:tcPr>
                </a:tc>
                <a:tc>
                  <a:txBody>
                    <a:bodyPr/>
                    <a:lstStyle/>
                    <a:p>
                      <a:pPr algn="ctr"/>
                      <a:r>
                        <a:rPr lang="de-DE">
                          <a:solidFill>
                            <a:schemeClr val="accent3">
                              <a:lumMod val="75000"/>
                            </a:schemeClr>
                          </a:solidFill>
                        </a:rPr>
                        <a:t>1</a:t>
                      </a:r>
                    </a:p>
                  </a:txBody>
                  <a:tcPr anchor="ctr">
                    <a:solidFill>
                      <a:schemeClr val="bg1"/>
                    </a:solidFill>
                  </a:tcPr>
                </a:tc>
                <a:tc>
                  <a:txBody>
                    <a:bodyPr/>
                    <a:lstStyle/>
                    <a:p>
                      <a:pPr algn="ctr"/>
                      <a:r>
                        <a:rPr lang="de-DE">
                          <a:solidFill>
                            <a:schemeClr val="accent3">
                              <a:lumMod val="75000"/>
                            </a:schemeClr>
                          </a:solidFill>
                        </a:rPr>
                        <a:t>1</a:t>
                      </a:r>
                    </a:p>
                  </a:txBody>
                  <a:tcPr anchor="ctr">
                    <a:solidFill>
                      <a:schemeClr val="bg1"/>
                    </a:solidFill>
                  </a:tcPr>
                </a:tc>
                <a:extLst>
                  <a:ext uri="{0D108BD9-81ED-4DB2-BD59-A6C34878D82A}">
                    <a16:rowId xmlns:a16="http://schemas.microsoft.com/office/drawing/2014/main" val="2339797587"/>
                  </a:ext>
                </a:extLst>
              </a:tr>
              <a:tr h="535583">
                <a:tc>
                  <a:txBody>
                    <a:bodyPr/>
                    <a:lstStyle/>
                    <a:p>
                      <a:r>
                        <a:rPr lang="de-DE">
                          <a:solidFill>
                            <a:schemeClr val="accent3">
                              <a:lumMod val="75000"/>
                            </a:schemeClr>
                          </a:solidFill>
                        </a:rPr>
                        <a:t>Produkt 2</a:t>
                      </a:r>
                    </a:p>
                  </a:txBody>
                  <a:tcPr anchor="ctr">
                    <a:solidFill>
                      <a:schemeClr val="bg1"/>
                    </a:solidFill>
                  </a:tcPr>
                </a:tc>
                <a:tc>
                  <a:txBody>
                    <a:bodyPr/>
                    <a:lstStyle/>
                    <a:p>
                      <a:pPr algn="ctr"/>
                      <a:r>
                        <a:rPr lang="de-DE">
                          <a:solidFill>
                            <a:schemeClr val="accent3">
                              <a:lumMod val="75000"/>
                            </a:schemeClr>
                          </a:solidFill>
                        </a:rPr>
                        <a:t>2</a:t>
                      </a:r>
                    </a:p>
                  </a:txBody>
                  <a:tcPr anchor="ctr">
                    <a:solidFill>
                      <a:schemeClr val="bg1"/>
                    </a:solidFill>
                  </a:tcPr>
                </a:tc>
                <a:tc>
                  <a:txBody>
                    <a:bodyPr/>
                    <a:lstStyle/>
                    <a:p>
                      <a:pPr algn="ctr"/>
                      <a:r>
                        <a:rPr lang="de-DE">
                          <a:solidFill>
                            <a:schemeClr val="accent3">
                              <a:lumMod val="75000"/>
                            </a:schemeClr>
                          </a:solidFill>
                        </a:rPr>
                        <a:t>2</a:t>
                      </a:r>
                    </a:p>
                  </a:txBody>
                  <a:tcPr anchor="ctr">
                    <a:solidFill>
                      <a:schemeClr val="bg1"/>
                    </a:solidFill>
                  </a:tcPr>
                </a:tc>
                <a:tc>
                  <a:txBody>
                    <a:bodyPr/>
                    <a:lstStyle/>
                    <a:p>
                      <a:pPr algn="ctr"/>
                      <a:r>
                        <a:rPr lang="de-DE">
                          <a:solidFill>
                            <a:schemeClr val="accent3">
                              <a:lumMod val="75000"/>
                            </a:schemeClr>
                          </a:solidFill>
                        </a:rPr>
                        <a:t>2</a:t>
                      </a:r>
                    </a:p>
                  </a:txBody>
                  <a:tcPr anchor="ctr">
                    <a:solidFill>
                      <a:schemeClr val="bg1"/>
                    </a:solidFill>
                  </a:tcPr>
                </a:tc>
                <a:extLst>
                  <a:ext uri="{0D108BD9-81ED-4DB2-BD59-A6C34878D82A}">
                    <a16:rowId xmlns:a16="http://schemas.microsoft.com/office/drawing/2014/main" val="3494060216"/>
                  </a:ext>
                </a:extLst>
              </a:tr>
              <a:tr h="535583">
                <a:tc>
                  <a:txBody>
                    <a:bodyPr/>
                    <a:lstStyle/>
                    <a:p>
                      <a:r>
                        <a:rPr lang="de-DE">
                          <a:solidFill>
                            <a:schemeClr val="accent3">
                              <a:lumMod val="75000"/>
                            </a:schemeClr>
                          </a:solidFill>
                        </a:rPr>
                        <a:t>Produkt 3</a:t>
                      </a:r>
                    </a:p>
                  </a:txBody>
                  <a:tcPr anchor="ctr">
                    <a:solidFill>
                      <a:schemeClr val="bg1"/>
                    </a:solidFill>
                  </a:tcPr>
                </a:tc>
                <a:tc>
                  <a:txBody>
                    <a:bodyPr/>
                    <a:lstStyle/>
                    <a:p>
                      <a:pPr algn="ctr"/>
                      <a:r>
                        <a:rPr lang="de-DE">
                          <a:solidFill>
                            <a:schemeClr val="accent3">
                              <a:lumMod val="75000"/>
                            </a:schemeClr>
                          </a:solidFill>
                        </a:rPr>
                        <a:t>3</a:t>
                      </a:r>
                    </a:p>
                  </a:txBody>
                  <a:tcPr anchor="ctr">
                    <a:solidFill>
                      <a:schemeClr val="bg1"/>
                    </a:solidFill>
                  </a:tcPr>
                </a:tc>
                <a:tc>
                  <a:txBody>
                    <a:bodyPr/>
                    <a:lstStyle/>
                    <a:p>
                      <a:pPr algn="ctr"/>
                      <a:r>
                        <a:rPr lang="de-DE">
                          <a:solidFill>
                            <a:schemeClr val="accent3">
                              <a:lumMod val="75000"/>
                            </a:schemeClr>
                          </a:solidFill>
                        </a:rPr>
                        <a:t>3</a:t>
                      </a:r>
                    </a:p>
                  </a:txBody>
                  <a:tcPr anchor="ctr">
                    <a:solidFill>
                      <a:schemeClr val="bg1"/>
                    </a:solidFill>
                  </a:tcPr>
                </a:tc>
                <a:tc>
                  <a:txBody>
                    <a:bodyPr/>
                    <a:lstStyle/>
                    <a:p>
                      <a:pPr algn="ctr"/>
                      <a:r>
                        <a:rPr lang="de-DE">
                          <a:solidFill>
                            <a:schemeClr val="accent3">
                              <a:lumMod val="75000"/>
                            </a:schemeClr>
                          </a:solidFill>
                        </a:rPr>
                        <a:t>3</a:t>
                      </a:r>
                    </a:p>
                  </a:txBody>
                  <a:tcPr anchor="ctr">
                    <a:solidFill>
                      <a:schemeClr val="bg1"/>
                    </a:solidFill>
                  </a:tcPr>
                </a:tc>
                <a:extLst>
                  <a:ext uri="{0D108BD9-81ED-4DB2-BD59-A6C34878D82A}">
                    <a16:rowId xmlns:a16="http://schemas.microsoft.com/office/drawing/2014/main" val="4069849098"/>
                  </a:ext>
                </a:extLst>
              </a:tr>
              <a:tr h="535583">
                <a:tc>
                  <a:txBody>
                    <a:bodyPr/>
                    <a:lstStyle/>
                    <a:p>
                      <a:r>
                        <a:rPr lang="de-DE">
                          <a:solidFill>
                            <a:schemeClr val="accent3">
                              <a:lumMod val="75000"/>
                            </a:schemeClr>
                          </a:solidFill>
                        </a:rPr>
                        <a:t>Produkt 4</a:t>
                      </a:r>
                    </a:p>
                  </a:txBody>
                  <a:tcPr anchor="ctr">
                    <a:solidFill>
                      <a:schemeClr val="bg1"/>
                    </a:solidFill>
                  </a:tcPr>
                </a:tc>
                <a:tc>
                  <a:txBody>
                    <a:bodyPr/>
                    <a:lstStyle/>
                    <a:p>
                      <a:pPr algn="ctr"/>
                      <a:r>
                        <a:rPr lang="de-DE">
                          <a:solidFill>
                            <a:schemeClr val="accent3">
                              <a:lumMod val="75000"/>
                            </a:schemeClr>
                          </a:solidFill>
                        </a:rPr>
                        <a:t>4</a:t>
                      </a:r>
                    </a:p>
                  </a:txBody>
                  <a:tcPr anchor="ctr">
                    <a:solidFill>
                      <a:schemeClr val="bg1"/>
                    </a:solidFill>
                  </a:tcPr>
                </a:tc>
                <a:tc>
                  <a:txBody>
                    <a:bodyPr/>
                    <a:lstStyle/>
                    <a:p>
                      <a:pPr algn="ctr"/>
                      <a:r>
                        <a:rPr lang="de-DE">
                          <a:solidFill>
                            <a:schemeClr val="accent3">
                              <a:lumMod val="75000"/>
                            </a:schemeClr>
                          </a:solidFill>
                        </a:rPr>
                        <a:t>4</a:t>
                      </a:r>
                    </a:p>
                  </a:txBody>
                  <a:tcPr anchor="ctr">
                    <a:solidFill>
                      <a:schemeClr val="bg1"/>
                    </a:solidFill>
                  </a:tcPr>
                </a:tc>
                <a:tc>
                  <a:txBody>
                    <a:bodyPr/>
                    <a:lstStyle/>
                    <a:p>
                      <a:pPr algn="ctr"/>
                      <a:r>
                        <a:rPr lang="de-DE">
                          <a:solidFill>
                            <a:schemeClr val="accent3">
                              <a:lumMod val="75000"/>
                            </a:schemeClr>
                          </a:solidFill>
                        </a:rPr>
                        <a:t>4</a:t>
                      </a:r>
                    </a:p>
                  </a:txBody>
                  <a:tcPr anchor="ctr">
                    <a:solidFill>
                      <a:schemeClr val="bg1"/>
                    </a:solidFill>
                  </a:tcPr>
                </a:tc>
                <a:extLst>
                  <a:ext uri="{0D108BD9-81ED-4DB2-BD59-A6C34878D82A}">
                    <a16:rowId xmlns:a16="http://schemas.microsoft.com/office/drawing/2014/main" val="3736866678"/>
                  </a:ext>
                </a:extLst>
              </a:tr>
              <a:tr h="535583">
                <a:tc>
                  <a:txBody>
                    <a:bodyPr/>
                    <a:lstStyle/>
                    <a:p>
                      <a:r>
                        <a:rPr lang="de-DE">
                          <a:solidFill>
                            <a:schemeClr val="accent3">
                              <a:lumMod val="75000"/>
                            </a:schemeClr>
                          </a:solidFill>
                        </a:rPr>
                        <a:t>Produkt 5</a:t>
                      </a:r>
                    </a:p>
                  </a:txBody>
                  <a:tcPr anchor="ctr">
                    <a:solidFill>
                      <a:schemeClr val="bg1"/>
                    </a:solidFill>
                  </a:tcPr>
                </a:tc>
                <a:tc>
                  <a:txBody>
                    <a:bodyPr/>
                    <a:lstStyle/>
                    <a:p>
                      <a:pPr algn="ctr"/>
                      <a:r>
                        <a:rPr lang="de-DE">
                          <a:solidFill>
                            <a:schemeClr val="accent3">
                              <a:lumMod val="75000"/>
                            </a:schemeClr>
                          </a:solidFill>
                        </a:rPr>
                        <a:t>5</a:t>
                      </a:r>
                    </a:p>
                  </a:txBody>
                  <a:tcPr anchor="ctr">
                    <a:solidFill>
                      <a:schemeClr val="bg1"/>
                    </a:solidFill>
                  </a:tcPr>
                </a:tc>
                <a:tc>
                  <a:txBody>
                    <a:bodyPr/>
                    <a:lstStyle/>
                    <a:p>
                      <a:pPr algn="ctr"/>
                      <a:r>
                        <a:rPr lang="de-DE">
                          <a:solidFill>
                            <a:schemeClr val="accent3">
                              <a:lumMod val="75000"/>
                            </a:schemeClr>
                          </a:solidFill>
                        </a:rPr>
                        <a:t>5</a:t>
                      </a:r>
                    </a:p>
                  </a:txBody>
                  <a:tcPr anchor="ctr">
                    <a:solidFill>
                      <a:schemeClr val="bg1"/>
                    </a:solidFill>
                  </a:tcPr>
                </a:tc>
                <a:tc>
                  <a:txBody>
                    <a:bodyPr/>
                    <a:lstStyle/>
                    <a:p>
                      <a:pPr algn="ctr"/>
                      <a:r>
                        <a:rPr lang="de-DE">
                          <a:solidFill>
                            <a:schemeClr val="accent3">
                              <a:lumMod val="75000"/>
                            </a:schemeClr>
                          </a:solidFill>
                        </a:rPr>
                        <a:t>5</a:t>
                      </a:r>
                    </a:p>
                  </a:txBody>
                  <a:tcPr anchor="ctr">
                    <a:solidFill>
                      <a:schemeClr val="bg1"/>
                    </a:solidFill>
                  </a:tcPr>
                </a:tc>
                <a:extLst>
                  <a:ext uri="{0D108BD9-81ED-4DB2-BD59-A6C34878D82A}">
                    <a16:rowId xmlns:a16="http://schemas.microsoft.com/office/drawing/2014/main" val="2129028147"/>
                  </a:ext>
                </a:extLst>
              </a:tr>
              <a:tr h="535583">
                <a:tc>
                  <a:txBody>
                    <a:bodyPr/>
                    <a:lstStyle/>
                    <a:p>
                      <a:r>
                        <a:rPr lang="de-DE">
                          <a:solidFill>
                            <a:schemeClr val="accent3">
                              <a:lumMod val="75000"/>
                            </a:schemeClr>
                          </a:solidFill>
                        </a:rPr>
                        <a:t>Produkt 6</a:t>
                      </a:r>
                    </a:p>
                  </a:txBody>
                  <a:tcPr anchor="ctr">
                    <a:solidFill>
                      <a:schemeClr val="bg1"/>
                    </a:solidFill>
                  </a:tcPr>
                </a:tc>
                <a:tc>
                  <a:txBody>
                    <a:bodyPr/>
                    <a:lstStyle/>
                    <a:p>
                      <a:pPr algn="ctr"/>
                      <a:r>
                        <a:rPr lang="de-DE">
                          <a:solidFill>
                            <a:schemeClr val="accent3">
                              <a:lumMod val="75000"/>
                            </a:schemeClr>
                          </a:solidFill>
                        </a:rPr>
                        <a:t>6</a:t>
                      </a:r>
                    </a:p>
                  </a:txBody>
                  <a:tcPr anchor="ctr">
                    <a:solidFill>
                      <a:schemeClr val="bg1"/>
                    </a:solidFill>
                  </a:tcPr>
                </a:tc>
                <a:tc>
                  <a:txBody>
                    <a:bodyPr/>
                    <a:lstStyle/>
                    <a:p>
                      <a:pPr algn="ctr"/>
                      <a:r>
                        <a:rPr lang="de-DE">
                          <a:solidFill>
                            <a:schemeClr val="accent3">
                              <a:lumMod val="75000"/>
                            </a:schemeClr>
                          </a:solidFill>
                        </a:rPr>
                        <a:t>6</a:t>
                      </a:r>
                    </a:p>
                  </a:txBody>
                  <a:tcPr anchor="ctr">
                    <a:solidFill>
                      <a:schemeClr val="bg1"/>
                    </a:solidFill>
                  </a:tcPr>
                </a:tc>
                <a:tc>
                  <a:txBody>
                    <a:bodyPr/>
                    <a:lstStyle/>
                    <a:p>
                      <a:pPr algn="ctr"/>
                      <a:r>
                        <a:rPr lang="de-DE">
                          <a:solidFill>
                            <a:schemeClr val="accent3">
                              <a:lumMod val="75000"/>
                            </a:schemeClr>
                          </a:solidFill>
                        </a:rPr>
                        <a:t>6</a:t>
                      </a:r>
                    </a:p>
                  </a:txBody>
                  <a:tcPr anchor="ctr">
                    <a:solidFill>
                      <a:schemeClr val="bg1"/>
                    </a:solidFill>
                  </a:tcPr>
                </a:tc>
                <a:extLst>
                  <a:ext uri="{0D108BD9-81ED-4DB2-BD59-A6C34878D82A}">
                    <a16:rowId xmlns:a16="http://schemas.microsoft.com/office/drawing/2014/main" val="2169988332"/>
                  </a:ext>
                </a:extLst>
              </a:tr>
              <a:tr h="535583">
                <a:tc>
                  <a:txBody>
                    <a:bodyPr/>
                    <a:lstStyle/>
                    <a:p>
                      <a:r>
                        <a:rPr lang="de-DE" b="1">
                          <a:solidFill>
                            <a:schemeClr val="accent3">
                              <a:lumMod val="75000"/>
                            </a:schemeClr>
                          </a:solidFill>
                        </a:rPr>
                        <a:t>Summe</a:t>
                      </a:r>
                    </a:p>
                  </a:txBody>
                  <a:tcPr anchor="ctr">
                    <a:noFill/>
                  </a:tcPr>
                </a:tc>
                <a:tc>
                  <a:txBody>
                    <a:bodyPr/>
                    <a:lstStyle/>
                    <a:p>
                      <a:pPr algn="ctr"/>
                      <a:r>
                        <a:rPr lang="de-DE" b="1">
                          <a:solidFill>
                            <a:schemeClr val="accent3">
                              <a:lumMod val="75000"/>
                            </a:schemeClr>
                          </a:solidFill>
                        </a:rPr>
                        <a:t>XXX</a:t>
                      </a:r>
                    </a:p>
                  </a:txBody>
                  <a:tcPr anchor="ctr">
                    <a:noFill/>
                  </a:tcPr>
                </a:tc>
                <a:tc>
                  <a:txBody>
                    <a:bodyPr/>
                    <a:lstStyle/>
                    <a:p>
                      <a:pPr algn="ctr"/>
                      <a:r>
                        <a:rPr lang="de-DE" b="1">
                          <a:solidFill>
                            <a:schemeClr val="accent3">
                              <a:lumMod val="75000"/>
                            </a:schemeClr>
                          </a:solidFill>
                        </a:rPr>
                        <a:t>XXX</a:t>
                      </a:r>
                    </a:p>
                  </a:txBody>
                  <a:tcPr anchor="ctr">
                    <a:noFill/>
                  </a:tcPr>
                </a:tc>
                <a:tc>
                  <a:txBody>
                    <a:bodyPr/>
                    <a:lstStyle/>
                    <a:p>
                      <a:pPr algn="ctr"/>
                      <a:r>
                        <a:rPr lang="de-DE" b="1">
                          <a:solidFill>
                            <a:schemeClr val="accent3">
                              <a:lumMod val="75000"/>
                            </a:schemeClr>
                          </a:solidFill>
                        </a:rPr>
                        <a:t>XXX</a:t>
                      </a:r>
                    </a:p>
                  </a:txBody>
                  <a:tcPr anchor="ctr">
                    <a:noFill/>
                  </a:tcPr>
                </a:tc>
                <a:extLst>
                  <a:ext uri="{0D108BD9-81ED-4DB2-BD59-A6C34878D82A}">
                    <a16:rowId xmlns:a16="http://schemas.microsoft.com/office/drawing/2014/main" val="3504823010"/>
                  </a:ext>
                </a:extLst>
              </a:tr>
            </a:tbl>
          </a:graphicData>
        </a:graphic>
      </p:graphicFrame>
    </p:spTree>
    <p:extLst>
      <p:ext uri="{BB962C8B-B14F-4D97-AF65-F5344CB8AC3E}">
        <p14:creationId xmlns:p14="http://schemas.microsoft.com/office/powerpoint/2010/main" val="119585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Titelfolie">
    <p:bg>
      <p:bgPr>
        <a:solidFill>
          <a:schemeClr val="bg1"/>
        </a:solidFill>
        <a:effectLst/>
      </p:bgPr>
    </p:bg>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ADBB452C-DA87-4545-8DF8-34C45F639AA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171606" y="101602"/>
            <a:ext cx="7161974" cy="6763894"/>
          </a:xfrm>
          <a:prstGeom prst="rect">
            <a:avLst/>
          </a:prstGeom>
        </p:spPr>
      </p:pic>
      <p:sp>
        <p:nvSpPr>
          <p:cNvPr id="45" name="Rechteck 44" hidden="1">
            <a:extLst>
              <a:ext uri="{FF2B5EF4-FFF2-40B4-BE49-F238E27FC236}">
                <a16:creationId xmlns:a16="http://schemas.microsoft.com/office/drawing/2014/main" id="{7314C94F-CB29-4066-8772-E60492061245}"/>
              </a:ext>
            </a:extLst>
          </p:cNvPr>
          <p:cNvSpPr/>
          <p:nvPr userDrawn="1"/>
        </p:nvSpPr>
        <p:spPr>
          <a:xfrm>
            <a:off x="0" y="1587906"/>
            <a:ext cx="12192000" cy="2412995"/>
          </a:xfrm>
          <a:prstGeom prst="rect">
            <a:avLst/>
          </a:prstGeom>
          <a:gradFill flip="none" rotWithShape="1">
            <a:gsLst>
              <a:gs pos="0">
                <a:schemeClr val="tx1"/>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Rechteck 55">
            <a:extLst>
              <a:ext uri="{FF2B5EF4-FFF2-40B4-BE49-F238E27FC236}">
                <a16:creationId xmlns:a16="http://schemas.microsoft.com/office/drawing/2014/main" id="{0D45F7F7-D1F7-447B-A479-2B87CDC9A189}"/>
              </a:ext>
            </a:extLst>
          </p:cNvPr>
          <p:cNvSpPr/>
          <p:nvPr userDrawn="1"/>
        </p:nvSpPr>
        <p:spPr>
          <a:xfrm>
            <a:off x="0" y="101601"/>
            <a:ext cx="5153025" cy="67563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 name="Titel 1">
            <a:extLst>
              <a:ext uri="{FF2B5EF4-FFF2-40B4-BE49-F238E27FC236}">
                <a16:creationId xmlns:a16="http://schemas.microsoft.com/office/drawing/2014/main" id="{207D8119-9A38-4D7F-91B7-7A25F71078AD}"/>
              </a:ext>
            </a:extLst>
          </p:cNvPr>
          <p:cNvSpPr>
            <a:spLocks noGrp="1"/>
          </p:cNvSpPr>
          <p:nvPr>
            <p:ph type="ctrTitle" hasCustomPrompt="1"/>
          </p:nvPr>
        </p:nvSpPr>
        <p:spPr>
          <a:xfrm>
            <a:off x="291194" y="4663696"/>
            <a:ext cx="4576081" cy="748674"/>
          </a:xfrm>
        </p:spPr>
        <p:txBody>
          <a:bodyPr wrap="square" anchor="b"/>
          <a:lstStyle>
            <a:lvl1pPr algn="l">
              <a:defRPr sz="4400" b="1">
                <a:solidFill>
                  <a:schemeClr val="accent3">
                    <a:lumMod val="75000"/>
                  </a:schemeClr>
                </a:solidFill>
                <a:latin typeface="+mj-lt"/>
              </a:defRPr>
            </a:lvl1pPr>
          </a:lstStyle>
          <a:p>
            <a:r>
              <a:rPr lang="de-DE"/>
              <a:t>Mastertitel Zweizeilig</a:t>
            </a:r>
          </a:p>
        </p:txBody>
      </p:sp>
      <p:sp>
        <p:nvSpPr>
          <p:cNvPr id="3" name="Untertitel 2">
            <a:extLst>
              <a:ext uri="{FF2B5EF4-FFF2-40B4-BE49-F238E27FC236}">
                <a16:creationId xmlns:a16="http://schemas.microsoft.com/office/drawing/2014/main" id="{4E6B7623-C747-447B-B77D-8860A11A4529}"/>
              </a:ext>
            </a:extLst>
          </p:cNvPr>
          <p:cNvSpPr>
            <a:spLocks noGrp="1"/>
          </p:cNvSpPr>
          <p:nvPr>
            <p:ph type="subTitle" idx="1"/>
          </p:nvPr>
        </p:nvSpPr>
        <p:spPr>
          <a:xfrm>
            <a:off x="291194" y="5463170"/>
            <a:ext cx="4576081" cy="504371"/>
          </a:xfrm>
        </p:spPr>
        <p:txBody>
          <a:bodyPr>
            <a:normAutofit/>
          </a:bodyPr>
          <a:lstStyle>
            <a:lvl1pPr marL="0" indent="0" algn="l">
              <a:buNone/>
              <a:defRPr sz="2000">
                <a:solidFill>
                  <a:schemeClr val="accent3">
                    <a:lumMod val="75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cxnSp>
        <p:nvCxnSpPr>
          <p:cNvPr id="19" name="Gerader Verbinder 18">
            <a:extLst>
              <a:ext uri="{FF2B5EF4-FFF2-40B4-BE49-F238E27FC236}">
                <a16:creationId xmlns:a16="http://schemas.microsoft.com/office/drawing/2014/main" id="{A8E4431A-F98E-4B61-894B-E86967A48F06}"/>
              </a:ext>
            </a:extLst>
          </p:cNvPr>
          <p:cNvCxnSpPr>
            <a:cxnSpLocks/>
          </p:cNvCxnSpPr>
          <p:nvPr userDrawn="1"/>
        </p:nvCxnSpPr>
        <p:spPr>
          <a:xfrm>
            <a:off x="0" y="50800"/>
            <a:ext cx="12200965" cy="0"/>
          </a:xfrm>
          <a:prstGeom prst="line">
            <a:avLst/>
          </a:prstGeom>
          <a:ln w="111125"/>
        </p:spPr>
        <p:style>
          <a:lnRef idx="1">
            <a:schemeClr val="accent1"/>
          </a:lnRef>
          <a:fillRef idx="0">
            <a:schemeClr val="accent1"/>
          </a:fillRef>
          <a:effectRef idx="0">
            <a:schemeClr val="accent1"/>
          </a:effectRef>
          <a:fontRef idx="minor">
            <a:schemeClr val="tx1"/>
          </a:fontRef>
        </p:style>
      </p:cxnSp>
      <p:pic>
        <p:nvPicPr>
          <p:cNvPr id="10" name="Grafik 9">
            <a:extLst>
              <a:ext uri="{FF2B5EF4-FFF2-40B4-BE49-F238E27FC236}">
                <a16:creationId xmlns:a16="http://schemas.microsoft.com/office/drawing/2014/main" id="{6DFC3C60-590C-4D44-8C4D-910ED34F8C9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88509" y="265716"/>
            <a:ext cx="3092444" cy="740104"/>
          </a:xfrm>
          <a:prstGeom prst="rect">
            <a:avLst/>
          </a:prstGeom>
        </p:spPr>
      </p:pic>
    </p:spTree>
    <p:extLst>
      <p:ext uri="{BB962C8B-B14F-4D97-AF65-F5344CB8AC3E}">
        <p14:creationId xmlns:p14="http://schemas.microsoft.com/office/powerpoint/2010/main" val="2153983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eiträge">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87B3A036-E76D-4E57-B400-AC87D49FA3A6}"/>
              </a:ext>
            </a:extLst>
          </p:cNvPr>
          <p:cNvSpPr/>
          <p:nvPr userDrawn="1"/>
        </p:nvSpPr>
        <p:spPr>
          <a:xfrm>
            <a:off x="334962" y="1844675"/>
            <a:ext cx="11522074" cy="428466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03009488-9BD8-4AF6-8E5F-47EBD9C8621E}"/>
              </a:ext>
            </a:extLst>
          </p:cNvPr>
          <p:cNvSpPr>
            <a:spLocks noGrp="1"/>
          </p:cNvSpPr>
          <p:nvPr>
            <p:ph type="title"/>
          </p:nvPr>
        </p:nvSpPr>
        <p:spPr>
          <a:xfrm>
            <a:off x="334963" y="333379"/>
            <a:ext cx="11522074" cy="1032506"/>
          </a:xfrm>
          <a:prstGeom prst="rect">
            <a:avLst/>
          </a:prstGeom>
        </p:spPr>
        <p:txBody>
          <a:bodyPr/>
          <a:lstStyle/>
          <a:p>
            <a:r>
              <a:rPr lang="de-DE"/>
              <a:t>Mastertitelformat bearbeiten</a:t>
            </a:r>
          </a:p>
        </p:txBody>
      </p:sp>
      <p:sp>
        <p:nvSpPr>
          <p:cNvPr id="3" name="Fußzeilenplatzhalter 2">
            <a:extLst>
              <a:ext uri="{FF2B5EF4-FFF2-40B4-BE49-F238E27FC236}">
                <a16:creationId xmlns:a16="http://schemas.microsoft.com/office/drawing/2014/main" id="{E5A105FF-3A54-44B5-BD1F-2A8DDF9A6283}"/>
              </a:ext>
            </a:extLst>
          </p:cNvPr>
          <p:cNvSpPr>
            <a:spLocks noGrp="1"/>
          </p:cNvSpPr>
          <p:nvPr>
            <p:ph type="ftr" sz="quarter" idx="10"/>
          </p:nvPr>
        </p:nvSpPr>
        <p:spPr/>
        <p:txBody>
          <a:bodyPr/>
          <a:lstStyle/>
          <a:p>
            <a:r>
              <a:rPr lang="de-DE"/>
              <a:t>Sambia: Lions WaSH-Projekt 2023/2024</a:t>
            </a:r>
          </a:p>
        </p:txBody>
      </p:sp>
      <p:sp>
        <p:nvSpPr>
          <p:cNvPr id="4" name="Foliennummernplatzhalter 3">
            <a:extLst>
              <a:ext uri="{FF2B5EF4-FFF2-40B4-BE49-F238E27FC236}">
                <a16:creationId xmlns:a16="http://schemas.microsoft.com/office/drawing/2014/main" id="{D31AF72D-603A-49BC-8E23-C565B0935F28}"/>
              </a:ext>
            </a:extLst>
          </p:cNvPr>
          <p:cNvSpPr>
            <a:spLocks noGrp="1"/>
          </p:cNvSpPr>
          <p:nvPr>
            <p:ph type="sldNum" sz="quarter" idx="11"/>
          </p:nvPr>
        </p:nvSpPr>
        <p:spPr/>
        <p:txBody>
          <a:bodyPr/>
          <a:lstStyle/>
          <a:p>
            <a:fld id="{DDF5A8BD-E949-4BEE-BC04-18DF6B43ADBB}" type="slidenum">
              <a:rPr lang="de-DE" smtClean="0"/>
              <a:pPr/>
              <a:t>‹Nr.›</a:t>
            </a:fld>
            <a:endParaRPr lang="de-DE"/>
          </a:p>
        </p:txBody>
      </p:sp>
      <p:sp>
        <p:nvSpPr>
          <p:cNvPr id="5" name="Ellipse 4">
            <a:extLst>
              <a:ext uri="{FF2B5EF4-FFF2-40B4-BE49-F238E27FC236}">
                <a16:creationId xmlns:a16="http://schemas.microsoft.com/office/drawing/2014/main" id="{40572CC2-71D2-4DFF-9FF9-5B9A2652F0CC}"/>
              </a:ext>
            </a:extLst>
          </p:cNvPr>
          <p:cNvSpPr/>
          <p:nvPr userDrawn="1"/>
        </p:nvSpPr>
        <p:spPr>
          <a:xfrm>
            <a:off x="949362" y="2527998"/>
            <a:ext cx="1802004" cy="18020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Ellipse 5">
            <a:extLst>
              <a:ext uri="{FF2B5EF4-FFF2-40B4-BE49-F238E27FC236}">
                <a16:creationId xmlns:a16="http://schemas.microsoft.com/office/drawing/2014/main" id="{3D99F87F-AAE1-4CE7-90E6-06AE4CD75E9F}"/>
              </a:ext>
            </a:extLst>
          </p:cNvPr>
          <p:cNvSpPr/>
          <p:nvPr userDrawn="1"/>
        </p:nvSpPr>
        <p:spPr>
          <a:xfrm>
            <a:off x="3759944" y="2527998"/>
            <a:ext cx="1802004" cy="18020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Ellipse 6">
            <a:extLst>
              <a:ext uri="{FF2B5EF4-FFF2-40B4-BE49-F238E27FC236}">
                <a16:creationId xmlns:a16="http://schemas.microsoft.com/office/drawing/2014/main" id="{037D979C-64AB-454B-AA39-4E58E0D01272}"/>
              </a:ext>
            </a:extLst>
          </p:cNvPr>
          <p:cNvSpPr/>
          <p:nvPr userDrawn="1"/>
        </p:nvSpPr>
        <p:spPr>
          <a:xfrm>
            <a:off x="6570526" y="2527998"/>
            <a:ext cx="1802004" cy="18020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Ellipse 7">
            <a:extLst>
              <a:ext uri="{FF2B5EF4-FFF2-40B4-BE49-F238E27FC236}">
                <a16:creationId xmlns:a16="http://schemas.microsoft.com/office/drawing/2014/main" id="{5CEAD899-1F7C-4755-A2EE-987940F114D9}"/>
              </a:ext>
            </a:extLst>
          </p:cNvPr>
          <p:cNvSpPr/>
          <p:nvPr userDrawn="1"/>
        </p:nvSpPr>
        <p:spPr>
          <a:xfrm>
            <a:off x="9381108" y="2527998"/>
            <a:ext cx="1802004" cy="18020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Pfeil: nach rechts 8">
            <a:extLst>
              <a:ext uri="{FF2B5EF4-FFF2-40B4-BE49-F238E27FC236}">
                <a16:creationId xmlns:a16="http://schemas.microsoft.com/office/drawing/2014/main" id="{F53E07A5-C793-45D3-92DE-877D924E4C29}"/>
              </a:ext>
            </a:extLst>
          </p:cNvPr>
          <p:cNvSpPr/>
          <p:nvPr userDrawn="1"/>
        </p:nvSpPr>
        <p:spPr>
          <a:xfrm>
            <a:off x="2984184" y="3328417"/>
            <a:ext cx="542942" cy="201166"/>
          </a:xfrm>
          <a:prstGeom prst="rightArrow">
            <a:avLst>
              <a:gd name="adj1" fmla="val 25086"/>
              <a:gd name="adj2" fmla="val 5415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Pfeil: nach rechts 9">
            <a:extLst>
              <a:ext uri="{FF2B5EF4-FFF2-40B4-BE49-F238E27FC236}">
                <a16:creationId xmlns:a16="http://schemas.microsoft.com/office/drawing/2014/main" id="{641EFF29-30C4-4B6B-87CC-E5C9EED92D74}"/>
              </a:ext>
            </a:extLst>
          </p:cNvPr>
          <p:cNvSpPr/>
          <p:nvPr userDrawn="1"/>
        </p:nvSpPr>
        <p:spPr>
          <a:xfrm>
            <a:off x="5793370" y="3328417"/>
            <a:ext cx="542942" cy="201166"/>
          </a:xfrm>
          <a:prstGeom prst="rightArrow">
            <a:avLst>
              <a:gd name="adj1" fmla="val 25086"/>
              <a:gd name="adj2" fmla="val 5415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Pfeil: nach rechts 10">
            <a:extLst>
              <a:ext uri="{FF2B5EF4-FFF2-40B4-BE49-F238E27FC236}">
                <a16:creationId xmlns:a16="http://schemas.microsoft.com/office/drawing/2014/main" id="{8E969914-6B0C-45FE-A559-FDB5E5A6FD8A}"/>
              </a:ext>
            </a:extLst>
          </p:cNvPr>
          <p:cNvSpPr/>
          <p:nvPr userDrawn="1"/>
        </p:nvSpPr>
        <p:spPr>
          <a:xfrm>
            <a:off x="8605348" y="3328417"/>
            <a:ext cx="542942" cy="201166"/>
          </a:xfrm>
          <a:prstGeom prst="rightArrow">
            <a:avLst>
              <a:gd name="adj1" fmla="val 25086"/>
              <a:gd name="adj2" fmla="val 5415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platzhalter 14">
            <a:extLst>
              <a:ext uri="{FF2B5EF4-FFF2-40B4-BE49-F238E27FC236}">
                <a16:creationId xmlns:a16="http://schemas.microsoft.com/office/drawing/2014/main" id="{C2F4AFDB-49DB-4CCC-A078-107FE2ADE763}"/>
              </a:ext>
            </a:extLst>
          </p:cNvPr>
          <p:cNvSpPr>
            <a:spLocks noGrp="1"/>
          </p:cNvSpPr>
          <p:nvPr>
            <p:ph type="body" sz="quarter" idx="12" hasCustomPrompt="1"/>
          </p:nvPr>
        </p:nvSpPr>
        <p:spPr>
          <a:xfrm>
            <a:off x="947966" y="3132137"/>
            <a:ext cx="1802004" cy="593725"/>
          </a:xfrm>
        </p:spPr>
        <p:txBody>
          <a:bodyPr anchor="ctr" anchorCtr="0"/>
          <a:lstStyle>
            <a:lvl1pPr marL="0" indent="0" algn="ctr">
              <a:buNone/>
              <a:defRPr b="1"/>
            </a:lvl1pPr>
          </a:lstStyle>
          <a:p>
            <a:pPr lvl="0"/>
            <a:r>
              <a:rPr lang="de-DE"/>
              <a:t>XX,XX €</a:t>
            </a:r>
          </a:p>
        </p:txBody>
      </p:sp>
      <p:sp>
        <p:nvSpPr>
          <p:cNvPr id="16" name="Textplatzhalter 14">
            <a:extLst>
              <a:ext uri="{FF2B5EF4-FFF2-40B4-BE49-F238E27FC236}">
                <a16:creationId xmlns:a16="http://schemas.microsoft.com/office/drawing/2014/main" id="{B4A631BF-11CB-4E1A-BFDB-7C3FC2908AFB}"/>
              </a:ext>
            </a:extLst>
          </p:cNvPr>
          <p:cNvSpPr>
            <a:spLocks noGrp="1"/>
          </p:cNvSpPr>
          <p:nvPr>
            <p:ph type="body" sz="quarter" idx="13" hasCustomPrompt="1"/>
          </p:nvPr>
        </p:nvSpPr>
        <p:spPr>
          <a:xfrm>
            <a:off x="3749715" y="3132136"/>
            <a:ext cx="1802004" cy="593725"/>
          </a:xfrm>
        </p:spPr>
        <p:txBody>
          <a:bodyPr anchor="ctr" anchorCtr="0"/>
          <a:lstStyle>
            <a:lvl1pPr marL="0" indent="0" algn="ctr">
              <a:buNone/>
              <a:defRPr b="1"/>
            </a:lvl1pPr>
          </a:lstStyle>
          <a:p>
            <a:pPr lvl="0"/>
            <a:r>
              <a:rPr lang="de-DE"/>
              <a:t>XX,XX €</a:t>
            </a:r>
          </a:p>
        </p:txBody>
      </p:sp>
      <p:sp>
        <p:nvSpPr>
          <p:cNvPr id="17" name="Textplatzhalter 14">
            <a:extLst>
              <a:ext uri="{FF2B5EF4-FFF2-40B4-BE49-F238E27FC236}">
                <a16:creationId xmlns:a16="http://schemas.microsoft.com/office/drawing/2014/main" id="{7D52DF4D-32DC-4E13-8728-E3AEB204BD43}"/>
              </a:ext>
            </a:extLst>
          </p:cNvPr>
          <p:cNvSpPr>
            <a:spLocks noGrp="1"/>
          </p:cNvSpPr>
          <p:nvPr>
            <p:ph type="body" sz="quarter" idx="14" hasCustomPrompt="1"/>
          </p:nvPr>
        </p:nvSpPr>
        <p:spPr>
          <a:xfrm>
            <a:off x="6570526" y="3132135"/>
            <a:ext cx="1802004" cy="593725"/>
          </a:xfrm>
        </p:spPr>
        <p:txBody>
          <a:bodyPr anchor="ctr" anchorCtr="0"/>
          <a:lstStyle>
            <a:lvl1pPr marL="0" indent="0" algn="ctr">
              <a:buNone/>
              <a:defRPr b="1"/>
            </a:lvl1pPr>
          </a:lstStyle>
          <a:p>
            <a:pPr lvl="0"/>
            <a:r>
              <a:rPr lang="de-DE"/>
              <a:t>XX,XX €</a:t>
            </a:r>
          </a:p>
        </p:txBody>
      </p:sp>
      <p:sp>
        <p:nvSpPr>
          <p:cNvPr id="18" name="Textplatzhalter 14">
            <a:extLst>
              <a:ext uri="{FF2B5EF4-FFF2-40B4-BE49-F238E27FC236}">
                <a16:creationId xmlns:a16="http://schemas.microsoft.com/office/drawing/2014/main" id="{9725D982-A4EF-446F-A5DF-F26996885DD8}"/>
              </a:ext>
            </a:extLst>
          </p:cNvPr>
          <p:cNvSpPr>
            <a:spLocks noGrp="1"/>
          </p:cNvSpPr>
          <p:nvPr>
            <p:ph type="body" sz="quarter" idx="15" hasCustomPrompt="1"/>
          </p:nvPr>
        </p:nvSpPr>
        <p:spPr>
          <a:xfrm>
            <a:off x="9391337" y="3132134"/>
            <a:ext cx="1791775" cy="593725"/>
          </a:xfrm>
        </p:spPr>
        <p:txBody>
          <a:bodyPr anchor="ctr" anchorCtr="0"/>
          <a:lstStyle>
            <a:lvl1pPr marL="0" indent="0" algn="ctr">
              <a:buNone/>
              <a:defRPr b="1">
                <a:solidFill>
                  <a:schemeClr val="bg1"/>
                </a:solidFill>
              </a:defRPr>
            </a:lvl1pPr>
          </a:lstStyle>
          <a:p>
            <a:pPr lvl="0"/>
            <a:r>
              <a:rPr lang="de-DE"/>
              <a:t>XX,XX €</a:t>
            </a:r>
          </a:p>
        </p:txBody>
      </p:sp>
      <p:sp>
        <p:nvSpPr>
          <p:cNvPr id="19" name="Textplatzhalter 14">
            <a:extLst>
              <a:ext uri="{FF2B5EF4-FFF2-40B4-BE49-F238E27FC236}">
                <a16:creationId xmlns:a16="http://schemas.microsoft.com/office/drawing/2014/main" id="{C72F051C-AC61-4D05-92BD-2F7E037C839E}"/>
              </a:ext>
            </a:extLst>
          </p:cNvPr>
          <p:cNvSpPr>
            <a:spLocks noGrp="1"/>
          </p:cNvSpPr>
          <p:nvPr>
            <p:ph type="body" sz="quarter" idx="16" hasCustomPrompt="1"/>
          </p:nvPr>
        </p:nvSpPr>
        <p:spPr>
          <a:xfrm>
            <a:off x="2457859" y="4300449"/>
            <a:ext cx="1567790" cy="369629"/>
          </a:xfrm>
        </p:spPr>
        <p:txBody>
          <a:bodyPr anchor="ctr" anchorCtr="0"/>
          <a:lstStyle>
            <a:lvl1pPr marL="0" indent="0" algn="ctr">
              <a:buNone/>
              <a:defRPr sz="1600" b="1">
                <a:solidFill>
                  <a:schemeClr val="bg1"/>
                </a:solidFill>
              </a:defRPr>
            </a:lvl1pPr>
          </a:lstStyle>
          <a:p>
            <a:pPr lvl="0"/>
            <a:r>
              <a:rPr lang="de-DE"/>
              <a:t>- XX,XX €</a:t>
            </a:r>
          </a:p>
        </p:txBody>
      </p:sp>
      <p:sp>
        <p:nvSpPr>
          <p:cNvPr id="20" name="Textplatzhalter 14">
            <a:extLst>
              <a:ext uri="{FF2B5EF4-FFF2-40B4-BE49-F238E27FC236}">
                <a16:creationId xmlns:a16="http://schemas.microsoft.com/office/drawing/2014/main" id="{67B4226D-D430-4DAB-9A7B-D43FE05F86A6}"/>
              </a:ext>
            </a:extLst>
          </p:cNvPr>
          <p:cNvSpPr>
            <a:spLocks noGrp="1"/>
          </p:cNvSpPr>
          <p:nvPr>
            <p:ph type="body" sz="quarter" idx="17" hasCustomPrompt="1"/>
          </p:nvPr>
        </p:nvSpPr>
        <p:spPr>
          <a:xfrm>
            <a:off x="5257651" y="4299554"/>
            <a:ext cx="1567790" cy="369629"/>
          </a:xfrm>
        </p:spPr>
        <p:txBody>
          <a:bodyPr anchor="ctr" anchorCtr="0"/>
          <a:lstStyle>
            <a:lvl1pPr marL="0" indent="0" algn="ctr">
              <a:buNone/>
              <a:defRPr sz="1600" b="1">
                <a:solidFill>
                  <a:schemeClr val="bg1"/>
                </a:solidFill>
              </a:defRPr>
            </a:lvl1pPr>
          </a:lstStyle>
          <a:p>
            <a:pPr lvl="0"/>
            <a:r>
              <a:rPr lang="de-DE"/>
              <a:t>- XX,XX €</a:t>
            </a:r>
          </a:p>
        </p:txBody>
      </p:sp>
      <p:sp>
        <p:nvSpPr>
          <p:cNvPr id="21" name="Textplatzhalter 14">
            <a:extLst>
              <a:ext uri="{FF2B5EF4-FFF2-40B4-BE49-F238E27FC236}">
                <a16:creationId xmlns:a16="http://schemas.microsoft.com/office/drawing/2014/main" id="{FE8033FC-9D48-4E3B-B234-E2EF10481D01}"/>
              </a:ext>
            </a:extLst>
          </p:cNvPr>
          <p:cNvSpPr>
            <a:spLocks noGrp="1"/>
          </p:cNvSpPr>
          <p:nvPr>
            <p:ph type="body" sz="quarter" idx="18" hasCustomPrompt="1"/>
          </p:nvPr>
        </p:nvSpPr>
        <p:spPr>
          <a:xfrm>
            <a:off x="8092924" y="4299552"/>
            <a:ext cx="1567790" cy="369629"/>
          </a:xfrm>
        </p:spPr>
        <p:txBody>
          <a:bodyPr anchor="ctr" anchorCtr="0"/>
          <a:lstStyle>
            <a:lvl1pPr marL="0" indent="0" algn="ctr">
              <a:buNone/>
              <a:defRPr sz="1600" b="1">
                <a:solidFill>
                  <a:schemeClr val="bg1"/>
                </a:solidFill>
              </a:defRPr>
            </a:lvl1pPr>
          </a:lstStyle>
          <a:p>
            <a:pPr lvl="0"/>
            <a:r>
              <a:rPr lang="de-DE"/>
              <a:t>+ XX,XX €</a:t>
            </a:r>
          </a:p>
        </p:txBody>
      </p:sp>
      <p:sp>
        <p:nvSpPr>
          <p:cNvPr id="22" name="Textplatzhalter 14">
            <a:extLst>
              <a:ext uri="{FF2B5EF4-FFF2-40B4-BE49-F238E27FC236}">
                <a16:creationId xmlns:a16="http://schemas.microsoft.com/office/drawing/2014/main" id="{C65D6CE7-AA0B-4A36-95A2-975BED9AA8DE}"/>
              </a:ext>
            </a:extLst>
          </p:cNvPr>
          <p:cNvSpPr>
            <a:spLocks noGrp="1"/>
          </p:cNvSpPr>
          <p:nvPr>
            <p:ph type="body" sz="quarter" idx="19" hasCustomPrompt="1"/>
          </p:nvPr>
        </p:nvSpPr>
        <p:spPr>
          <a:xfrm>
            <a:off x="2261341" y="4693995"/>
            <a:ext cx="1960826" cy="907951"/>
          </a:xfrm>
        </p:spPr>
        <p:txBody>
          <a:bodyPr anchor="t" anchorCtr="0"/>
          <a:lstStyle>
            <a:lvl1pPr marL="0" indent="0" algn="ctr">
              <a:buNone/>
              <a:defRPr sz="1600" b="0">
                <a:solidFill>
                  <a:schemeClr val="bg1"/>
                </a:solidFill>
              </a:defRPr>
            </a:lvl1pPr>
          </a:lstStyle>
          <a:p>
            <a:pPr lvl="0"/>
            <a:r>
              <a:rPr lang="de-DE"/>
              <a:t>Text Bearbeiten</a:t>
            </a:r>
          </a:p>
        </p:txBody>
      </p:sp>
      <p:sp>
        <p:nvSpPr>
          <p:cNvPr id="23" name="Textplatzhalter 14">
            <a:extLst>
              <a:ext uri="{FF2B5EF4-FFF2-40B4-BE49-F238E27FC236}">
                <a16:creationId xmlns:a16="http://schemas.microsoft.com/office/drawing/2014/main" id="{93113FAB-8035-4CEB-8009-1EA2E01C9BE7}"/>
              </a:ext>
            </a:extLst>
          </p:cNvPr>
          <p:cNvSpPr>
            <a:spLocks noGrp="1"/>
          </p:cNvSpPr>
          <p:nvPr>
            <p:ph type="body" sz="quarter" idx="20" hasCustomPrompt="1"/>
          </p:nvPr>
        </p:nvSpPr>
        <p:spPr>
          <a:xfrm>
            <a:off x="5061133" y="4693100"/>
            <a:ext cx="1960826" cy="907951"/>
          </a:xfrm>
        </p:spPr>
        <p:txBody>
          <a:bodyPr anchor="t" anchorCtr="0"/>
          <a:lstStyle>
            <a:lvl1pPr marL="0" indent="0" algn="ctr">
              <a:buNone/>
              <a:defRPr sz="1600" b="0">
                <a:solidFill>
                  <a:schemeClr val="bg1"/>
                </a:solidFill>
              </a:defRPr>
            </a:lvl1pPr>
          </a:lstStyle>
          <a:p>
            <a:pPr lvl="0"/>
            <a:r>
              <a:rPr lang="de-DE"/>
              <a:t>Text Bearbeiten</a:t>
            </a:r>
          </a:p>
        </p:txBody>
      </p:sp>
      <p:sp>
        <p:nvSpPr>
          <p:cNvPr id="24" name="Textplatzhalter 14">
            <a:extLst>
              <a:ext uri="{FF2B5EF4-FFF2-40B4-BE49-F238E27FC236}">
                <a16:creationId xmlns:a16="http://schemas.microsoft.com/office/drawing/2014/main" id="{0EE436BB-5615-4A34-BA69-6D97D8670265}"/>
              </a:ext>
            </a:extLst>
          </p:cNvPr>
          <p:cNvSpPr>
            <a:spLocks noGrp="1"/>
          </p:cNvSpPr>
          <p:nvPr>
            <p:ph type="body" sz="quarter" idx="21" hasCustomPrompt="1"/>
          </p:nvPr>
        </p:nvSpPr>
        <p:spPr>
          <a:xfrm>
            <a:off x="7896406" y="4693098"/>
            <a:ext cx="1960826" cy="907951"/>
          </a:xfrm>
        </p:spPr>
        <p:txBody>
          <a:bodyPr anchor="t" anchorCtr="0"/>
          <a:lstStyle>
            <a:lvl1pPr marL="0" indent="0" algn="ctr">
              <a:buNone/>
              <a:defRPr sz="1600" b="0">
                <a:solidFill>
                  <a:schemeClr val="bg1"/>
                </a:solidFill>
              </a:defRPr>
            </a:lvl1pPr>
          </a:lstStyle>
          <a:p>
            <a:pPr lvl="0"/>
            <a:r>
              <a:rPr lang="de-DE"/>
              <a:t>Text Bearbeiten</a:t>
            </a:r>
          </a:p>
        </p:txBody>
      </p:sp>
      <p:sp>
        <p:nvSpPr>
          <p:cNvPr id="25" name="Textplatzhalter 14">
            <a:extLst>
              <a:ext uri="{FF2B5EF4-FFF2-40B4-BE49-F238E27FC236}">
                <a16:creationId xmlns:a16="http://schemas.microsoft.com/office/drawing/2014/main" id="{4212E87D-2082-4A82-B349-72BF43E2FAE3}"/>
              </a:ext>
            </a:extLst>
          </p:cNvPr>
          <p:cNvSpPr>
            <a:spLocks noGrp="1"/>
          </p:cNvSpPr>
          <p:nvPr>
            <p:ph type="body" sz="quarter" idx="22" hasCustomPrompt="1"/>
          </p:nvPr>
        </p:nvSpPr>
        <p:spPr>
          <a:xfrm>
            <a:off x="506680" y="2013480"/>
            <a:ext cx="2684576" cy="369629"/>
          </a:xfrm>
        </p:spPr>
        <p:txBody>
          <a:bodyPr anchor="ctr" anchorCtr="0"/>
          <a:lstStyle>
            <a:lvl1pPr marL="0" indent="0" algn="ctr">
              <a:buNone/>
              <a:defRPr sz="1600" b="1">
                <a:solidFill>
                  <a:schemeClr val="bg1"/>
                </a:solidFill>
              </a:defRPr>
            </a:lvl1pPr>
          </a:lstStyle>
          <a:p>
            <a:pPr lvl="0"/>
            <a:r>
              <a:rPr lang="de-DE"/>
              <a:t>Text Bearbeiten</a:t>
            </a:r>
          </a:p>
        </p:txBody>
      </p:sp>
      <p:sp>
        <p:nvSpPr>
          <p:cNvPr id="26" name="Textplatzhalter 14">
            <a:extLst>
              <a:ext uri="{FF2B5EF4-FFF2-40B4-BE49-F238E27FC236}">
                <a16:creationId xmlns:a16="http://schemas.microsoft.com/office/drawing/2014/main" id="{5BEFC9E6-8C27-4409-89F1-06F214C8CA76}"/>
              </a:ext>
            </a:extLst>
          </p:cNvPr>
          <p:cNvSpPr>
            <a:spLocks noGrp="1"/>
          </p:cNvSpPr>
          <p:nvPr>
            <p:ph type="body" sz="quarter" idx="23" hasCustomPrompt="1"/>
          </p:nvPr>
        </p:nvSpPr>
        <p:spPr>
          <a:xfrm>
            <a:off x="9000744" y="2013479"/>
            <a:ext cx="2684576" cy="369629"/>
          </a:xfrm>
        </p:spPr>
        <p:txBody>
          <a:bodyPr anchor="ctr" anchorCtr="0"/>
          <a:lstStyle>
            <a:lvl1pPr marL="0" indent="0" algn="ctr">
              <a:buNone/>
              <a:defRPr sz="1600" b="1">
                <a:solidFill>
                  <a:schemeClr val="bg1"/>
                </a:solidFill>
              </a:defRPr>
            </a:lvl1pPr>
          </a:lstStyle>
          <a:p>
            <a:pPr lvl="0"/>
            <a:r>
              <a:rPr lang="de-DE"/>
              <a:t>Text Bearbeiten</a:t>
            </a:r>
          </a:p>
        </p:txBody>
      </p:sp>
    </p:spTree>
    <p:extLst>
      <p:ext uri="{BB962C8B-B14F-4D97-AF65-F5344CB8AC3E}">
        <p14:creationId xmlns:p14="http://schemas.microsoft.com/office/powerpoint/2010/main" val="13464563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anke">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7D10B4DC-169B-458D-9256-6521E813AC25}"/>
              </a:ext>
            </a:extLst>
          </p:cNvPr>
          <p:cNvSpPr>
            <a:spLocks noGrp="1"/>
          </p:cNvSpPr>
          <p:nvPr>
            <p:ph type="ftr" sz="quarter" idx="10"/>
          </p:nvPr>
        </p:nvSpPr>
        <p:spPr/>
        <p:txBody>
          <a:bodyPr/>
          <a:lstStyle/>
          <a:p>
            <a:r>
              <a:rPr lang="de-DE"/>
              <a:t>Sambia: Lions WaSH-Projekt 2023/2024</a:t>
            </a:r>
          </a:p>
        </p:txBody>
      </p:sp>
      <p:sp>
        <p:nvSpPr>
          <p:cNvPr id="4" name="Foliennummernplatzhalter 3">
            <a:extLst>
              <a:ext uri="{FF2B5EF4-FFF2-40B4-BE49-F238E27FC236}">
                <a16:creationId xmlns:a16="http://schemas.microsoft.com/office/drawing/2014/main" id="{EDA8ACE0-A695-4433-94C0-01CB5F7CB074}"/>
              </a:ext>
            </a:extLst>
          </p:cNvPr>
          <p:cNvSpPr>
            <a:spLocks noGrp="1"/>
          </p:cNvSpPr>
          <p:nvPr>
            <p:ph type="sldNum" sz="quarter" idx="11"/>
          </p:nvPr>
        </p:nvSpPr>
        <p:spPr/>
        <p:txBody>
          <a:bodyPr/>
          <a:lstStyle/>
          <a:p>
            <a:fld id="{DDF5A8BD-E949-4BEE-BC04-18DF6B43ADBB}" type="slidenum">
              <a:rPr lang="de-DE" smtClean="0"/>
              <a:pPr/>
              <a:t>‹Nr.›</a:t>
            </a:fld>
            <a:endParaRPr lang="de-DE"/>
          </a:p>
        </p:txBody>
      </p:sp>
      <p:sp>
        <p:nvSpPr>
          <p:cNvPr id="5" name="Rechteck 4">
            <a:extLst>
              <a:ext uri="{FF2B5EF4-FFF2-40B4-BE49-F238E27FC236}">
                <a16:creationId xmlns:a16="http://schemas.microsoft.com/office/drawing/2014/main" id="{204114EB-28B6-4BA9-8411-9FA2892FA473}"/>
              </a:ext>
            </a:extLst>
          </p:cNvPr>
          <p:cNvSpPr/>
          <p:nvPr userDrawn="1"/>
        </p:nvSpPr>
        <p:spPr>
          <a:xfrm>
            <a:off x="91440" y="0"/>
            <a:ext cx="12100559" cy="6857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itelplatzhalter 1">
            <a:extLst>
              <a:ext uri="{FF2B5EF4-FFF2-40B4-BE49-F238E27FC236}">
                <a16:creationId xmlns:a16="http://schemas.microsoft.com/office/drawing/2014/main" id="{91D1E354-655E-4F6E-A081-8978C0CD95D3}"/>
              </a:ext>
            </a:extLst>
          </p:cNvPr>
          <p:cNvSpPr>
            <a:spLocks noGrp="1"/>
          </p:cNvSpPr>
          <p:nvPr>
            <p:ph type="title" hasCustomPrompt="1"/>
          </p:nvPr>
        </p:nvSpPr>
        <p:spPr>
          <a:xfrm>
            <a:off x="1541632" y="2602317"/>
            <a:ext cx="5341929" cy="2062353"/>
          </a:xfrm>
          <a:prstGeom prst="rect">
            <a:avLst/>
          </a:prstGeom>
        </p:spPr>
        <p:txBody>
          <a:bodyPr vert="horz" lIns="0" tIns="45720" rIns="0" bIns="72000" rtlCol="0" anchor="b">
            <a:noAutofit/>
          </a:bodyPr>
          <a:lstStyle>
            <a:lvl1pPr algn="ctr">
              <a:defRPr sz="4800" b="1">
                <a:solidFill>
                  <a:schemeClr val="bg1"/>
                </a:solidFill>
              </a:defRPr>
            </a:lvl1pPr>
          </a:lstStyle>
          <a:p>
            <a:r>
              <a:rPr lang="de-DE"/>
              <a:t>Danke an alle Helferinnen und </a:t>
            </a:r>
            <a:r>
              <a:rPr lang="de-DE" err="1"/>
              <a:t>helfer</a:t>
            </a:r>
            <a:endParaRPr lang="de-DE"/>
          </a:p>
        </p:txBody>
      </p:sp>
      <p:cxnSp>
        <p:nvCxnSpPr>
          <p:cNvPr id="7" name="Gerader Verbinder 6">
            <a:extLst>
              <a:ext uri="{FF2B5EF4-FFF2-40B4-BE49-F238E27FC236}">
                <a16:creationId xmlns:a16="http://schemas.microsoft.com/office/drawing/2014/main" id="{58E1427A-6E5B-4315-A761-A7D9501827A9}"/>
              </a:ext>
            </a:extLst>
          </p:cNvPr>
          <p:cNvCxnSpPr>
            <a:cxnSpLocks/>
          </p:cNvCxnSpPr>
          <p:nvPr userDrawn="1"/>
        </p:nvCxnSpPr>
        <p:spPr>
          <a:xfrm>
            <a:off x="1541632" y="5044147"/>
            <a:ext cx="5341929" cy="0"/>
          </a:xfrm>
          <a:prstGeom prst="line">
            <a:avLst/>
          </a:prstGeom>
          <a:ln w="92075"/>
        </p:spPr>
        <p:style>
          <a:lnRef idx="1">
            <a:schemeClr val="accent1"/>
          </a:lnRef>
          <a:fillRef idx="0">
            <a:schemeClr val="accent1"/>
          </a:fillRef>
          <a:effectRef idx="0">
            <a:schemeClr val="accent1"/>
          </a:effectRef>
          <a:fontRef idx="minor">
            <a:schemeClr val="tx1"/>
          </a:fontRef>
        </p:style>
      </p:cxnSp>
      <p:pic>
        <p:nvPicPr>
          <p:cNvPr id="10" name="Grafik 9" descr="Ein Bild, das Zeichnung, Essen enthält.&#10;&#10;Automatisch generierte Beschreibung">
            <a:extLst>
              <a:ext uri="{FF2B5EF4-FFF2-40B4-BE49-F238E27FC236}">
                <a16:creationId xmlns:a16="http://schemas.microsoft.com/office/drawing/2014/main" id="{4031A778-C618-4B4C-9809-B9DD0A47D7FF}"/>
              </a:ext>
            </a:extLst>
          </p:cNvPr>
          <p:cNvPicPr>
            <a:picLocks noChangeAspect="1"/>
          </p:cNvPicPr>
          <p:nvPr userDrawn="1"/>
        </p:nvPicPr>
        <p:blipFill rotWithShape="1">
          <a:blip r:embed="rId2">
            <a:alphaModFix/>
            <a:extLst>
              <a:ext uri="{28A0092B-C50C-407E-A947-70E740481C1C}">
                <a14:useLocalDpi xmlns:a14="http://schemas.microsoft.com/office/drawing/2010/main"/>
              </a:ext>
            </a:extLst>
          </a:blip>
          <a:srcRect/>
          <a:stretch/>
        </p:blipFill>
        <p:spPr>
          <a:xfrm>
            <a:off x="3813764" y="1378331"/>
            <a:ext cx="1034888" cy="946636"/>
          </a:xfrm>
          <a:prstGeom prst="rect">
            <a:avLst/>
          </a:prstGeom>
        </p:spPr>
      </p:pic>
      <p:sp>
        <p:nvSpPr>
          <p:cNvPr id="14" name="Textplatzhalter 13">
            <a:extLst>
              <a:ext uri="{FF2B5EF4-FFF2-40B4-BE49-F238E27FC236}">
                <a16:creationId xmlns:a16="http://schemas.microsoft.com/office/drawing/2014/main" id="{DC056CA4-83F6-485C-B4C5-483E4A2C8C11}"/>
              </a:ext>
            </a:extLst>
          </p:cNvPr>
          <p:cNvSpPr>
            <a:spLocks noGrp="1"/>
          </p:cNvSpPr>
          <p:nvPr>
            <p:ph type="body" sz="quarter" idx="12" hasCustomPrompt="1"/>
          </p:nvPr>
        </p:nvSpPr>
        <p:spPr>
          <a:xfrm>
            <a:off x="8239125" y="0"/>
            <a:ext cx="2660650" cy="6858000"/>
          </a:xfrm>
        </p:spPr>
        <p:txBody>
          <a:bodyPr/>
          <a:lstStyle>
            <a:lvl1pPr marL="0" indent="0" algn="ctr">
              <a:buNone/>
              <a:defRPr>
                <a:solidFill>
                  <a:schemeClr val="bg1"/>
                </a:solidFill>
              </a:defRPr>
            </a:lvl1pPr>
          </a:lstStyle>
          <a:p>
            <a:pPr lvl="0"/>
            <a:r>
              <a:rPr lang="de-DE"/>
              <a:t>Name</a:t>
            </a:r>
          </a:p>
          <a:p>
            <a:pPr lvl="0"/>
            <a:r>
              <a:rPr lang="de-DE"/>
              <a:t>Name</a:t>
            </a:r>
          </a:p>
          <a:p>
            <a:pPr lvl="0"/>
            <a:r>
              <a:rPr lang="de-DE"/>
              <a:t>Name</a:t>
            </a:r>
          </a:p>
          <a:p>
            <a:pPr lvl="0"/>
            <a:r>
              <a:rPr lang="de-DE"/>
              <a:t>Name</a:t>
            </a:r>
          </a:p>
          <a:p>
            <a:pPr lvl="0"/>
            <a:r>
              <a:rPr lang="de-DE"/>
              <a:t>Name</a:t>
            </a:r>
          </a:p>
          <a:p>
            <a:pPr lvl="0"/>
            <a:r>
              <a:rPr lang="de-DE"/>
              <a:t>Name</a:t>
            </a:r>
          </a:p>
          <a:p>
            <a:pPr lvl="0"/>
            <a:r>
              <a:rPr lang="de-DE"/>
              <a:t>Name</a:t>
            </a:r>
          </a:p>
          <a:p>
            <a:pPr lvl="0"/>
            <a:r>
              <a:rPr lang="de-DE"/>
              <a:t>Name</a:t>
            </a:r>
          </a:p>
          <a:p>
            <a:pPr lvl="0"/>
            <a:r>
              <a:rPr lang="de-DE"/>
              <a:t>Name</a:t>
            </a:r>
          </a:p>
          <a:p>
            <a:pPr lvl="0"/>
            <a:r>
              <a:rPr lang="de-DE"/>
              <a:t>Name</a:t>
            </a:r>
          </a:p>
          <a:p>
            <a:pPr lvl="0"/>
            <a:r>
              <a:rPr lang="de-DE"/>
              <a:t>Name</a:t>
            </a:r>
          </a:p>
          <a:p>
            <a:pPr lvl="0"/>
            <a:r>
              <a:rPr lang="de-DE"/>
              <a:t>Name</a:t>
            </a:r>
          </a:p>
          <a:p>
            <a:pPr lvl="0"/>
            <a:r>
              <a:rPr lang="de-DE"/>
              <a:t>Name</a:t>
            </a:r>
          </a:p>
          <a:p>
            <a:pPr lvl="0"/>
            <a:r>
              <a:rPr lang="de-DE"/>
              <a:t>Name</a:t>
            </a:r>
          </a:p>
          <a:p>
            <a:pPr lvl="0"/>
            <a:r>
              <a:rPr lang="de-DE"/>
              <a:t>Name</a:t>
            </a:r>
          </a:p>
        </p:txBody>
      </p:sp>
    </p:spTree>
    <p:extLst>
      <p:ext uri="{BB962C8B-B14F-4D97-AF65-F5344CB8AC3E}">
        <p14:creationId xmlns:p14="http://schemas.microsoft.com/office/powerpoint/2010/main" val="1024331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30000" fill="hold"/>
                                        <p:tgtEl>
                                          <p:spTgt spid="14"/>
                                        </p:tgtEl>
                                        <p:attrNameLst>
                                          <p:attrName>ppt_x</p:attrName>
                                        </p:attrNameLst>
                                      </p:cBhvr>
                                      <p:tavLst>
                                        <p:tav tm="0">
                                          <p:val>
                                            <p:strVal val="#ppt_x"/>
                                          </p:val>
                                        </p:tav>
                                        <p:tav tm="100000">
                                          <p:val>
                                            <p:strVal val="#ppt_x"/>
                                          </p:val>
                                        </p:tav>
                                      </p:tavLst>
                                    </p:anim>
                                    <p:anim calcmode="lin" valueType="num">
                                      <p:cBhvr additive="base">
                                        <p:cTn id="8" dur="30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tmplLst>
          <p:tmpl>
            <p:tnLst>
              <p:par>
                <p:cTn presetID="2" presetClass="entr" presetSubtype="4"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30000" fill="hold"/>
                        <p:tgtEl>
                          <p:spTgt spid="14"/>
                        </p:tgtEl>
                        <p:attrNameLst>
                          <p:attrName>ppt_x</p:attrName>
                        </p:attrNameLst>
                      </p:cBhvr>
                      <p:tavLst>
                        <p:tav tm="0">
                          <p:val>
                            <p:strVal val="#ppt_x"/>
                          </p:val>
                        </p:tav>
                        <p:tav tm="100000">
                          <p:val>
                            <p:strVal val="#ppt_x"/>
                          </p:val>
                        </p:tav>
                      </p:tavLst>
                    </p:anim>
                    <p:anim calcmode="lin" valueType="num">
                      <p:cBhvr additive="base">
                        <p:cTn dur="30000" fill="hold"/>
                        <p:tgtEl>
                          <p:spTgt spid="14"/>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BD9E47-44D4-4739-B425-79A7F00DD7B8}"/>
              </a:ext>
            </a:extLst>
          </p:cNvPr>
          <p:cNvSpPr>
            <a:spLocks noGrp="1"/>
          </p:cNvSpPr>
          <p:nvPr>
            <p:ph type="title"/>
          </p:nvPr>
        </p:nvSpPr>
        <p:spPr>
          <a:xfrm>
            <a:off x="334963" y="333379"/>
            <a:ext cx="11522074" cy="1032506"/>
          </a:xfrm>
          <a:prstGeom prst="rect">
            <a:avLst/>
          </a:prstGeom>
        </p:spPr>
        <p:txBody>
          <a:bodyPr/>
          <a:lstStyle/>
          <a:p>
            <a:r>
              <a:rPr lang="de-DE"/>
              <a:t>Mastertitelformat bearbeiten</a:t>
            </a:r>
          </a:p>
        </p:txBody>
      </p:sp>
      <p:sp>
        <p:nvSpPr>
          <p:cNvPr id="5" name="Foliennummernplatzhalter 4">
            <a:extLst>
              <a:ext uri="{FF2B5EF4-FFF2-40B4-BE49-F238E27FC236}">
                <a16:creationId xmlns:a16="http://schemas.microsoft.com/office/drawing/2014/main" id="{6E6232B0-457A-4201-9E2E-0F3F018775FC}"/>
              </a:ext>
            </a:extLst>
          </p:cNvPr>
          <p:cNvSpPr>
            <a:spLocks noGrp="1"/>
          </p:cNvSpPr>
          <p:nvPr>
            <p:ph type="sldNum" sz="quarter" idx="12"/>
          </p:nvPr>
        </p:nvSpPr>
        <p:spPr/>
        <p:txBody>
          <a:bodyPr/>
          <a:lstStyle>
            <a:lvl1pPr>
              <a:defRPr>
                <a:solidFill>
                  <a:schemeClr val="accent3">
                    <a:lumMod val="75000"/>
                  </a:schemeClr>
                </a:solidFill>
              </a:defRPr>
            </a:lvl1pPr>
          </a:lstStyle>
          <a:p>
            <a:fld id="{DDF5A8BD-E949-4BEE-BC04-18DF6B43ADBB}" type="slidenum">
              <a:rPr lang="de-DE" smtClean="0"/>
              <a:pPr/>
              <a:t>‹Nr.›</a:t>
            </a:fld>
            <a:endParaRPr lang="de-DE"/>
          </a:p>
        </p:txBody>
      </p:sp>
      <p:sp>
        <p:nvSpPr>
          <p:cNvPr id="3" name="Fußzeilenplatzhalter 2">
            <a:extLst>
              <a:ext uri="{FF2B5EF4-FFF2-40B4-BE49-F238E27FC236}">
                <a16:creationId xmlns:a16="http://schemas.microsoft.com/office/drawing/2014/main" id="{022F8230-0FC4-4B7C-8510-96FA1CBAF31A}"/>
              </a:ext>
            </a:extLst>
          </p:cNvPr>
          <p:cNvSpPr>
            <a:spLocks noGrp="1"/>
          </p:cNvSpPr>
          <p:nvPr>
            <p:ph type="ftr" sz="quarter" idx="13"/>
          </p:nvPr>
        </p:nvSpPr>
        <p:spPr/>
        <p:txBody>
          <a:bodyPr/>
          <a:lstStyle>
            <a:lvl1pPr>
              <a:defRPr>
                <a:solidFill>
                  <a:schemeClr val="accent3">
                    <a:lumMod val="75000"/>
                  </a:schemeClr>
                </a:solidFill>
              </a:defRPr>
            </a:lvl1pPr>
          </a:lstStyle>
          <a:p>
            <a:r>
              <a:rPr lang="de-DE"/>
              <a:t>Sambia: Lions WaSH-Projekt 2023/2024</a:t>
            </a:r>
          </a:p>
        </p:txBody>
      </p:sp>
    </p:spTree>
    <p:extLst>
      <p:ext uri="{BB962C8B-B14F-4D97-AF65-F5344CB8AC3E}">
        <p14:creationId xmlns:p14="http://schemas.microsoft.com/office/powerpoint/2010/main" val="23574661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6" name="Foliennummernplatzhalter 4">
            <a:extLst>
              <a:ext uri="{FF2B5EF4-FFF2-40B4-BE49-F238E27FC236}">
                <a16:creationId xmlns:a16="http://schemas.microsoft.com/office/drawing/2014/main" id="{F1BFFFD5-B54B-4FB8-AE62-E5D9680A732A}"/>
              </a:ext>
            </a:extLst>
          </p:cNvPr>
          <p:cNvSpPr>
            <a:spLocks noGrp="1"/>
          </p:cNvSpPr>
          <p:nvPr>
            <p:ph type="sldNum" sz="quarter" idx="12"/>
          </p:nvPr>
        </p:nvSpPr>
        <p:spPr>
          <a:xfrm>
            <a:off x="7351960" y="6459041"/>
            <a:ext cx="2743200" cy="287378"/>
          </a:xfrm>
        </p:spPr>
        <p:txBody>
          <a:bodyPr/>
          <a:lstStyle>
            <a:lvl1pPr>
              <a:defRPr>
                <a:solidFill>
                  <a:schemeClr val="accent3">
                    <a:lumMod val="75000"/>
                  </a:schemeClr>
                </a:solidFill>
              </a:defRPr>
            </a:lvl1pPr>
          </a:lstStyle>
          <a:p>
            <a:fld id="{DDF5A8BD-E949-4BEE-BC04-18DF6B43ADBB}" type="slidenum">
              <a:rPr lang="de-DE" smtClean="0"/>
              <a:pPr/>
              <a:t>‹Nr.›</a:t>
            </a:fld>
            <a:endParaRPr lang="de-DE"/>
          </a:p>
        </p:txBody>
      </p:sp>
      <p:sp>
        <p:nvSpPr>
          <p:cNvPr id="7" name="Fußzeilenplatzhalter 2">
            <a:extLst>
              <a:ext uri="{FF2B5EF4-FFF2-40B4-BE49-F238E27FC236}">
                <a16:creationId xmlns:a16="http://schemas.microsoft.com/office/drawing/2014/main" id="{FE3A1DA6-43D6-4018-81D1-24611FC67887}"/>
              </a:ext>
            </a:extLst>
          </p:cNvPr>
          <p:cNvSpPr>
            <a:spLocks noGrp="1"/>
          </p:cNvSpPr>
          <p:nvPr>
            <p:ph type="ftr" sz="quarter" idx="13"/>
          </p:nvPr>
        </p:nvSpPr>
        <p:spPr>
          <a:xfrm>
            <a:off x="334962" y="6459041"/>
            <a:ext cx="5341929" cy="287378"/>
          </a:xfrm>
        </p:spPr>
        <p:txBody>
          <a:bodyPr/>
          <a:lstStyle>
            <a:lvl1pPr>
              <a:defRPr>
                <a:solidFill>
                  <a:schemeClr val="accent3">
                    <a:lumMod val="75000"/>
                  </a:schemeClr>
                </a:solidFill>
              </a:defRPr>
            </a:lvl1pPr>
          </a:lstStyle>
          <a:p>
            <a:r>
              <a:rPr lang="de-DE"/>
              <a:t>Sambia: Lions WaSH-Projekt 2023/2024</a:t>
            </a:r>
          </a:p>
        </p:txBody>
      </p:sp>
      <p:sp>
        <p:nvSpPr>
          <p:cNvPr id="8" name="Rechteck 7">
            <a:extLst>
              <a:ext uri="{FF2B5EF4-FFF2-40B4-BE49-F238E27FC236}">
                <a16:creationId xmlns:a16="http://schemas.microsoft.com/office/drawing/2014/main" id="{6E9D8313-67B9-41D1-B98F-6800752C549E}"/>
              </a:ext>
            </a:extLst>
          </p:cNvPr>
          <p:cNvSpPr/>
          <p:nvPr userDrawn="1"/>
        </p:nvSpPr>
        <p:spPr>
          <a:xfrm>
            <a:off x="259976" y="1201271"/>
            <a:ext cx="3908612" cy="4392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itel 1">
            <a:extLst>
              <a:ext uri="{FF2B5EF4-FFF2-40B4-BE49-F238E27FC236}">
                <a16:creationId xmlns:a16="http://schemas.microsoft.com/office/drawing/2014/main" id="{6D565D07-1CF3-4736-AEA1-327C27BFB0C5}"/>
              </a:ext>
            </a:extLst>
          </p:cNvPr>
          <p:cNvSpPr>
            <a:spLocks noGrp="1"/>
          </p:cNvSpPr>
          <p:nvPr>
            <p:ph type="title"/>
          </p:nvPr>
        </p:nvSpPr>
        <p:spPr>
          <a:xfrm>
            <a:off x="334963" y="333379"/>
            <a:ext cx="11522074" cy="1032506"/>
          </a:xfrm>
        </p:spPr>
        <p:txBody>
          <a:bodyPr/>
          <a:lstStyle/>
          <a:p>
            <a:r>
              <a:rPr lang="de-DE"/>
              <a:t>Wir sind für Sie da.</a:t>
            </a:r>
          </a:p>
        </p:txBody>
      </p:sp>
      <p:sp>
        <p:nvSpPr>
          <p:cNvPr id="10" name="Foliennummernplatzhalter 3">
            <a:extLst>
              <a:ext uri="{FF2B5EF4-FFF2-40B4-BE49-F238E27FC236}">
                <a16:creationId xmlns:a16="http://schemas.microsoft.com/office/drawing/2014/main" id="{01AE040A-FCB5-433D-B2D6-B05A1B34E5F7}"/>
              </a:ext>
            </a:extLst>
          </p:cNvPr>
          <p:cNvSpPr txBox="1">
            <a:spLocks/>
          </p:cNvSpPr>
          <p:nvPr userDrawn="1"/>
        </p:nvSpPr>
        <p:spPr>
          <a:xfrm>
            <a:off x="7351960" y="6459041"/>
            <a:ext cx="2743200" cy="287378"/>
          </a:xfrm>
          <a:prstGeom prst="rect">
            <a:avLst/>
          </a:prstGeom>
        </p:spPr>
        <p:txBody>
          <a:bodyPr vert="horz" lIns="91440" tIns="45720" rIns="0" bIns="45720" rtlCol="0" anchor="ctr"/>
          <a:lstStyle>
            <a:defPPr>
              <a:defRPr lang="de-DE"/>
            </a:defPPr>
            <a:lvl1pPr marL="0" algn="r" defTabSz="914400" rtl="0" eaLnBrk="1" latinLnBrk="0" hangingPunct="1">
              <a:defRPr sz="1000" kern="1200">
                <a:solidFill>
                  <a:schemeClr val="accent3">
                    <a:lumMod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A8BD-E949-4BEE-BC04-18DF6B43ADBB}" type="slidenum">
              <a:rPr lang="de-DE" smtClean="0"/>
              <a:pPr/>
              <a:t>‹Nr.›</a:t>
            </a:fld>
            <a:endParaRPr lang="de-DE"/>
          </a:p>
        </p:txBody>
      </p:sp>
      <p:sp>
        <p:nvSpPr>
          <p:cNvPr id="11" name="Fußzeilenplatzhalter 4">
            <a:extLst>
              <a:ext uri="{FF2B5EF4-FFF2-40B4-BE49-F238E27FC236}">
                <a16:creationId xmlns:a16="http://schemas.microsoft.com/office/drawing/2014/main" id="{7797095F-0DBD-40CF-9B72-324F9CCC4983}"/>
              </a:ext>
            </a:extLst>
          </p:cNvPr>
          <p:cNvSpPr txBox="1">
            <a:spLocks/>
          </p:cNvSpPr>
          <p:nvPr userDrawn="1"/>
        </p:nvSpPr>
        <p:spPr>
          <a:xfrm>
            <a:off x="334962" y="6459041"/>
            <a:ext cx="5341929" cy="287378"/>
          </a:xfrm>
          <a:prstGeom prst="rect">
            <a:avLst/>
          </a:prstGeom>
        </p:spPr>
        <p:txBody>
          <a:bodyPr vert="horz" lIns="0" tIns="45720" rIns="91440" bIns="45720" rtlCol="0" anchor="ctr"/>
          <a:lstStyle>
            <a:defPPr>
              <a:defRPr lang="de-DE"/>
            </a:defPPr>
            <a:lvl1pPr marL="0" algn="l" defTabSz="914400" rtl="0" eaLnBrk="1" latinLnBrk="0" hangingPunct="1">
              <a:defRPr sz="1000" kern="1200">
                <a:solidFill>
                  <a:schemeClr val="accent3">
                    <a:lumMod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t>Vorstandsbericht, PCC Christiane Lafeld, Stiftungsratssitzung, 19.03.2021</a:t>
            </a:r>
          </a:p>
        </p:txBody>
      </p:sp>
      <p:pic>
        <p:nvPicPr>
          <p:cNvPr id="12" name="Grafik 11">
            <a:extLst>
              <a:ext uri="{FF2B5EF4-FFF2-40B4-BE49-F238E27FC236}">
                <a16:creationId xmlns:a16="http://schemas.microsoft.com/office/drawing/2014/main" id="{E23DCC35-AE1A-43F7-8939-C2D09ADBE20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723560" y="334229"/>
            <a:ext cx="3092444" cy="740104"/>
          </a:xfrm>
          <a:prstGeom prst="rect">
            <a:avLst/>
          </a:prstGeom>
        </p:spPr>
      </p:pic>
      <p:pic>
        <p:nvPicPr>
          <p:cNvPr id="13" name="Inhaltsplatzhalter 6" descr="Ein Bild, das Gras, draußen, Pflanze, Parken enthält.&#10;&#10;Automatisch generierte Beschreibung">
            <a:extLst>
              <a:ext uri="{FF2B5EF4-FFF2-40B4-BE49-F238E27FC236}">
                <a16:creationId xmlns:a16="http://schemas.microsoft.com/office/drawing/2014/main" id="{AFC3D0BC-7B7C-49E9-8A74-E4D59DE378B5}"/>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r="-1"/>
          <a:stretch/>
        </p:blipFill>
        <p:spPr>
          <a:xfrm>
            <a:off x="110532" y="1878227"/>
            <a:ext cx="12081467" cy="5004487"/>
          </a:xfrm>
          <a:prstGeom prst="rect">
            <a:avLst/>
          </a:prstGeom>
        </p:spPr>
      </p:pic>
      <p:pic>
        <p:nvPicPr>
          <p:cNvPr id="14" name="Grafik 13">
            <a:extLst>
              <a:ext uri="{FF2B5EF4-FFF2-40B4-BE49-F238E27FC236}">
                <a16:creationId xmlns:a16="http://schemas.microsoft.com/office/drawing/2014/main" id="{2F6171D2-F941-4469-9878-664C0D2845C7}"/>
              </a:ext>
            </a:extLst>
          </p:cNvPr>
          <p:cNvPicPr>
            <a:picLocks noChangeAspect="1"/>
          </p:cNvPicPr>
          <p:nvPr userDrawn="1"/>
        </p:nvPicPr>
        <p:blipFill rotWithShape="1">
          <a:blip r:embed="rId4" cstate="screen">
            <a:extLst>
              <a:ext uri="{BEBA8EAE-BF5A-486C-A8C5-ECC9F3942E4B}">
                <a14:imgProps xmlns:a14="http://schemas.microsoft.com/office/drawing/2010/main">
                  <a14:imgLayer r:embed="rId5">
                    <a14:imgEffect>
                      <a14:backgroundRemoval t="9984" b="89976" l="1644" r="89954">
                        <a14:foregroundMark x1="7220" y1="60267" x2="7220" y2="60267"/>
                        <a14:foregroundMark x1="6038" y1="57397" x2="6038" y2="57397"/>
                        <a14:foregroundMark x1="6475" y1="59903" x2="6475" y2="59903"/>
                        <a14:foregroundMark x1="6038" y1="64632" x2="6038" y2="64632"/>
                        <a14:foregroundMark x1="5935" y1="56871" x2="5935" y2="56871"/>
                        <a14:foregroundMark x1="4214" y1="69038" x2="4214" y2="69038"/>
                        <a14:foregroundMark x1="1747" y1="57559" x2="1747" y2="57559"/>
                        <a14:foregroundMark x1="1747" y1="57559" x2="1747" y2="57559"/>
                        <a14:foregroundMark x1="6141" y1="68513" x2="6141" y2="68513"/>
                        <a14:foregroundMark x1="3905" y1="68351" x2="3905" y2="68351"/>
                        <a14:foregroundMark x1="3905" y1="68351" x2="3905" y2="68351"/>
                        <a14:foregroundMark x1="8094" y1="68674" x2="8094" y2="68674"/>
                        <a14:foregroundMark x1="4959" y1="67664" x2="4959" y2="67664"/>
                        <a14:foregroundMark x1="1644" y1="61439" x2="1644" y2="61439"/>
                      </a14:backgroundRemoval>
                    </a14:imgEffect>
                  </a14:imgLayer>
                </a14:imgProps>
              </a:ext>
              <a:ext uri="{28A0092B-C50C-407E-A947-70E740481C1C}">
                <a14:useLocalDpi xmlns:a14="http://schemas.microsoft.com/office/drawing/2010/main"/>
              </a:ext>
            </a:extLst>
          </a:blip>
          <a:srcRect l="12880" t="51069"/>
          <a:stretch/>
        </p:blipFill>
        <p:spPr>
          <a:xfrm>
            <a:off x="110530" y="5068563"/>
            <a:ext cx="9398080" cy="3355711"/>
          </a:xfrm>
          <a:prstGeom prst="rect">
            <a:avLst/>
          </a:prstGeom>
        </p:spPr>
      </p:pic>
      <p:pic>
        <p:nvPicPr>
          <p:cNvPr id="15" name="Grafik 14">
            <a:extLst>
              <a:ext uri="{FF2B5EF4-FFF2-40B4-BE49-F238E27FC236}">
                <a16:creationId xmlns:a16="http://schemas.microsoft.com/office/drawing/2014/main" id="{F7A42F49-7451-495B-9EC9-92859BFC8E5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005926" y="3429000"/>
            <a:ext cx="2295330" cy="2171630"/>
          </a:xfrm>
          <a:prstGeom prst="rect">
            <a:avLst/>
          </a:prstGeom>
        </p:spPr>
      </p:pic>
      <p:sp>
        <p:nvSpPr>
          <p:cNvPr id="16" name="Freihandform: Form 15">
            <a:extLst>
              <a:ext uri="{FF2B5EF4-FFF2-40B4-BE49-F238E27FC236}">
                <a16:creationId xmlns:a16="http://schemas.microsoft.com/office/drawing/2014/main" id="{762FB87D-9445-47ED-96E3-F211E0F17EA0}"/>
              </a:ext>
            </a:extLst>
          </p:cNvPr>
          <p:cNvSpPr/>
          <p:nvPr userDrawn="1"/>
        </p:nvSpPr>
        <p:spPr>
          <a:xfrm>
            <a:off x="11016691" y="3979475"/>
            <a:ext cx="1175310" cy="2903239"/>
          </a:xfrm>
          <a:custGeom>
            <a:avLst/>
            <a:gdLst>
              <a:gd name="connsiteX0" fmla="*/ 1242917 w 1242917"/>
              <a:gd name="connsiteY0" fmla="*/ 0 h 2878525"/>
              <a:gd name="connsiteX1" fmla="*/ 1242917 w 1242917"/>
              <a:gd name="connsiteY1" fmla="*/ 2878525 h 2878525"/>
              <a:gd name="connsiteX2" fmla="*/ 0 w 1242917"/>
              <a:gd name="connsiteY2" fmla="*/ 2878525 h 2878525"/>
              <a:gd name="connsiteX3" fmla="*/ 1242917 w 1242917"/>
              <a:gd name="connsiteY3" fmla="*/ 0 h 2878525"/>
            </a:gdLst>
            <a:ahLst/>
            <a:cxnLst>
              <a:cxn ang="0">
                <a:pos x="connsiteX0" y="connsiteY0"/>
              </a:cxn>
              <a:cxn ang="0">
                <a:pos x="connsiteX1" y="connsiteY1"/>
              </a:cxn>
              <a:cxn ang="0">
                <a:pos x="connsiteX2" y="connsiteY2"/>
              </a:cxn>
              <a:cxn ang="0">
                <a:pos x="connsiteX3" y="connsiteY3"/>
              </a:cxn>
            </a:cxnLst>
            <a:rect l="l" t="t" r="r" b="b"/>
            <a:pathLst>
              <a:path w="1242917" h="2878525">
                <a:moveTo>
                  <a:pt x="1242917" y="0"/>
                </a:moveTo>
                <a:lnTo>
                  <a:pt x="1242917" y="2878525"/>
                </a:lnTo>
                <a:lnTo>
                  <a:pt x="0" y="2878525"/>
                </a:lnTo>
                <a:lnTo>
                  <a:pt x="1242917" y="0"/>
                </a:lnTo>
                <a:close/>
              </a:path>
            </a:pathLst>
          </a:custGeom>
          <a:solidFill>
            <a:srgbClr val="14305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pic>
        <p:nvPicPr>
          <p:cNvPr id="17" name="Grafik 16">
            <a:extLst>
              <a:ext uri="{FF2B5EF4-FFF2-40B4-BE49-F238E27FC236}">
                <a16:creationId xmlns:a16="http://schemas.microsoft.com/office/drawing/2014/main" id="{37417321-DF2E-4816-941C-9DC66C40D505}"/>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1530587" y="5826226"/>
            <a:ext cx="589664" cy="899488"/>
          </a:xfrm>
          <a:prstGeom prst="rect">
            <a:avLst/>
          </a:prstGeom>
        </p:spPr>
      </p:pic>
      <p:sp>
        <p:nvSpPr>
          <p:cNvPr id="18" name="Rechteck 17">
            <a:extLst>
              <a:ext uri="{FF2B5EF4-FFF2-40B4-BE49-F238E27FC236}">
                <a16:creationId xmlns:a16="http://schemas.microsoft.com/office/drawing/2014/main" id="{4D3337C7-B5D3-4379-A547-709162EDF4E8}"/>
              </a:ext>
            </a:extLst>
          </p:cNvPr>
          <p:cNvSpPr/>
          <p:nvPr userDrawn="1"/>
        </p:nvSpPr>
        <p:spPr>
          <a:xfrm>
            <a:off x="110530" y="1878227"/>
            <a:ext cx="12081470" cy="270763"/>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a:extLst>
              <a:ext uri="{FF2B5EF4-FFF2-40B4-BE49-F238E27FC236}">
                <a16:creationId xmlns:a16="http://schemas.microsoft.com/office/drawing/2014/main" id="{70CCE15C-5F8C-410D-966B-2EA5846E0F2D}"/>
              </a:ext>
            </a:extLst>
          </p:cNvPr>
          <p:cNvSpPr txBox="1"/>
          <p:nvPr userDrawn="1"/>
        </p:nvSpPr>
        <p:spPr>
          <a:xfrm>
            <a:off x="10493303" y="1841213"/>
            <a:ext cx="2289689" cy="307777"/>
          </a:xfrm>
          <a:prstGeom prst="rect">
            <a:avLst/>
          </a:prstGeom>
          <a:noFill/>
        </p:spPr>
        <p:txBody>
          <a:bodyPr wrap="square" rtlCol="0">
            <a:spAutoFit/>
          </a:bodyPr>
          <a:lstStyle/>
          <a:p>
            <a:r>
              <a:rPr lang="de-DE" sz="1400" b="1">
                <a:solidFill>
                  <a:schemeClr val="accent3">
                    <a:lumMod val="75000"/>
                  </a:schemeClr>
                </a:solidFill>
              </a:rPr>
              <a:t>stiftung@lions.de</a:t>
            </a:r>
          </a:p>
        </p:txBody>
      </p:sp>
    </p:spTree>
    <p:extLst>
      <p:ext uri="{BB962C8B-B14F-4D97-AF65-F5344CB8AC3E}">
        <p14:creationId xmlns:p14="http://schemas.microsoft.com/office/powerpoint/2010/main" val="4579920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chemeClr val="bg1"/>
        </a:solidFill>
        <a:effectLst/>
      </p:bgPr>
    </p:bg>
    <p:spTree>
      <p:nvGrpSpPr>
        <p:cNvPr id="1" name=""/>
        <p:cNvGrpSpPr/>
        <p:nvPr/>
      </p:nvGrpSpPr>
      <p:grpSpPr>
        <a:xfrm>
          <a:off x="0" y="0"/>
          <a:ext cx="0" cy="0"/>
          <a:chOff x="0" y="0"/>
          <a:chExt cx="0" cy="0"/>
        </a:xfrm>
      </p:grpSpPr>
      <p:sp>
        <p:nvSpPr>
          <p:cNvPr id="45" name="Rechteck 44" hidden="1">
            <a:extLst>
              <a:ext uri="{FF2B5EF4-FFF2-40B4-BE49-F238E27FC236}">
                <a16:creationId xmlns:a16="http://schemas.microsoft.com/office/drawing/2014/main" id="{7314C94F-CB29-4066-8772-E60492061245}"/>
              </a:ext>
            </a:extLst>
          </p:cNvPr>
          <p:cNvSpPr/>
          <p:nvPr userDrawn="1"/>
        </p:nvSpPr>
        <p:spPr>
          <a:xfrm>
            <a:off x="0" y="1587906"/>
            <a:ext cx="12192000" cy="2412995"/>
          </a:xfrm>
          <a:prstGeom prst="rect">
            <a:avLst/>
          </a:prstGeom>
          <a:gradFill flip="none" rotWithShape="1">
            <a:gsLst>
              <a:gs pos="0">
                <a:schemeClr val="tx1"/>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Rechteck 55">
            <a:extLst>
              <a:ext uri="{FF2B5EF4-FFF2-40B4-BE49-F238E27FC236}">
                <a16:creationId xmlns:a16="http://schemas.microsoft.com/office/drawing/2014/main" id="{0D45F7F7-D1F7-447B-A479-2B87CDC9A189}"/>
              </a:ext>
            </a:extLst>
          </p:cNvPr>
          <p:cNvSpPr/>
          <p:nvPr userDrawn="1"/>
        </p:nvSpPr>
        <p:spPr>
          <a:xfrm>
            <a:off x="0" y="101601"/>
            <a:ext cx="5153025" cy="67563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 name="Titel 1">
            <a:extLst>
              <a:ext uri="{FF2B5EF4-FFF2-40B4-BE49-F238E27FC236}">
                <a16:creationId xmlns:a16="http://schemas.microsoft.com/office/drawing/2014/main" id="{207D8119-9A38-4D7F-91B7-7A25F71078AD}"/>
              </a:ext>
            </a:extLst>
          </p:cNvPr>
          <p:cNvSpPr>
            <a:spLocks noGrp="1"/>
          </p:cNvSpPr>
          <p:nvPr>
            <p:ph type="ctrTitle" hasCustomPrompt="1"/>
          </p:nvPr>
        </p:nvSpPr>
        <p:spPr>
          <a:xfrm>
            <a:off x="291194" y="4663696"/>
            <a:ext cx="4576081" cy="748674"/>
          </a:xfrm>
          <a:prstGeom prst="rect">
            <a:avLst/>
          </a:prstGeom>
        </p:spPr>
        <p:txBody>
          <a:bodyPr wrap="square" anchor="b"/>
          <a:lstStyle>
            <a:lvl1pPr algn="l">
              <a:defRPr sz="4400" b="1">
                <a:solidFill>
                  <a:schemeClr val="accent1"/>
                </a:solidFill>
                <a:latin typeface="+mj-lt"/>
              </a:defRPr>
            </a:lvl1pPr>
          </a:lstStyle>
          <a:p>
            <a:r>
              <a:rPr lang="de-DE"/>
              <a:t>Mastertitel Zweizeilig</a:t>
            </a:r>
          </a:p>
        </p:txBody>
      </p:sp>
      <p:sp>
        <p:nvSpPr>
          <p:cNvPr id="3" name="Untertitel 2">
            <a:extLst>
              <a:ext uri="{FF2B5EF4-FFF2-40B4-BE49-F238E27FC236}">
                <a16:creationId xmlns:a16="http://schemas.microsoft.com/office/drawing/2014/main" id="{4E6B7623-C747-447B-B77D-8860A11A4529}"/>
              </a:ext>
            </a:extLst>
          </p:cNvPr>
          <p:cNvSpPr>
            <a:spLocks noGrp="1"/>
          </p:cNvSpPr>
          <p:nvPr>
            <p:ph type="subTitle" idx="1"/>
          </p:nvPr>
        </p:nvSpPr>
        <p:spPr>
          <a:xfrm>
            <a:off x="291194" y="5463170"/>
            <a:ext cx="4576081" cy="504371"/>
          </a:xfrm>
        </p:spPr>
        <p:txBody>
          <a:bodyPr>
            <a:normAutofit/>
          </a:bodyPr>
          <a:lstStyle>
            <a:lvl1pPr marL="0" indent="0" algn="l">
              <a:buNone/>
              <a:defRPr sz="20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grpSp>
        <p:nvGrpSpPr>
          <p:cNvPr id="8" name="Gruppieren 7">
            <a:extLst>
              <a:ext uri="{FF2B5EF4-FFF2-40B4-BE49-F238E27FC236}">
                <a16:creationId xmlns:a16="http://schemas.microsoft.com/office/drawing/2014/main" id="{3BAA99A6-1E64-4AED-BFEA-D6BC8FD7AC80}"/>
              </a:ext>
            </a:extLst>
          </p:cNvPr>
          <p:cNvGrpSpPr/>
          <p:nvPr userDrawn="1"/>
        </p:nvGrpSpPr>
        <p:grpSpPr>
          <a:xfrm>
            <a:off x="289178" y="352578"/>
            <a:ext cx="3130297" cy="648615"/>
            <a:chOff x="388056" y="3728642"/>
            <a:chExt cx="4383969" cy="908383"/>
          </a:xfrm>
        </p:grpSpPr>
        <p:pic>
          <p:nvPicPr>
            <p:cNvPr id="7" name="Grafik 6" descr="Ein Bild, das Zeichnung, Essen enthält.&#10;&#10;Automatisch generierte Beschreibung">
              <a:extLst>
                <a:ext uri="{FF2B5EF4-FFF2-40B4-BE49-F238E27FC236}">
                  <a16:creationId xmlns:a16="http://schemas.microsoft.com/office/drawing/2014/main" id="{8A2650D4-4EA6-4BBF-8437-18EA445635C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88056" y="3728642"/>
              <a:ext cx="993069" cy="908383"/>
            </a:xfrm>
            <a:prstGeom prst="rect">
              <a:avLst/>
            </a:prstGeom>
          </p:spPr>
        </p:pic>
        <p:pic>
          <p:nvPicPr>
            <p:cNvPr id="17" name="Grafik 16" descr="Ein Bild, das Zeichnung, Essen enthält.&#10;&#10;Automatisch generierte Beschreibung">
              <a:extLst>
                <a:ext uri="{FF2B5EF4-FFF2-40B4-BE49-F238E27FC236}">
                  <a16:creationId xmlns:a16="http://schemas.microsoft.com/office/drawing/2014/main" id="{339039BF-D96A-41C6-A966-BF2176D50BC3}"/>
                </a:ext>
              </a:extLst>
            </p:cNvPr>
            <p:cNvPicPr>
              <a:picLocks noChangeAspect="1"/>
            </p:cNvPicPr>
            <p:nvPr userDrawn="1"/>
          </p:nvPicPr>
          <p:blipFill rotWithShape="1">
            <a:blip r:embed="rId3" cstate="print">
              <a:biLevel thresh="25000"/>
              <a:extLst>
                <a:ext uri="{28A0092B-C50C-407E-A947-70E740481C1C}">
                  <a14:useLocalDpi xmlns:a14="http://schemas.microsoft.com/office/drawing/2010/main"/>
                </a:ext>
              </a:extLst>
            </a:blip>
            <a:srcRect r="-1524"/>
            <a:stretch/>
          </p:blipFill>
          <p:spPr>
            <a:xfrm>
              <a:off x="1485900" y="3728642"/>
              <a:ext cx="3286125" cy="908383"/>
            </a:xfrm>
            <a:prstGeom prst="rect">
              <a:avLst/>
            </a:prstGeom>
          </p:spPr>
        </p:pic>
      </p:grpSp>
      <p:cxnSp>
        <p:nvCxnSpPr>
          <p:cNvPr id="19" name="Gerader Verbinder 18">
            <a:extLst>
              <a:ext uri="{FF2B5EF4-FFF2-40B4-BE49-F238E27FC236}">
                <a16:creationId xmlns:a16="http://schemas.microsoft.com/office/drawing/2014/main" id="{A8E4431A-F98E-4B61-894B-E86967A48F06}"/>
              </a:ext>
            </a:extLst>
          </p:cNvPr>
          <p:cNvCxnSpPr>
            <a:cxnSpLocks/>
          </p:cNvCxnSpPr>
          <p:nvPr userDrawn="1"/>
        </p:nvCxnSpPr>
        <p:spPr>
          <a:xfrm>
            <a:off x="0" y="50800"/>
            <a:ext cx="12200965" cy="0"/>
          </a:xfrm>
          <a:prstGeom prst="line">
            <a:avLst/>
          </a:prstGeom>
          <a:ln w="111125"/>
        </p:spPr>
        <p:style>
          <a:lnRef idx="1">
            <a:schemeClr val="accent1"/>
          </a:lnRef>
          <a:fillRef idx="0">
            <a:schemeClr val="accent1"/>
          </a:fillRef>
          <a:effectRef idx="0">
            <a:schemeClr val="accent1"/>
          </a:effectRef>
          <a:fontRef idx="minor">
            <a:schemeClr val="tx1"/>
          </a:fontRef>
        </p:style>
      </p:cxnSp>
      <p:pic>
        <p:nvPicPr>
          <p:cNvPr id="6" name="Grafik 5" descr="Ein Bild, das Gebäude, Person, draußen, Ziegelstein enthält.&#10;&#10;Automatisch generierte Beschreibung">
            <a:extLst>
              <a:ext uri="{FF2B5EF4-FFF2-40B4-BE49-F238E27FC236}">
                <a16:creationId xmlns:a16="http://schemas.microsoft.com/office/drawing/2014/main" id="{756795B5-A716-4D28-A2F0-FC92AE056DB1}"/>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5153025" y="101600"/>
            <a:ext cx="7038975" cy="6756393"/>
          </a:xfrm>
          <a:prstGeom prst="rect">
            <a:avLst/>
          </a:prstGeom>
        </p:spPr>
      </p:pic>
    </p:spTree>
    <p:extLst>
      <p:ext uri="{BB962C8B-B14F-4D97-AF65-F5344CB8AC3E}">
        <p14:creationId xmlns:p14="http://schemas.microsoft.com/office/powerpoint/2010/main" val="22153615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4B5583-6C4E-4B4F-8957-DBEF97304A5A}"/>
              </a:ext>
            </a:extLst>
          </p:cNvPr>
          <p:cNvSpPr>
            <a:spLocks noGrp="1"/>
          </p:cNvSpPr>
          <p:nvPr>
            <p:ph type="title" hasCustomPrompt="1"/>
          </p:nvPr>
        </p:nvSpPr>
        <p:spPr>
          <a:xfrm>
            <a:off x="334963" y="333379"/>
            <a:ext cx="11522074" cy="1032506"/>
          </a:xfrm>
          <a:prstGeom prst="rect">
            <a:avLst/>
          </a:prstGeom>
        </p:spPr>
        <p:txBody>
          <a:bodyPr/>
          <a:lstStyle>
            <a:lvl1pPr>
              <a:defRPr/>
            </a:lvl1pPr>
          </a:lstStyle>
          <a:p>
            <a:r>
              <a:rPr lang="de-DE"/>
              <a:t>Inhaltsverzeichnis</a:t>
            </a:r>
          </a:p>
        </p:txBody>
      </p:sp>
      <p:sp>
        <p:nvSpPr>
          <p:cNvPr id="3" name="Fußzeilenplatzhalter 2">
            <a:extLst>
              <a:ext uri="{FF2B5EF4-FFF2-40B4-BE49-F238E27FC236}">
                <a16:creationId xmlns:a16="http://schemas.microsoft.com/office/drawing/2014/main" id="{D00D3A81-45B0-4D66-9EB7-231CEE3461A3}"/>
              </a:ext>
            </a:extLst>
          </p:cNvPr>
          <p:cNvSpPr>
            <a:spLocks noGrp="1"/>
          </p:cNvSpPr>
          <p:nvPr>
            <p:ph type="ftr" sz="quarter" idx="10"/>
          </p:nvPr>
        </p:nvSpPr>
        <p:spPr/>
        <p:txBody>
          <a:bodyPr/>
          <a:lstStyle/>
          <a:p>
            <a:r>
              <a:rPr lang="de-DE"/>
              <a:t>Sambia: Lions WaSH-Projekt 2023/2024</a:t>
            </a:r>
          </a:p>
        </p:txBody>
      </p:sp>
      <p:sp>
        <p:nvSpPr>
          <p:cNvPr id="4" name="Foliennummernplatzhalter 3">
            <a:extLst>
              <a:ext uri="{FF2B5EF4-FFF2-40B4-BE49-F238E27FC236}">
                <a16:creationId xmlns:a16="http://schemas.microsoft.com/office/drawing/2014/main" id="{A3B87CBB-8B7A-492E-8D9E-761773BE7D09}"/>
              </a:ext>
            </a:extLst>
          </p:cNvPr>
          <p:cNvSpPr>
            <a:spLocks noGrp="1"/>
          </p:cNvSpPr>
          <p:nvPr>
            <p:ph type="sldNum" sz="quarter" idx="11"/>
          </p:nvPr>
        </p:nvSpPr>
        <p:spPr/>
        <p:txBody>
          <a:bodyPr/>
          <a:lstStyle/>
          <a:p>
            <a:fld id="{DDF5A8BD-E949-4BEE-BC04-18DF6B43ADBB}" type="slidenum">
              <a:rPr lang="de-DE" smtClean="0"/>
              <a:pPr/>
              <a:t>‹Nr.›</a:t>
            </a:fld>
            <a:endParaRPr lang="de-DE"/>
          </a:p>
        </p:txBody>
      </p:sp>
      <p:sp>
        <p:nvSpPr>
          <p:cNvPr id="6" name="Textplatzhalter 5">
            <a:extLst>
              <a:ext uri="{FF2B5EF4-FFF2-40B4-BE49-F238E27FC236}">
                <a16:creationId xmlns:a16="http://schemas.microsoft.com/office/drawing/2014/main" id="{7C79A313-32BC-49FD-9D95-8C449157EBD3}"/>
              </a:ext>
            </a:extLst>
          </p:cNvPr>
          <p:cNvSpPr>
            <a:spLocks noGrp="1"/>
          </p:cNvSpPr>
          <p:nvPr>
            <p:ph type="body" sz="quarter" idx="12" hasCustomPrompt="1"/>
          </p:nvPr>
        </p:nvSpPr>
        <p:spPr>
          <a:xfrm>
            <a:off x="334963" y="1844676"/>
            <a:ext cx="1150938" cy="390526"/>
          </a:xfrm>
          <a:solidFill>
            <a:schemeClr val="accent2"/>
          </a:solidFill>
        </p:spPr>
        <p:txBody>
          <a:bodyPr anchor="b" anchorCtr="0"/>
          <a:lstStyle>
            <a:lvl1pPr marL="0" indent="0" algn="ctr">
              <a:buNone/>
              <a:defRPr sz="2000" b="1">
                <a:solidFill>
                  <a:schemeClr val="bg1"/>
                </a:solidFill>
              </a:defRPr>
            </a:lvl1pPr>
          </a:lstStyle>
          <a:p>
            <a:pPr lvl="0"/>
            <a:r>
              <a:rPr lang="de-DE"/>
              <a:t>TOP</a:t>
            </a:r>
          </a:p>
        </p:txBody>
      </p:sp>
      <p:sp>
        <p:nvSpPr>
          <p:cNvPr id="7" name="Textplatzhalter 5">
            <a:extLst>
              <a:ext uri="{FF2B5EF4-FFF2-40B4-BE49-F238E27FC236}">
                <a16:creationId xmlns:a16="http://schemas.microsoft.com/office/drawing/2014/main" id="{2F8C9DF9-5EC8-4567-A0AC-3513500166A2}"/>
              </a:ext>
            </a:extLst>
          </p:cNvPr>
          <p:cNvSpPr>
            <a:spLocks noGrp="1"/>
          </p:cNvSpPr>
          <p:nvPr>
            <p:ph type="body" sz="quarter" idx="13" hasCustomPrompt="1"/>
          </p:nvPr>
        </p:nvSpPr>
        <p:spPr>
          <a:xfrm>
            <a:off x="1643062" y="1844675"/>
            <a:ext cx="10213975" cy="390526"/>
          </a:xfrm>
          <a:solidFill>
            <a:schemeClr val="accent2"/>
          </a:solidFill>
        </p:spPr>
        <p:txBody>
          <a:bodyPr lIns="72000" anchor="b" anchorCtr="0"/>
          <a:lstStyle>
            <a:lvl1pPr marL="0" indent="0">
              <a:buNone/>
              <a:defRPr sz="2000" b="1">
                <a:solidFill>
                  <a:schemeClr val="bg1"/>
                </a:solidFill>
              </a:defRPr>
            </a:lvl1pPr>
          </a:lstStyle>
          <a:p>
            <a:pPr lvl="0"/>
            <a:r>
              <a:rPr lang="de-DE"/>
              <a:t>Überschrift</a:t>
            </a:r>
          </a:p>
        </p:txBody>
      </p:sp>
      <p:sp>
        <p:nvSpPr>
          <p:cNvPr id="8" name="Textplatzhalter 5">
            <a:extLst>
              <a:ext uri="{FF2B5EF4-FFF2-40B4-BE49-F238E27FC236}">
                <a16:creationId xmlns:a16="http://schemas.microsoft.com/office/drawing/2014/main" id="{42F9A924-347E-44C7-AEEB-2A35661F3C1F}"/>
              </a:ext>
            </a:extLst>
          </p:cNvPr>
          <p:cNvSpPr>
            <a:spLocks noGrp="1"/>
          </p:cNvSpPr>
          <p:nvPr>
            <p:ph type="body" sz="quarter" idx="14" hasCustomPrompt="1"/>
          </p:nvPr>
        </p:nvSpPr>
        <p:spPr>
          <a:xfrm>
            <a:off x="334964" y="2331443"/>
            <a:ext cx="1150938" cy="390526"/>
          </a:xfrm>
          <a:solidFill>
            <a:schemeClr val="accent1"/>
          </a:solidFill>
        </p:spPr>
        <p:txBody>
          <a:bodyPr anchor="b" anchorCtr="0"/>
          <a:lstStyle>
            <a:lvl1pPr marL="0" indent="0" algn="ctr">
              <a:buNone/>
              <a:defRPr sz="1800" b="1">
                <a:solidFill>
                  <a:schemeClr val="bg1"/>
                </a:solidFill>
              </a:defRPr>
            </a:lvl1pPr>
          </a:lstStyle>
          <a:p>
            <a:pPr lvl="0"/>
            <a:r>
              <a:rPr lang="de-DE"/>
              <a:t>0.0</a:t>
            </a:r>
          </a:p>
        </p:txBody>
      </p:sp>
      <p:sp>
        <p:nvSpPr>
          <p:cNvPr id="9" name="Textplatzhalter 5">
            <a:extLst>
              <a:ext uri="{FF2B5EF4-FFF2-40B4-BE49-F238E27FC236}">
                <a16:creationId xmlns:a16="http://schemas.microsoft.com/office/drawing/2014/main" id="{6C6CA6AC-CF30-4133-8D50-29618FD82F40}"/>
              </a:ext>
            </a:extLst>
          </p:cNvPr>
          <p:cNvSpPr>
            <a:spLocks noGrp="1"/>
          </p:cNvSpPr>
          <p:nvPr>
            <p:ph type="body" sz="quarter" idx="15" hasCustomPrompt="1"/>
          </p:nvPr>
        </p:nvSpPr>
        <p:spPr>
          <a:xfrm>
            <a:off x="1643063" y="2331442"/>
            <a:ext cx="10213975" cy="390526"/>
          </a:xfrm>
        </p:spPr>
        <p:txBody>
          <a:bodyPr lIns="72000" anchor="b" anchorCtr="0"/>
          <a:lstStyle>
            <a:lvl1pPr marL="0" indent="0">
              <a:buNone/>
              <a:defRPr sz="1800" b="0">
                <a:solidFill>
                  <a:schemeClr val="accent3">
                    <a:lumMod val="75000"/>
                  </a:schemeClr>
                </a:solidFill>
              </a:defRPr>
            </a:lvl1pPr>
          </a:lstStyle>
          <a:p>
            <a:pPr lvl="0"/>
            <a:r>
              <a:rPr lang="de-DE"/>
              <a:t>Thema</a:t>
            </a:r>
          </a:p>
        </p:txBody>
      </p:sp>
      <p:sp>
        <p:nvSpPr>
          <p:cNvPr id="10" name="Textplatzhalter 5">
            <a:extLst>
              <a:ext uri="{FF2B5EF4-FFF2-40B4-BE49-F238E27FC236}">
                <a16:creationId xmlns:a16="http://schemas.microsoft.com/office/drawing/2014/main" id="{24146FED-EAAA-490E-BE61-C24E149E1D2F}"/>
              </a:ext>
            </a:extLst>
          </p:cNvPr>
          <p:cNvSpPr>
            <a:spLocks noGrp="1"/>
          </p:cNvSpPr>
          <p:nvPr>
            <p:ph type="body" sz="quarter" idx="16" hasCustomPrompt="1"/>
          </p:nvPr>
        </p:nvSpPr>
        <p:spPr>
          <a:xfrm>
            <a:off x="334962" y="2818210"/>
            <a:ext cx="1150938" cy="390526"/>
          </a:xfrm>
          <a:solidFill>
            <a:schemeClr val="accent1"/>
          </a:solidFill>
        </p:spPr>
        <p:txBody>
          <a:bodyPr anchor="b" anchorCtr="0"/>
          <a:lstStyle>
            <a:lvl1pPr marL="0" indent="0" algn="ctr">
              <a:buNone/>
              <a:defRPr sz="1800" b="1">
                <a:solidFill>
                  <a:schemeClr val="bg1"/>
                </a:solidFill>
              </a:defRPr>
            </a:lvl1pPr>
          </a:lstStyle>
          <a:p>
            <a:pPr lvl="0"/>
            <a:r>
              <a:rPr lang="de-DE"/>
              <a:t>0.0</a:t>
            </a:r>
          </a:p>
        </p:txBody>
      </p:sp>
      <p:sp>
        <p:nvSpPr>
          <p:cNvPr id="11" name="Textplatzhalter 5">
            <a:extLst>
              <a:ext uri="{FF2B5EF4-FFF2-40B4-BE49-F238E27FC236}">
                <a16:creationId xmlns:a16="http://schemas.microsoft.com/office/drawing/2014/main" id="{C5AF3B96-3F09-4E71-AB3F-408767F219A3}"/>
              </a:ext>
            </a:extLst>
          </p:cNvPr>
          <p:cNvSpPr>
            <a:spLocks noGrp="1"/>
          </p:cNvSpPr>
          <p:nvPr>
            <p:ph type="body" sz="quarter" idx="17" hasCustomPrompt="1"/>
          </p:nvPr>
        </p:nvSpPr>
        <p:spPr>
          <a:xfrm>
            <a:off x="1643061" y="2818209"/>
            <a:ext cx="10213975" cy="390526"/>
          </a:xfrm>
        </p:spPr>
        <p:txBody>
          <a:bodyPr lIns="72000" anchor="b" anchorCtr="0"/>
          <a:lstStyle>
            <a:lvl1pPr marL="0" indent="0">
              <a:buNone/>
              <a:defRPr sz="1800" b="0">
                <a:solidFill>
                  <a:schemeClr val="accent3">
                    <a:lumMod val="75000"/>
                  </a:schemeClr>
                </a:solidFill>
              </a:defRPr>
            </a:lvl1pPr>
          </a:lstStyle>
          <a:p>
            <a:pPr lvl="0"/>
            <a:r>
              <a:rPr lang="de-DE"/>
              <a:t>Thema</a:t>
            </a:r>
          </a:p>
        </p:txBody>
      </p:sp>
      <p:sp>
        <p:nvSpPr>
          <p:cNvPr id="12" name="Textplatzhalter 5">
            <a:extLst>
              <a:ext uri="{FF2B5EF4-FFF2-40B4-BE49-F238E27FC236}">
                <a16:creationId xmlns:a16="http://schemas.microsoft.com/office/drawing/2014/main" id="{6AA924C5-2B03-42CE-8462-FE9134031A7F}"/>
              </a:ext>
            </a:extLst>
          </p:cNvPr>
          <p:cNvSpPr>
            <a:spLocks noGrp="1"/>
          </p:cNvSpPr>
          <p:nvPr>
            <p:ph type="body" sz="quarter" idx="18" hasCustomPrompt="1"/>
          </p:nvPr>
        </p:nvSpPr>
        <p:spPr>
          <a:xfrm>
            <a:off x="334960" y="3304977"/>
            <a:ext cx="1150938" cy="390526"/>
          </a:xfrm>
          <a:solidFill>
            <a:schemeClr val="accent1"/>
          </a:solidFill>
        </p:spPr>
        <p:txBody>
          <a:bodyPr anchor="b" anchorCtr="0"/>
          <a:lstStyle>
            <a:lvl1pPr marL="0" indent="0" algn="ctr">
              <a:buNone/>
              <a:defRPr sz="1800" b="1">
                <a:solidFill>
                  <a:schemeClr val="bg1"/>
                </a:solidFill>
              </a:defRPr>
            </a:lvl1pPr>
          </a:lstStyle>
          <a:p>
            <a:pPr lvl="0"/>
            <a:r>
              <a:rPr lang="de-DE"/>
              <a:t>0.0</a:t>
            </a:r>
          </a:p>
        </p:txBody>
      </p:sp>
      <p:sp>
        <p:nvSpPr>
          <p:cNvPr id="13" name="Textplatzhalter 5">
            <a:extLst>
              <a:ext uri="{FF2B5EF4-FFF2-40B4-BE49-F238E27FC236}">
                <a16:creationId xmlns:a16="http://schemas.microsoft.com/office/drawing/2014/main" id="{DBA41E4F-75EC-466F-9B93-FB4711CD15A0}"/>
              </a:ext>
            </a:extLst>
          </p:cNvPr>
          <p:cNvSpPr>
            <a:spLocks noGrp="1"/>
          </p:cNvSpPr>
          <p:nvPr>
            <p:ph type="body" sz="quarter" idx="19" hasCustomPrompt="1"/>
          </p:nvPr>
        </p:nvSpPr>
        <p:spPr>
          <a:xfrm>
            <a:off x="1643059" y="3304976"/>
            <a:ext cx="10213975" cy="390526"/>
          </a:xfrm>
        </p:spPr>
        <p:txBody>
          <a:bodyPr lIns="72000" anchor="b" anchorCtr="0"/>
          <a:lstStyle>
            <a:lvl1pPr marL="0" indent="0">
              <a:buNone/>
              <a:defRPr sz="1800" b="0">
                <a:solidFill>
                  <a:schemeClr val="accent3">
                    <a:lumMod val="75000"/>
                  </a:schemeClr>
                </a:solidFill>
              </a:defRPr>
            </a:lvl1pPr>
          </a:lstStyle>
          <a:p>
            <a:pPr lvl="0"/>
            <a:r>
              <a:rPr lang="de-DE"/>
              <a:t>Thema</a:t>
            </a:r>
          </a:p>
        </p:txBody>
      </p:sp>
      <p:sp>
        <p:nvSpPr>
          <p:cNvPr id="14" name="Textplatzhalter 5">
            <a:extLst>
              <a:ext uri="{FF2B5EF4-FFF2-40B4-BE49-F238E27FC236}">
                <a16:creationId xmlns:a16="http://schemas.microsoft.com/office/drawing/2014/main" id="{D8E902B2-24AB-42DB-A3D7-672BA8446784}"/>
              </a:ext>
            </a:extLst>
          </p:cNvPr>
          <p:cNvSpPr>
            <a:spLocks noGrp="1"/>
          </p:cNvSpPr>
          <p:nvPr>
            <p:ph type="body" sz="quarter" idx="20" hasCustomPrompt="1"/>
          </p:nvPr>
        </p:nvSpPr>
        <p:spPr>
          <a:xfrm>
            <a:off x="334958" y="3791744"/>
            <a:ext cx="1150938" cy="390526"/>
          </a:xfrm>
          <a:solidFill>
            <a:schemeClr val="accent1"/>
          </a:solidFill>
        </p:spPr>
        <p:txBody>
          <a:bodyPr anchor="b" anchorCtr="0"/>
          <a:lstStyle>
            <a:lvl1pPr marL="0" indent="0" algn="ctr">
              <a:buNone/>
              <a:defRPr sz="1800" b="1">
                <a:solidFill>
                  <a:schemeClr val="bg1"/>
                </a:solidFill>
              </a:defRPr>
            </a:lvl1pPr>
          </a:lstStyle>
          <a:p>
            <a:pPr lvl="0"/>
            <a:r>
              <a:rPr lang="de-DE"/>
              <a:t>0.0</a:t>
            </a:r>
          </a:p>
        </p:txBody>
      </p:sp>
      <p:sp>
        <p:nvSpPr>
          <p:cNvPr id="15" name="Textplatzhalter 5">
            <a:extLst>
              <a:ext uri="{FF2B5EF4-FFF2-40B4-BE49-F238E27FC236}">
                <a16:creationId xmlns:a16="http://schemas.microsoft.com/office/drawing/2014/main" id="{8B9FA950-4954-4506-A095-7B68CA79B4AE}"/>
              </a:ext>
            </a:extLst>
          </p:cNvPr>
          <p:cNvSpPr>
            <a:spLocks noGrp="1"/>
          </p:cNvSpPr>
          <p:nvPr>
            <p:ph type="body" sz="quarter" idx="21" hasCustomPrompt="1"/>
          </p:nvPr>
        </p:nvSpPr>
        <p:spPr>
          <a:xfrm>
            <a:off x="1643057" y="3791743"/>
            <a:ext cx="10213975" cy="390526"/>
          </a:xfrm>
        </p:spPr>
        <p:txBody>
          <a:bodyPr lIns="72000" anchor="b" anchorCtr="0"/>
          <a:lstStyle>
            <a:lvl1pPr marL="0" indent="0">
              <a:buNone/>
              <a:defRPr sz="1800" b="0">
                <a:solidFill>
                  <a:schemeClr val="accent3">
                    <a:lumMod val="75000"/>
                  </a:schemeClr>
                </a:solidFill>
              </a:defRPr>
            </a:lvl1pPr>
          </a:lstStyle>
          <a:p>
            <a:pPr lvl="0"/>
            <a:r>
              <a:rPr lang="de-DE"/>
              <a:t>Thema</a:t>
            </a:r>
          </a:p>
        </p:txBody>
      </p:sp>
      <p:sp>
        <p:nvSpPr>
          <p:cNvPr id="16" name="Textplatzhalter 5">
            <a:extLst>
              <a:ext uri="{FF2B5EF4-FFF2-40B4-BE49-F238E27FC236}">
                <a16:creationId xmlns:a16="http://schemas.microsoft.com/office/drawing/2014/main" id="{B177A492-E4B5-425A-8D46-F755C1C64F5A}"/>
              </a:ext>
            </a:extLst>
          </p:cNvPr>
          <p:cNvSpPr>
            <a:spLocks noGrp="1"/>
          </p:cNvSpPr>
          <p:nvPr>
            <p:ph type="body" sz="quarter" idx="22" hasCustomPrompt="1"/>
          </p:nvPr>
        </p:nvSpPr>
        <p:spPr>
          <a:xfrm>
            <a:off x="334956" y="4278511"/>
            <a:ext cx="1150938" cy="390526"/>
          </a:xfrm>
          <a:solidFill>
            <a:schemeClr val="accent1"/>
          </a:solidFill>
        </p:spPr>
        <p:txBody>
          <a:bodyPr anchor="b" anchorCtr="0"/>
          <a:lstStyle>
            <a:lvl1pPr marL="0" indent="0" algn="ctr">
              <a:buNone/>
              <a:defRPr sz="1800" b="1">
                <a:solidFill>
                  <a:schemeClr val="bg1"/>
                </a:solidFill>
              </a:defRPr>
            </a:lvl1pPr>
          </a:lstStyle>
          <a:p>
            <a:pPr lvl="0"/>
            <a:r>
              <a:rPr lang="de-DE"/>
              <a:t>0.0</a:t>
            </a:r>
          </a:p>
        </p:txBody>
      </p:sp>
      <p:sp>
        <p:nvSpPr>
          <p:cNvPr id="17" name="Textplatzhalter 5">
            <a:extLst>
              <a:ext uri="{FF2B5EF4-FFF2-40B4-BE49-F238E27FC236}">
                <a16:creationId xmlns:a16="http://schemas.microsoft.com/office/drawing/2014/main" id="{389C7E97-94AD-40C4-8DBD-942566A75D05}"/>
              </a:ext>
            </a:extLst>
          </p:cNvPr>
          <p:cNvSpPr>
            <a:spLocks noGrp="1"/>
          </p:cNvSpPr>
          <p:nvPr>
            <p:ph type="body" sz="quarter" idx="23" hasCustomPrompt="1"/>
          </p:nvPr>
        </p:nvSpPr>
        <p:spPr>
          <a:xfrm>
            <a:off x="1643055" y="4278510"/>
            <a:ext cx="10213975" cy="390526"/>
          </a:xfrm>
        </p:spPr>
        <p:txBody>
          <a:bodyPr lIns="72000" anchor="b" anchorCtr="0"/>
          <a:lstStyle>
            <a:lvl1pPr marL="0" indent="0">
              <a:buNone/>
              <a:defRPr sz="1800" b="0">
                <a:solidFill>
                  <a:schemeClr val="accent3">
                    <a:lumMod val="75000"/>
                  </a:schemeClr>
                </a:solidFill>
              </a:defRPr>
            </a:lvl1pPr>
          </a:lstStyle>
          <a:p>
            <a:pPr lvl="0"/>
            <a:r>
              <a:rPr lang="de-DE"/>
              <a:t>Thema</a:t>
            </a:r>
          </a:p>
        </p:txBody>
      </p:sp>
      <p:sp>
        <p:nvSpPr>
          <p:cNvPr id="18" name="Textplatzhalter 5">
            <a:extLst>
              <a:ext uri="{FF2B5EF4-FFF2-40B4-BE49-F238E27FC236}">
                <a16:creationId xmlns:a16="http://schemas.microsoft.com/office/drawing/2014/main" id="{EBEC37C0-FAF4-4783-AE4E-563C599CEFEC}"/>
              </a:ext>
            </a:extLst>
          </p:cNvPr>
          <p:cNvSpPr>
            <a:spLocks noGrp="1"/>
          </p:cNvSpPr>
          <p:nvPr>
            <p:ph type="body" sz="quarter" idx="24" hasCustomPrompt="1"/>
          </p:nvPr>
        </p:nvSpPr>
        <p:spPr>
          <a:xfrm>
            <a:off x="334954" y="4765278"/>
            <a:ext cx="1150938" cy="390526"/>
          </a:xfrm>
          <a:solidFill>
            <a:schemeClr val="accent1"/>
          </a:solidFill>
        </p:spPr>
        <p:txBody>
          <a:bodyPr anchor="b" anchorCtr="0"/>
          <a:lstStyle>
            <a:lvl1pPr marL="0" indent="0" algn="ctr">
              <a:buNone/>
              <a:defRPr sz="1800" b="1">
                <a:solidFill>
                  <a:schemeClr val="bg1"/>
                </a:solidFill>
              </a:defRPr>
            </a:lvl1pPr>
          </a:lstStyle>
          <a:p>
            <a:pPr lvl="0"/>
            <a:r>
              <a:rPr lang="de-DE"/>
              <a:t>0.0</a:t>
            </a:r>
          </a:p>
        </p:txBody>
      </p:sp>
      <p:sp>
        <p:nvSpPr>
          <p:cNvPr id="19" name="Textplatzhalter 5">
            <a:extLst>
              <a:ext uri="{FF2B5EF4-FFF2-40B4-BE49-F238E27FC236}">
                <a16:creationId xmlns:a16="http://schemas.microsoft.com/office/drawing/2014/main" id="{93CD6495-4106-48A4-8F2A-CB9056F5CEA4}"/>
              </a:ext>
            </a:extLst>
          </p:cNvPr>
          <p:cNvSpPr>
            <a:spLocks noGrp="1"/>
          </p:cNvSpPr>
          <p:nvPr>
            <p:ph type="body" sz="quarter" idx="25" hasCustomPrompt="1"/>
          </p:nvPr>
        </p:nvSpPr>
        <p:spPr>
          <a:xfrm>
            <a:off x="1643053" y="4765277"/>
            <a:ext cx="10213975" cy="390526"/>
          </a:xfrm>
        </p:spPr>
        <p:txBody>
          <a:bodyPr lIns="72000" anchor="b" anchorCtr="0"/>
          <a:lstStyle>
            <a:lvl1pPr marL="0" indent="0">
              <a:buNone/>
              <a:defRPr sz="1800" b="0">
                <a:solidFill>
                  <a:schemeClr val="accent3">
                    <a:lumMod val="75000"/>
                  </a:schemeClr>
                </a:solidFill>
              </a:defRPr>
            </a:lvl1pPr>
          </a:lstStyle>
          <a:p>
            <a:pPr lvl="0"/>
            <a:r>
              <a:rPr lang="de-DE"/>
              <a:t>Thema</a:t>
            </a:r>
          </a:p>
        </p:txBody>
      </p:sp>
      <p:sp>
        <p:nvSpPr>
          <p:cNvPr id="20" name="Textplatzhalter 5">
            <a:extLst>
              <a:ext uri="{FF2B5EF4-FFF2-40B4-BE49-F238E27FC236}">
                <a16:creationId xmlns:a16="http://schemas.microsoft.com/office/drawing/2014/main" id="{63C3B0E5-1B8D-4878-BE08-F27AF989F238}"/>
              </a:ext>
            </a:extLst>
          </p:cNvPr>
          <p:cNvSpPr>
            <a:spLocks noGrp="1"/>
          </p:cNvSpPr>
          <p:nvPr>
            <p:ph type="body" sz="quarter" idx="26" hasCustomPrompt="1"/>
          </p:nvPr>
        </p:nvSpPr>
        <p:spPr>
          <a:xfrm>
            <a:off x="334952" y="5252045"/>
            <a:ext cx="1150938" cy="390526"/>
          </a:xfrm>
          <a:solidFill>
            <a:schemeClr val="accent1"/>
          </a:solidFill>
        </p:spPr>
        <p:txBody>
          <a:bodyPr anchor="b" anchorCtr="0"/>
          <a:lstStyle>
            <a:lvl1pPr marL="0" indent="0" algn="ctr">
              <a:buNone/>
              <a:defRPr sz="1800" b="1">
                <a:solidFill>
                  <a:schemeClr val="bg1"/>
                </a:solidFill>
              </a:defRPr>
            </a:lvl1pPr>
          </a:lstStyle>
          <a:p>
            <a:pPr lvl="0"/>
            <a:r>
              <a:rPr lang="de-DE"/>
              <a:t>0.0</a:t>
            </a:r>
          </a:p>
        </p:txBody>
      </p:sp>
      <p:sp>
        <p:nvSpPr>
          <p:cNvPr id="21" name="Textplatzhalter 5">
            <a:extLst>
              <a:ext uri="{FF2B5EF4-FFF2-40B4-BE49-F238E27FC236}">
                <a16:creationId xmlns:a16="http://schemas.microsoft.com/office/drawing/2014/main" id="{43616E4B-52B8-41CB-A9B4-D92821FC1C50}"/>
              </a:ext>
            </a:extLst>
          </p:cNvPr>
          <p:cNvSpPr>
            <a:spLocks noGrp="1"/>
          </p:cNvSpPr>
          <p:nvPr>
            <p:ph type="body" sz="quarter" idx="27" hasCustomPrompt="1"/>
          </p:nvPr>
        </p:nvSpPr>
        <p:spPr>
          <a:xfrm>
            <a:off x="1643051" y="5252044"/>
            <a:ext cx="10213975" cy="390526"/>
          </a:xfrm>
        </p:spPr>
        <p:txBody>
          <a:bodyPr lIns="72000" anchor="b" anchorCtr="0"/>
          <a:lstStyle>
            <a:lvl1pPr marL="0" indent="0">
              <a:buNone/>
              <a:defRPr sz="1800" b="0">
                <a:solidFill>
                  <a:schemeClr val="accent3">
                    <a:lumMod val="75000"/>
                  </a:schemeClr>
                </a:solidFill>
              </a:defRPr>
            </a:lvl1pPr>
          </a:lstStyle>
          <a:p>
            <a:pPr lvl="0"/>
            <a:r>
              <a:rPr lang="de-DE"/>
              <a:t>Thema</a:t>
            </a:r>
          </a:p>
        </p:txBody>
      </p:sp>
      <p:sp>
        <p:nvSpPr>
          <p:cNvPr id="22" name="Textplatzhalter 5">
            <a:extLst>
              <a:ext uri="{FF2B5EF4-FFF2-40B4-BE49-F238E27FC236}">
                <a16:creationId xmlns:a16="http://schemas.microsoft.com/office/drawing/2014/main" id="{8805C1C9-DC48-4D2D-B705-E7AF28A0F7A3}"/>
              </a:ext>
            </a:extLst>
          </p:cNvPr>
          <p:cNvSpPr>
            <a:spLocks noGrp="1"/>
          </p:cNvSpPr>
          <p:nvPr>
            <p:ph type="body" sz="quarter" idx="28" hasCustomPrompt="1"/>
          </p:nvPr>
        </p:nvSpPr>
        <p:spPr>
          <a:xfrm>
            <a:off x="334950" y="5738813"/>
            <a:ext cx="1150938" cy="390526"/>
          </a:xfrm>
          <a:solidFill>
            <a:schemeClr val="accent1"/>
          </a:solidFill>
        </p:spPr>
        <p:txBody>
          <a:bodyPr anchor="b" anchorCtr="0"/>
          <a:lstStyle>
            <a:lvl1pPr marL="0" indent="0" algn="ctr">
              <a:buNone/>
              <a:defRPr sz="1800" b="1">
                <a:solidFill>
                  <a:schemeClr val="bg1"/>
                </a:solidFill>
              </a:defRPr>
            </a:lvl1pPr>
          </a:lstStyle>
          <a:p>
            <a:pPr lvl="0"/>
            <a:r>
              <a:rPr lang="de-DE"/>
              <a:t>0.0</a:t>
            </a:r>
          </a:p>
        </p:txBody>
      </p:sp>
      <p:sp>
        <p:nvSpPr>
          <p:cNvPr id="23" name="Textplatzhalter 5">
            <a:extLst>
              <a:ext uri="{FF2B5EF4-FFF2-40B4-BE49-F238E27FC236}">
                <a16:creationId xmlns:a16="http://schemas.microsoft.com/office/drawing/2014/main" id="{62D37D23-26A9-4C98-ABF0-42C95C99B76B}"/>
              </a:ext>
            </a:extLst>
          </p:cNvPr>
          <p:cNvSpPr>
            <a:spLocks noGrp="1"/>
          </p:cNvSpPr>
          <p:nvPr>
            <p:ph type="body" sz="quarter" idx="29" hasCustomPrompt="1"/>
          </p:nvPr>
        </p:nvSpPr>
        <p:spPr>
          <a:xfrm>
            <a:off x="1643049" y="5738812"/>
            <a:ext cx="10213975" cy="390526"/>
          </a:xfrm>
        </p:spPr>
        <p:txBody>
          <a:bodyPr lIns="72000" anchor="b" anchorCtr="0"/>
          <a:lstStyle>
            <a:lvl1pPr marL="0" indent="0">
              <a:buNone/>
              <a:defRPr sz="1800" b="0">
                <a:solidFill>
                  <a:schemeClr val="accent3">
                    <a:lumMod val="75000"/>
                  </a:schemeClr>
                </a:solidFill>
              </a:defRPr>
            </a:lvl1pPr>
          </a:lstStyle>
          <a:p>
            <a:pPr lvl="0"/>
            <a:r>
              <a:rPr lang="de-DE"/>
              <a:t>Thema</a:t>
            </a:r>
          </a:p>
        </p:txBody>
      </p:sp>
    </p:spTree>
    <p:extLst>
      <p:ext uri="{BB962C8B-B14F-4D97-AF65-F5344CB8AC3E}">
        <p14:creationId xmlns:p14="http://schemas.microsoft.com/office/powerpoint/2010/main" val="20391658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Kapiteltrenner">
    <p:bg>
      <p:bgPr>
        <a:solidFill>
          <a:schemeClr val="bg1"/>
        </a:solidFill>
        <a:effectLst/>
      </p:bgPr>
    </p:bg>
    <p:spTree>
      <p:nvGrpSpPr>
        <p:cNvPr id="1" name=""/>
        <p:cNvGrpSpPr/>
        <p:nvPr/>
      </p:nvGrpSpPr>
      <p:grpSpPr>
        <a:xfrm>
          <a:off x="0" y="0"/>
          <a:ext cx="0" cy="0"/>
          <a:chOff x="0" y="0"/>
          <a:chExt cx="0" cy="0"/>
        </a:xfrm>
      </p:grpSpPr>
      <p:sp>
        <p:nvSpPr>
          <p:cNvPr id="45" name="Rechteck 44" hidden="1">
            <a:extLst>
              <a:ext uri="{FF2B5EF4-FFF2-40B4-BE49-F238E27FC236}">
                <a16:creationId xmlns:a16="http://schemas.microsoft.com/office/drawing/2014/main" id="{7314C94F-CB29-4066-8772-E60492061245}"/>
              </a:ext>
            </a:extLst>
          </p:cNvPr>
          <p:cNvSpPr/>
          <p:nvPr userDrawn="1"/>
        </p:nvSpPr>
        <p:spPr>
          <a:xfrm>
            <a:off x="0" y="1587906"/>
            <a:ext cx="12192000" cy="2412995"/>
          </a:xfrm>
          <a:prstGeom prst="rect">
            <a:avLst/>
          </a:prstGeom>
          <a:gradFill flip="none" rotWithShape="1">
            <a:gsLst>
              <a:gs pos="0">
                <a:schemeClr val="tx1"/>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Rechteck 55">
            <a:extLst>
              <a:ext uri="{FF2B5EF4-FFF2-40B4-BE49-F238E27FC236}">
                <a16:creationId xmlns:a16="http://schemas.microsoft.com/office/drawing/2014/main" id="{0D45F7F7-D1F7-447B-A479-2B87CDC9A189}"/>
              </a:ext>
            </a:extLst>
          </p:cNvPr>
          <p:cNvSpPr/>
          <p:nvPr userDrawn="1"/>
        </p:nvSpPr>
        <p:spPr>
          <a:xfrm>
            <a:off x="0" y="50799"/>
            <a:ext cx="12192000" cy="67246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 name="Titel 1">
            <a:extLst>
              <a:ext uri="{FF2B5EF4-FFF2-40B4-BE49-F238E27FC236}">
                <a16:creationId xmlns:a16="http://schemas.microsoft.com/office/drawing/2014/main" id="{207D8119-9A38-4D7F-91B7-7A25F71078AD}"/>
              </a:ext>
            </a:extLst>
          </p:cNvPr>
          <p:cNvSpPr>
            <a:spLocks noGrp="1"/>
          </p:cNvSpPr>
          <p:nvPr>
            <p:ph type="ctrTitle" hasCustomPrompt="1"/>
          </p:nvPr>
        </p:nvSpPr>
        <p:spPr>
          <a:xfrm>
            <a:off x="2090057" y="2163809"/>
            <a:ext cx="8011886" cy="1566081"/>
          </a:xfrm>
          <a:prstGeom prst="rect">
            <a:avLst/>
          </a:prstGeom>
        </p:spPr>
        <p:txBody>
          <a:bodyPr wrap="square" anchor="b"/>
          <a:lstStyle>
            <a:lvl1pPr algn="ctr">
              <a:defRPr sz="4400" b="1">
                <a:solidFill>
                  <a:schemeClr val="accent1"/>
                </a:solidFill>
                <a:latin typeface="+mj-lt"/>
              </a:defRPr>
            </a:lvl1pPr>
          </a:lstStyle>
          <a:p>
            <a:r>
              <a:rPr lang="de-DE"/>
              <a:t>Mastertitel Zweizeilig</a:t>
            </a:r>
          </a:p>
        </p:txBody>
      </p:sp>
      <p:sp>
        <p:nvSpPr>
          <p:cNvPr id="3" name="Untertitel 2">
            <a:extLst>
              <a:ext uri="{FF2B5EF4-FFF2-40B4-BE49-F238E27FC236}">
                <a16:creationId xmlns:a16="http://schemas.microsoft.com/office/drawing/2014/main" id="{4E6B7623-C747-447B-B77D-8860A11A4529}"/>
              </a:ext>
            </a:extLst>
          </p:cNvPr>
          <p:cNvSpPr>
            <a:spLocks noGrp="1"/>
          </p:cNvSpPr>
          <p:nvPr>
            <p:ph type="subTitle" idx="1"/>
          </p:nvPr>
        </p:nvSpPr>
        <p:spPr>
          <a:xfrm>
            <a:off x="2090057" y="3780690"/>
            <a:ext cx="8011886" cy="504371"/>
          </a:xfrm>
        </p:spPr>
        <p:txBody>
          <a:bodyPr>
            <a:normAutofit/>
          </a:bodyPr>
          <a:lstStyle>
            <a:lvl1pPr marL="0" indent="0" algn="ctr">
              <a:buNone/>
              <a:defRPr sz="20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grpSp>
        <p:nvGrpSpPr>
          <p:cNvPr id="8" name="Gruppieren 7">
            <a:extLst>
              <a:ext uri="{FF2B5EF4-FFF2-40B4-BE49-F238E27FC236}">
                <a16:creationId xmlns:a16="http://schemas.microsoft.com/office/drawing/2014/main" id="{3BAA99A6-1E64-4AED-BFEA-D6BC8FD7AC80}"/>
              </a:ext>
            </a:extLst>
          </p:cNvPr>
          <p:cNvGrpSpPr/>
          <p:nvPr userDrawn="1"/>
        </p:nvGrpSpPr>
        <p:grpSpPr>
          <a:xfrm>
            <a:off x="9131072" y="361950"/>
            <a:ext cx="2757716" cy="571414"/>
            <a:chOff x="388056" y="3728642"/>
            <a:chExt cx="4383969" cy="908383"/>
          </a:xfrm>
        </p:grpSpPr>
        <p:pic>
          <p:nvPicPr>
            <p:cNvPr id="7" name="Grafik 6" descr="Ein Bild, das Zeichnung, Essen enthält.&#10;&#10;Automatisch generierte Beschreibung">
              <a:extLst>
                <a:ext uri="{FF2B5EF4-FFF2-40B4-BE49-F238E27FC236}">
                  <a16:creationId xmlns:a16="http://schemas.microsoft.com/office/drawing/2014/main" id="{8A2650D4-4EA6-4BBF-8437-18EA445635C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88056" y="3728642"/>
              <a:ext cx="993069" cy="908383"/>
            </a:xfrm>
            <a:prstGeom prst="rect">
              <a:avLst/>
            </a:prstGeom>
          </p:spPr>
        </p:pic>
        <p:pic>
          <p:nvPicPr>
            <p:cNvPr id="17" name="Grafik 16" descr="Ein Bild, das Zeichnung, Essen enthält.&#10;&#10;Automatisch generierte Beschreibung">
              <a:extLst>
                <a:ext uri="{FF2B5EF4-FFF2-40B4-BE49-F238E27FC236}">
                  <a16:creationId xmlns:a16="http://schemas.microsoft.com/office/drawing/2014/main" id="{339039BF-D96A-41C6-A966-BF2176D50BC3}"/>
                </a:ext>
              </a:extLst>
            </p:cNvPr>
            <p:cNvPicPr>
              <a:picLocks noChangeAspect="1"/>
            </p:cNvPicPr>
            <p:nvPr userDrawn="1"/>
          </p:nvPicPr>
          <p:blipFill rotWithShape="1">
            <a:blip r:embed="rId3" cstate="print">
              <a:biLevel thresh="25000"/>
              <a:extLst>
                <a:ext uri="{28A0092B-C50C-407E-A947-70E740481C1C}">
                  <a14:useLocalDpi xmlns:a14="http://schemas.microsoft.com/office/drawing/2010/main"/>
                </a:ext>
              </a:extLst>
            </a:blip>
            <a:srcRect r="-1524"/>
            <a:stretch/>
          </p:blipFill>
          <p:spPr>
            <a:xfrm>
              <a:off x="1485900" y="3728642"/>
              <a:ext cx="3286125" cy="908383"/>
            </a:xfrm>
            <a:prstGeom prst="rect">
              <a:avLst/>
            </a:prstGeom>
          </p:spPr>
        </p:pic>
      </p:grpSp>
      <p:cxnSp>
        <p:nvCxnSpPr>
          <p:cNvPr id="19" name="Gerader Verbinder 18">
            <a:extLst>
              <a:ext uri="{FF2B5EF4-FFF2-40B4-BE49-F238E27FC236}">
                <a16:creationId xmlns:a16="http://schemas.microsoft.com/office/drawing/2014/main" id="{A8E4431A-F98E-4B61-894B-E86967A48F06}"/>
              </a:ext>
            </a:extLst>
          </p:cNvPr>
          <p:cNvCxnSpPr>
            <a:cxnSpLocks/>
          </p:cNvCxnSpPr>
          <p:nvPr userDrawn="1"/>
        </p:nvCxnSpPr>
        <p:spPr>
          <a:xfrm>
            <a:off x="0" y="50800"/>
            <a:ext cx="12200965" cy="0"/>
          </a:xfrm>
          <a:prstGeom prst="line">
            <a:avLst/>
          </a:prstGeom>
          <a:ln w="111125"/>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A7E73E41-6ABB-4E7F-BD34-50E8F0B4DAA3}"/>
              </a:ext>
            </a:extLst>
          </p:cNvPr>
          <p:cNvCxnSpPr>
            <a:cxnSpLocks/>
          </p:cNvCxnSpPr>
          <p:nvPr userDrawn="1"/>
        </p:nvCxnSpPr>
        <p:spPr>
          <a:xfrm>
            <a:off x="-8965" y="6800850"/>
            <a:ext cx="12200965" cy="0"/>
          </a:xfrm>
          <a:prstGeom prst="line">
            <a:avLst/>
          </a:prstGeom>
          <a:ln w="1111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3377188"/>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79B090-2FCD-4342-BE00-B99FF6B72C71}"/>
              </a:ext>
            </a:extLst>
          </p:cNvPr>
          <p:cNvSpPr>
            <a:spLocks noGrp="1"/>
          </p:cNvSpPr>
          <p:nvPr>
            <p:ph type="title"/>
          </p:nvPr>
        </p:nvSpPr>
        <p:spPr>
          <a:xfrm>
            <a:off x="334963" y="333379"/>
            <a:ext cx="11522074" cy="1032506"/>
          </a:xfrm>
          <a:prstGeom prst="rect">
            <a:avLst/>
          </a:prstGeom>
        </p:spPr>
        <p:txBody>
          <a:bodyPr/>
          <a:lstStyle>
            <a:lvl1pPr>
              <a:defRPr>
                <a:solidFill>
                  <a:schemeClr val="accent3">
                    <a:lumMod val="75000"/>
                  </a:schemeClr>
                </a:solidFill>
              </a:defRPr>
            </a:lvl1pPr>
          </a:lstStyle>
          <a:p>
            <a:r>
              <a:rPr lang="de-DE"/>
              <a:t>Mastertitelformat bearbeiten</a:t>
            </a:r>
          </a:p>
        </p:txBody>
      </p:sp>
      <p:sp>
        <p:nvSpPr>
          <p:cNvPr id="3" name="Inhaltsplatzhalter 2">
            <a:extLst>
              <a:ext uri="{FF2B5EF4-FFF2-40B4-BE49-F238E27FC236}">
                <a16:creationId xmlns:a16="http://schemas.microsoft.com/office/drawing/2014/main" id="{A5805FA9-2288-416B-B960-EF3F559B9C93}"/>
              </a:ext>
            </a:extLst>
          </p:cNvPr>
          <p:cNvSpPr>
            <a:spLocks noGrp="1"/>
          </p:cNvSpPr>
          <p:nvPr>
            <p:ph idx="1"/>
          </p:nvPr>
        </p:nvSpPr>
        <p:spPr/>
        <p:txBody>
          <a:bodyPr/>
          <a:lstStyle>
            <a:lvl1pPr>
              <a:defRPr>
                <a:solidFill>
                  <a:schemeClr val="accent3">
                    <a:lumMod val="75000"/>
                  </a:schemeClr>
                </a:solidFill>
              </a:defRPr>
            </a:lvl1pPr>
            <a:lvl2pPr>
              <a:defRPr>
                <a:solidFill>
                  <a:schemeClr val="accent3">
                    <a:lumMod val="75000"/>
                  </a:schemeClr>
                </a:solidFill>
              </a:defRPr>
            </a:lvl2pPr>
            <a:lvl3pPr>
              <a:defRPr>
                <a:solidFill>
                  <a:schemeClr val="accent3">
                    <a:lumMod val="75000"/>
                  </a:schemeClr>
                </a:solidFill>
              </a:defRPr>
            </a:lvl3pPr>
            <a:lvl4pPr>
              <a:defRPr>
                <a:solidFill>
                  <a:schemeClr val="accent3">
                    <a:lumMod val="75000"/>
                  </a:schemeClr>
                </a:solidFill>
              </a:defRPr>
            </a:lvl4pPr>
            <a:lvl5pPr>
              <a:defRPr>
                <a:solidFill>
                  <a:schemeClr val="accent3">
                    <a:lumMod val="75000"/>
                  </a:schemeClr>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oliennummernplatzhalter 5">
            <a:extLst>
              <a:ext uri="{FF2B5EF4-FFF2-40B4-BE49-F238E27FC236}">
                <a16:creationId xmlns:a16="http://schemas.microsoft.com/office/drawing/2014/main" id="{5526A2E9-2132-42B9-893E-5E279BE71486}"/>
              </a:ext>
            </a:extLst>
          </p:cNvPr>
          <p:cNvSpPr>
            <a:spLocks noGrp="1"/>
          </p:cNvSpPr>
          <p:nvPr>
            <p:ph type="sldNum" sz="quarter" idx="12"/>
          </p:nvPr>
        </p:nvSpPr>
        <p:spPr/>
        <p:txBody>
          <a:bodyPr/>
          <a:lstStyle>
            <a:lvl1pPr>
              <a:defRPr>
                <a:solidFill>
                  <a:schemeClr val="accent3">
                    <a:lumMod val="75000"/>
                  </a:schemeClr>
                </a:solidFill>
              </a:defRPr>
            </a:lvl1pPr>
          </a:lstStyle>
          <a:p>
            <a:fld id="{DDF5A8BD-E949-4BEE-BC04-18DF6B43ADBB}" type="slidenum">
              <a:rPr lang="de-DE" smtClean="0"/>
              <a:pPr/>
              <a:t>‹Nr.›</a:t>
            </a:fld>
            <a:endParaRPr lang="de-DE"/>
          </a:p>
        </p:txBody>
      </p:sp>
      <p:sp>
        <p:nvSpPr>
          <p:cNvPr id="4" name="Fußzeilenplatzhalter 3">
            <a:extLst>
              <a:ext uri="{FF2B5EF4-FFF2-40B4-BE49-F238E27FC236}">
                <a16:creationId xmlns:a16="http://schemas.microsoft.com/office/drawing/2014/main" id="{6AF74310-E385-4D24-BB01-B35AB9E58BB9}"/>
              </a:ext>
            </a:extLst>
          </p:cNvPr>
          <p:cNvSpPr>
            <a:spLocks noGrp="1"/>
          </p:cNvSpPr>
          <p:nvPr>
            <p:ph type="ftr" sz="quarter" idx="13"/>
          </p:nvPr>
        </p:nvSpPr>
        <p:spPr/>
        <p:txBody>
          <a:bodyPr/>
          <a:lstStyle>
            <a:lvl1pPr>
              <a:defRPr>
                <a:solidFill>
                  <a:schemeClr val="accent3">
                    <a:lumMod val="75000"/>
                  </a:schemeClr>
                </a:solidFill>
              </a:defRPr>
            </a:lvl1pPr>
          </a:lstStyle>
          <a:p>
            <a:r>
              <a:rPr lang="de-DE"/>
              <a:t>Sambia: Lions WaSH-Projekt 2023/2024</a:t>
            </a:r>
          </a:p>
        </p:txBody>
      </p:sp>
    </p:spTree>
    <p:extLst>
      <p:ext uri="{BB962C8B-B14F-4D97-AF65-F5344CB8AC3E}">
        <p14:creationId xmlns:p14="http://schemas.microsoft.com/office/powerpoint/2010/main" val="38893187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Bild + Text">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92448C1B-3F12-472E-A345-BF7D19C0F802}"/>
              </a:ext>
            </a:extLst>
          </p:cNvPr>
          <p:cNvSpPr/>
          <p:nvPr userDrawn="1"/>
        </p:nvSpPr>
        <p:spPr>
          <a:xfrm>
            <a:off x="4213859" y="1556441"/>
            <a:ext cx="7643177" cy="4647136"/>
          </a:xfrm>
          <a:custGeom>
            <a:avLst/>
            <a:gdLst>
              <a:gd name="connsiteX0" fmla="*/ 0 w 7789862"/>
              <a:gd name="connsiteY0" fmla="*/ 0 h 4797743"/>
              <a:gd name="connsiteX1" fmla="*/ 7789862 w 7789862"/>
              <a:gd name="connsiteY1" fmla="*/ 0 h 4797743"/>
              <a:gd name="connsiteX2" fmla="*/ 7789862 w 7789862"/>
              <a:gd name="connsiteY2" fmla="*/ 4797743 h 4797743"/>
              <a:gd name="connsiteX3" fmla="*/ 0 w 7789862"/>
              <a:gd name="connsiteY3" fmla="*/ 4797743 h 4797743"/>
              <a:gd name="connsiteX4" fmla="*/ 0 w 7789862"/>
              <a:gd name="connsiteY4" fmla="*/ 0 h 4797743"/>
              <a:gd name="connsiteX0" fmla="*/ 0 w 7789862"/>
              <a:gd name="connsiteY0" fmla="*/ 0 h 4797743"/>
              <a:gd name="connsiteX1" fmla="*/ 7789862 w 7789862"/>
              <a:gd name="connsiteY1" fmla="*/ 0 h 4797743"/>
              <a:gd name="connsiteX2" fmla="*/ 7789862 w 7789862"/>
              <a:gd name="connsiteY2" fmla="*/ 4797743 h 4797743"/>
              <a:gd name="connsiteX3" fmla="*/ 800100 w 7789862"/>
              <a:gd name="connsiteY3" fmla="*/ 4797743 h 4797743"/>
              <a:gd name="connsiteX4" fmla="*/ 0 w 7789862"/>
              <a:gd name="connsiteY4" fmla="*/ 0 h 4797743"/>
              <a:gd name="connsiteX0" fmla="*/ 0 w 7789862"/>
              <a:gd name="connsiteY0" fmla="*/ 0 h 4797743"/>
              <a:gd name="connsiteX1" fmla="*/ 7789862 w 7789862"/>
              <a:gd name="connsiteY1" fmla="*/ 0 h 4797743"/>
              <a:gd name="connsiteX2" fmla="*/ 7789862 w 7789862"/>
              <a:gd name="connsiteY2" fmla="*/ 4797743 h 4797743"/>
              <a:gd name="connsiteX3" fmla="*/ 793750 w 7789862"/>
              <a:gd name="connsiteY3" fmla="*/ 4797743 h 4797743"/>
              <a:gd name="connsiteX4" fmla="*/ 0 w 7789862"/>
              <a:gd name="connsiteY4" fmla="*/ 0 h 4797743"/>
              <a:gd name="connsiteX0" fmla="*/ 0 w 7789862"/>
              <a:gd name="connsiteY0" fmla="*/ 0 h 4797743"/>
              <a:gd name="connsiteX1" fmla="*/ 7789862 w 7789862"/>
              <a:gd name="connsiteY1" fmla="*/ 0 h 4797743"/>
              <a:gd name="connsiteX2" fmla="*/ 7789862 w 7789862"/>
              <a:gd name="connsiteY2" fmla="*/ 4797743 h 4797743"/>
              <a:gd name="connsiteX3" fmla="*/ 791369 w 7789862"/>
              <a:gd name="connsiteY3" fmla="*/ 4797743 h 4797743"/>
              <a:gd name="connsiteX4" fmla="*/ 0 w 7789862"/>
              <a:gd name="connsiteY4" fmla="*/ 0 h 4797743"/>
              <a:gd name="connsiteX0" fmla="*/ 0 w 7789862"/>
              <a:gd name="connsiteY0" fmla="*/ 0 h 4797743"/>
              <a:gd name="connsiteX1" fmla="*/ 7789862 w 7789862"/>
              <a:gd name="connsiteY1" fmla="*/ 0 h 4797743"/>
              <a:gd name="connsiteX2" fmla="*/ 7789862 w 7789862"/>
              <a:gd name="connsiteY2" fmla="*/ 4797743 h 4797743"/>
              <a:gd name="connsiteX3" fmla="*/ 616628 w 7789862"/>
              <a:gd name="connsiteY3" fmla="*/ 4797743 h 4797743"/>
              <a:gd name="connsiteX4" fmla="*/ 0 w 7789862"/>
              <a:gd name="connsiteY4" fmla="*/ 0 h 4797743"/>
              <a:gd name="connsiteX0" fmla="*/ 0 w 7789862"/>
              <a:gd name="connsiteY0" fmla="*/ 0 h 4797743"/>
              <a:gd name="connsiteX1" fmla="*/ 7789862 w 7789862"/>
              <a:gd name="connsiteY1" fmla="*/ 0 h 4797743"/>
              <a:gd name="connsiteX2" fmla="*/ 7789862 w 7789862"/>
              <a:gd name="connsiteY2" fmla="*/ 4797743 h 4797743"/>
              <a:gd name="connsiteX3" fmla="*/ 603685 w 7789862"/>
              <a:gd name="connsiteY3" fmla="*/ 4797743 h 4797743"/>
              <a:gd name="connsiteX4" fmla="*/ 0 w 7789862"/>
              <a:gd name="connsiteY4" fmla="*/ 0 h 4797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89862" h="4797743">
                <a:moveTo>
                  <a:pt x="0" y="0"/>
                </a:moveTo>
                <a:lnTo>
                  <a:pt x="7789862" y="0"/>
                </a:lnTo>
                <a:lnTo>
                  <a:pt x="7789862" y="4797743"/>
                </a:lnTo>
                <a:lnTo>
                  <a:pt x="603685" y="479774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08A448C3-1551-47EC-8531-F495648EF148}"/>
              </a:ext>
            </a:extLst>
          </p:cNvPr>
          <p:cNvSpPr>
            <a:spLocks noGrp="1"/>
          </p:cNvSpPr>
          <p:nvPr>
            <p:ph type="title"/>
          </p:nvPr>
        </p:nvSpPr>
        <p:spPr>
          <a:xfrm>
            <a:off x="334963" y="333379"/>
            <a:ext cx="11522074" cy="1032506"/>
          </a:xfrm>
          <a:prstGeom prst="rect">
            <a:avLst/>
          </a:prstGeom>
        </p:spPr>
        <p:txBody>
          <a:bodyPr/>
          <a:lstStyle>
            <a:lvl1pPr>
              <a:defRPr>
                <a:solidFill>
                  <a:schemeClr val="accent3">
                    <a:lumMod val="75000"/>
                  </a:schemeClr>
                </a:solidFill>
              </a:defRPr>
            </a:lvl1pPr>
          </a:lstStyle>
          <a:p>
            <a:r>
              <a:rPr lang="de-DE"/>
              <a:t>Mastertitelformat bearbeiten</a:t>
            </a:r>
          </a:p>
        </p:txBody>
      </p:sp>
      <p:sp>
        <p:nvSpPr>
          <p:cNvPr id="4" name="Inhaltsplatzhalter 3">
            <a:extLst>
              <a:ext uri="{FF2B5EF4-FFF2-40B4-BE49-F238E27FC236}">
                <a16:creationId xmlns:a16="http://schemas.microsoft.com/office/drawing/2014/main" id="{A9F5C954-081F-4945-BB31-B7768544D619}"/>
              </a:ext>
            </a:extLst>
          </p:cNvPr>
          <p:cNvSpPr>
            <a:spLocks noGrp="1"/>
          </p:cNvSpPr>
          <p:nvPr>
            <p:ph sz="half" idx="2"/>
          </p:nvPr>
        </p:nvSpPr>
        <p:spPr>
          <a:xfrm>
            <a:off x="4876800" y="1841184"/>
            <a:ext cx="6698428" cy="4288154"/>
          </a:xfrm>
          <a:noFill/>
        </p:spPr>
        <p:txBody>
          <a:bodyPr vert="horz" lIns="90000" tIns="90000" rIns="0" bIns="45720" rtlCol="0">
            <a:noAutofit/>
          </a:bodyPr>
          <a:lstStyle>
            <a:lvl1pPr>
              <a:defRPr lang="de-DE" dirty="0" smtClean="0">
                <a:solidFill>
                  <a:schemeClr val="bg1"/>
                </a:solidFill>
              </a:defRPr>
            </a:lvl1pPr>
            <a:lvl2pPr>
              <a:defRPr lang="de-DE" dirty="0" smtClean="0">
                <a:solidFill>
                  <a:schemeClr val="bg1"/>
                </a:solidFill>
              </a:defRPr>
            </a:lvl2pPr>
            <a:lvl3pPr>
              <a:defRPr lang="de-DE" dirty="0" smtClean="0">
                <a:solidFill>
                  <a:schemeClr val="bg1"/>
                </a:solidFill>
              </a:defRPr>
            </a:lvl3pPr>
            <a:lvl4pPr>
              <a:defRPr lang="de-DE" dirty="0" smtClean="0">
                <a:solidFill>
                  <a:schemeClr val="bg1"/>
                </a:solidFill>
              </a:defRPr>
            </a:lvl4pPr>
            <a:lvl5pPr>
              <a:defRPr lang="de-DE" dirty="0">
                <a:solidFill>
                  <a:schemeClr val="bg1"/>
                </a:solidFill>
              </a:defRPr>
            </a:lvl5pPr>
          </a:lstStyle>
          <a:p>
            <a:pPr lvl="0">
              <a:buClr>
                <a:schemeClr val="bg1"/>
              </a:buClr>
            </a:pPr>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Foliennummernplatzhalter 6">
            <a:extLst>
              <a:ext uri="{FF2B5EF4-FFF2-40B4-BE49-F238E27FC236}">
                <a16:creationId xmlns:a16="http://schemas.microsoft.com/office/drawing/2014/main" id="{FC961A56-8ED4-46FD-87A5-FB31DA5F7FA0}"/>
              </a:ext>
            </a:extLst>
          </p:cNvPr>
          <p:cNvSpPr>
            <a:spLocks noGrp="1"/>
          </p:cNvSpPr>
          <p:nvPr>
            <p:ph type="sldNum" sz="quarter" idx="12"/>
          </p:nvPr>
        </p:nvSpPr>
        <p:spPr/>
        <p:txBody>
          <a:bodyPr/>
          <a:lstStyle>
            <a:lvl1pPr>
              <a:defRPr>
                <a:solidFill>
                  <a:schemeClr val="accent3">
                    <a:lumMod val="75000"/>
                  </a:schemeClr>
                </a:solidFill>
              </a:defRPr>
            </a:lvl1pPr>
          </a:lstStyle>
          <a:p>
            <a:fld id="{DDF5A8BD-E949-4BEE-BC04-18DF6B43ADBB}" type="slidenum">
              <a:rPr lang="de-DE" smtClean="0"/>
              <a:pPr/>
              <a:t>‹Nr.›</a:t>
            </a:fld>
            <a:endParaRPr lang="de-DE"/>
          </a:p>
        </p:txBody>
      </p:sp>
      <p:sp>
        <p:nvSpPr>
          <p:cNvPr id="5" name="Fußzeilenplatzhalter 4">
            <a:extLst>
              <a:ext uri="{FF2B5EF4-FFF2-40B4-BE49-F238E27FC236}">
                <a16:creationId xmlns:a16="http://schemas.microsoft.com/office/drawing/2014/main" id="{B5B1B9C6-584F-45FA-A0C1-DF0805E6CBFE}"/>
              </a:ext>
            </a:extLst>
          </p:cNvPr>
          <p:cNvSpPr>
            <a:spLocks noGrp="1"/>
          </p:cNvSpPr>
          <p:nvPr>
            <p:ph type="ftr" sz="quarter" idx="13"/>
          </p:nvPr>
        </p:nvSpPr>
        <p:spPr/>
        <p:txBody>
          <a:bodyPr/>
          <a:lstStyle>
            <a:lvl1pPr>
              <a:defRPr>
                <a:solidFill>
                  <a:schemeClr val="accent3">
                    <a:lumMod val="75000"/>
                  </a:schemeClr>
                </a:solidFill>
              </a:defRPr>
            </a:lvl1pPr>
          </a:lstStyle>
          <a:p>
            <a:r>
              <a:rPr lang="de-DE"/>
              <a:t>Sambia: Lions WaSH-Projekt 2023/2024</a:t>
            </a:r>
          </a:p>
        </p:txBody>
      </p:sp>
      <p:sp>
        <p:nvSpPr>
          <p:cNvPr id="9" name="Bildplatzhalter 8">
            <a:extLst>
              <a:ext uri="{FF2B5EF4-FFF2-40B4-BE49-F238E27FC236}">
                <a16:creationId xmlns:a16="http://schemas.microsoft.com/office/drawing/2014/main" id="{3E8BD3FE-3DC1-45BD-8BF5-33C1E05E03FA}"/>
              </a:ext>
            </a:extLst>
          </p:cNvPr>
          <p:cNvSpPr>
            <a:spLocks noGrp="1"/>
          </p:cNvSpPr>
          <p:nvPr>
            <p:ph type="pic" sz="quarter" idx="14"/>
          </p:nvPr>
        </p:nvSpPr>
        <p:spPr>
          <a:xfrm>
            <a:off x="334962" y="1556441"/>
            <a:ext cx="4332288" cy="4647136"/>
          </a:xfrm>
          <a:custGeom>
            <a:avLst/>
            <a:gdLst>
              <a:gd name="connsiteX0" fmla="*/ 0 w 4394200"/>
              <a:gd name="connsiteY0" fmla="*/ 0 h 4906534"/>
              <a:gd name="connsiteX1" fmla="*/ 4394200 w 4394200"/>
              <a:gd name="connsiteY1" fmla="*/ 0 h 4906534"/>
              <a:gd name="connsiteX2" fmla="*/ 4394200 w 4394200"/>
              <a:gd name="connsiteY2" fmla="*/ 4906534 h 4906534"/>
              <a:gd name="connsiteX3" fmla="*/ 0 w 4394200"/>
              <a:gd name="connsiteY3" fmla="*/ 4906534 h 4906534"/>
              <a:gd name="connsiteX4" fmla="*/ 0 w 4394200"/>
              <a:gd name="connsiteY4" fmla="*/ 0 h 4906534"/>
              <a:gd name="connsiteX0" fmla="*/ 0 w 4394200"/>
              <a:gd name="connsiteY0" fmla="*/ 0 h 4906534"/>
              <a:gd name="connsiteX1" fmla="*/ 4003675 w 4394200"/>
              <a:gd name="connsiteY1" fmla="*/ 0 h 4906534"/>
              <a:gd name="connsiteX2" fmla="*/ 4394200 w 4394200"/>
              <a:gd name="connsiteY2" fmla="*/ 4906534 h 4906534"/>
              <a:gd name="connsiteX3" fmla="*/ 0 w 4394200"/>
              <a:gd name="connsiteY3" fmla="*/ 4906534 h 4906534"/>
              <a:gd name="connsiteX4" fmla="*/ 0 w 4394200"/>
              <a:gd name="connsiteY4" fmla="*/ 0 h 4906534"/>
              <a:gd name="connsiteX0" fmla="*/ 0 w 4394200"/>
              <a:gd name="connsiteY0" fmla="*/ 0 h 4906534"/>
              <a:gd name="connsiteX1" fmla="*/ 3970338 w 4394200"/>
              <a:gd name="connsiteY1" fmla="*/ 0 h 4906534"/>
              <a:gd name="connsiteX2" fmla="*/ 4394200 w 4394200"/>
              <a:gd name="connsiteY2" fmla="*/ 4906534 h 4906534"/>
              <a:gd name="connsiteX3" fmla="*/ 0 w 4394200"/>
              <a:gd name="connsiteY3" fmla="*/ 4906534 h 4906534"/>
              <a:gd name="connsiteX4" fmla="*/ 0 w 4394200"/>
              <a:gd name="connsiteY4" fmla="*/ 0 h 4906534"/>
              <a:gd name="connsiteX0" fmla="*/ 0 w 4394200"/>
              <a:gd name="connsiteY0" fmla="*/ 0 h 4906534"/>
              <a:gd name="connsiteX1" fmla="*/ 3947704 w 4394200"/>
              <a:gd name="connsiteY1" fmla="*/ 0 h 4906534"/>
              <a:gd name="connsiteX2" fmla="*/ 4394200 w 4394200"/>
              <a:gd name="connsiteY2" fmla="*/ 4906534 h 4906534"/>
              <a:gd name="connsiteX3" fmla="*/ 0 w 4394200"/>
              <a:gd name="connsiteY3" fmla="*/ 4906534 h 4906534"/>
              <a:gd name="connsiteX4" fmla="*/ 0 w 4394200"/>
              <a:gd name="connsiteY4" fmla="*/ 0 h 4906534"/>
              <a:gd name="connsiteX0" fmla="*/ 0 w 4776450"/>
              <a:gd name="connsiteY0" fmla="*/ 0 h 4906534"/>
              <a:gd name="connsiteX1" fmla="*/ 3947704 w 4776450"/>
              <a:gd name="connsiteY1" fmla="*/ 0 h 4906534"/>
              <a:gd name="connsiteX2" fmla="*/ 4776450 w 4776450"/>
              <a:gd name="connsiteY2" fmla="*/ 4906534 h 4906534"/>
              <a:gd name="connsiteX3" fmla="*/ 0 w 4776450"/>
              <a:gd name="connsiteY3" fmla="*/ 4906534 h 4906534"/>
              <a:gd name="connsiteX4" fmla="*/ 0 w 4776450"/>
              <a:gd name="connsiteY4" fmla="*/ 0 h 4906534"/>
              <a:gd name="connsiteX0" fmla="*/ 0 w 4575266"/>
              <a:gd name="connsiteY0" fmla="*/ 0 h 4906534"/>
              <a:gd name="connsiteX1" fmla="*/ 3947704 w 4575266"/>
              <a:gd name="connsiteY1" fmla="*/ 0 h 4906534"/>
              <a:gd name="connsiteX2" fmla="*/ 4575266 w 4575266"/>
              <a:gd name="connsiteY2" fmla="*/ 4906534 h 4906534"/>
              <a:gd name="connsiteX3" fmla="*/ 0 w 4575266"/>
              <a:gd name="connsiteY3" fmla="*/ 4906534 h 4906534"/>
              <a:gd name="connsiteX4" fmla="*/ 0 w 4575266"/>
              <a:gd name="connsiteY4" fmla="*/ 0 h 4906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5266" h="4906534">
                <a:moveTo>
                  <a:pt x="0" y="0"/>
                </a:moveTo>
                <a:lnTo>
                  <a:pt x="3947704" y="0"/>
                </a:lnTo>
                <a:lnTo>
                  <a:pt x="4575266" y="4906534"/>
                </a:lnTo>
                <a:lnTo>
                  <a:pt x="0" y="4906534"/>
                </a:lnTo>
                <a:lnTo>
                  <a:pt x="0" y="0"/>
                </a:lnTo>
                <a:close/>
              </a:path>
            </a:pathLst>
          </a:custGeom>
        </p:spPr>
        <p:txBody>
          <a:bodyPr/>
          <a:lstStyle>
            <a:lvl1pPr>
              <a:defRPr>
                <a:solidFill>
                  <a:schemeClr val="accent3">
                    <a:lumMod val="75000"/>
                  </a:schemeClr>
                </a:solidFill>
              </a:defRPr>
            </a:lvl1pPr>
          </a:lstStyle>
          <a:p>
            <a:endParaRPr lang="de-DE"/>
          </a:p>
        </p:txBody>
      </p:sp>
      <p:cxnSp>
        <p:nvCxnSpPr>
          <p:cNvPr id="10" name="Gerader Verbinder 9" hidden="1">
            <a:extLst>
              <a:ext uri="{FF2B5EF4-FFF2-40B4-BE49-F238E27FC236}">
                <a16:creationId xmlns:a16="http://schemas.microsoft.com/office/drawing/2014/main" id="{324276E7-CABC-44AC-86DA-F0FB022F3B48}"/>
              </a:ext>
            </a:extLst>
          </p:cNvPr>
          <p:cNvCxnSpPr>
            <a:cxnSpLocks/>
          </p:cNvCxnSpPr>
          <p:nvPr userDrawn="1"/>
        </p:nvCxnSpPr>
        <p:spPr>
          <a:xfrm>
            <a:off x="334963" y="6125305"/>
            <a:ext cx="3735388"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2937965"/>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_Bild +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A448C3-1551-47EC-8531-F495648EF148}"/>
              </a:ext>
            </a:extLst>
          </p:cNvPr>
          <p:cNvSpPr>
            <a:spLocks noGrp="1"/>
          </p:cNvSpPr>
          <p:nvPr>
            <p:ph type="title"/>
          </p:nvPr>
        </p:nvSpPr>
        <p:spPr>
          <a:xfrm>
            <a:off x="334963" y="333379"/>
            <a:ext cx="11522074" cy="1032506"/>
          </a:xfrm>
          <a:prstGeom prst="rect">
            <a:avLst/>
          </a:prstGeom>
        </p:spPr>
        <p:txBody>
          <a:bodyPr/>
          <a:lstStyle>
            <a:lvl1pPr>
              <a:defRPr>
                <a:solidFill>
                  <a:schemeClr val="accent3">
                    <a:lumMod val="75000"/>
                  </a:schemeClr>
                </a:solidFill>
              </a:defRPr>
            </a:lvl1pPr>
          </a:lstStyle>
          <a:p>
            <a:r>
              <a:rPr lang="de-DE"/>
              <a:t>Mastertitelformat bearbeiten</a:t>
            </a:r>
          </a:p>
        </p:txBody>
      </p:sp>
      <p:sp>
        <p:nvSpPr>
          <p:cNvPr id="4" name="Inhaltsplatzhalter 3">
            <a:extLst>
              <a:ext uri="{FF2B5EF4-FFF2-40B4-BE49-F238E27FC236}">
                <a16:creationId xmlns:a16="http://schemas.microsoft.com/office/drawing/2014/main" id="{A9F5C954-081F-4945-BB31-B7768544D619}"/>
              </a:ext>
            </a:extLst>
          </p:cNvPr>
          <p:cNvSpPr>
            <a:spLocks noGrp="1"/>
          </p:cNvSpPr>
          <p:nvPr>
            <p:ph sz="half" idx="2"/>
          </p:nvPr>
        </p:nvSpPr>
        <p:spPr>
          <a:xfrm>
            <a:off x="4354286" y="1844675"/>
            <a:ext cx="7220942" cy="4284663"/>
          </a:xfrm>
        </p:spPr>
        <p:txBody>
          <a:bodyPr vert="horz" lIns="0" tIns="90000" rIns="0" bIns="45720" rtlCol="0">
            <a:noAutofit/>
          </a:bodyPr>
          <a:lstStyle>
            <a:lvl1pPr>
              <a:defRPr lang="de-DE" dirty="0" smtClean="0">
                <a:solidFill>
                  <a:schemeClr val="accent3">
                    <a:lumMod val="75000"/>
                  </a:schemeClr>
                </a:solidFill>
              </a:defRPr>
            </a:lvl1pPr>
            <a:lvl2pPr>
              <a:defRPr lang="de-DE" dirty="0" smtClean="0">
                <a:solidFill>
                  <a:schemeClr val="accent3">
                    <a:lumMod val="75000"/>
                  </a:schemeClr>
                </a:solidFill>
              </a:defRPr>
            </a:lvl2pPr>
            <a:lvl3pPr>
              <a:defRPr lang="de-DE" dirty="0" smtClean="0">
                <a:solidFill>
                  <a:schemeClr val="accent3">
                    <a:lumMod val="75000"/>
                  </a:schemeClr>
                </a:solidFill>
              </a:defRPr>
            </a:lvl3pPr>
            <a:lvl4pPr>
              <a:defRPr lang="de-DE" dirty="0" smtClean="0">
                <a:solidFill>
                  <a:schemeClr val="accent3">
                    <a:lumMod val="75000"/>
                  </a:schemeClr>
                </a:solidFill>
              </a:defRPr>
            </a:lvl4pPr>
            <a:lvl5pPr>
              <a:defRPr lang="de-DE" dirty="0">
                <a:solidFill>
                  <a:schemeClr val="accent3">
                    <a:lumMod val="75000"/>
                  </a:schemeClr>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Foliennummernplatzhalter 6">
            <a:extLst>
              <a:ext uri="{FF2B5EF4-FFF2-40B4-BE49-F238E27FC236}">
                <a16:creationId xmlns:a16="http://schemas.microsoft.com/office/drawing/2014/main" id="{FC961A56-8ED4-46FD-87A5-FB31DA5F7FA0}"/>
              </a:ext>
            </a:extLst>
          </p:cNvPr>
          <p:cNvSpPr>
            <a:spLocks noGrp="1"/>
          </p:cNvSpPr>
          <p:nvPr>
            <p:ph type="sldNum" sz="quarter" idx="12"/>
          </p:nvPr>
        </p:nvSpPr>
        <p:spPr/>
        <p:txBody>
          <a:bodyPr/>
          <a:lstStyle>
            <a:lvl1pPr>
              <a:defRPr>
                <a:solidFill>
                  <a:schemeClr val="accent3">
                    <a:lumMod val="75000"/>
                  </a:schemeClr>
                </a:solidFill>
              </a:defRPr>
            </a:lvl1pPr>
          </a:lstStyle>
          <a:p>
            <a:fld id="{DDF5A8BD-E949-4BEE-BC04-18DF6B43ADBB}" type="slidenum">
              <a:rPr lang="de-DE" smtClean="0"/>
              <a:pPr/>
              <a:t>‹Nr.›</a:t>
            </a:fld>
            <a:endParaRPr lang="de-DE"/>
          </a:p>
        </p:txBody>
      </p:sp>
      <p:sp>
        <p:nvSpPr>
          <p:cNvPr id="5" name="Fußzeilenplatzhalter 4">
            <a:extLst>
              <a:ext uri="{FF2B5EF4-FFF2-40B4-BE49-F238E27FC236}">
                <a16:creationId xmlns:a16="http://schemas.microsoft.com/office/drawing/2014/main" id="{B5B1B9C6-584F-45FA-A0C1-DF0805E6CBFE}"/>
              </a:ext>
            </a:extLst>
          </p:cNvPr>
          <p:cNvSpPr>
            <a:spLocks noGrp="1"/>
          </p:cNvSpPr>
          <p:nvPr>
            <p:ph type="ftr" sz="quarter" idx="13"/>
          </p:nvPr>
        </p:nvSpPr>
        <p:spPr/>
        <p:txBody>
          <a:bodyPr/>
          <a:lstStyle>
            <a:lvl1pPr>
              <a:defRPr>
                <a:solidFill>
                  <a:schemeClr val="accent3">
                    <a:lumMod val="75000"/>
                  </a:schemeClr>
                </a:solidFill>
              </a:defRPr>
            </a:lvl1pPr>
          </a:lstStyle>
          <a:p>
            <a:r>
              <a:rPr lang="de-DE"/>
              <a:t>Sambia: Lions WaSH-Projekt 2023/2024</a:t>
            </a:r>
          </a:p>
        </p:txBody>
      </p:sp>
      <p:sp>
        <p:nvSpPr>
          <p:cNvPr id="9" name="Bildplatzhalter 8">
            <a:extLst>
              <a:ext uri="{FF2B5EF4-FFF2-40B4-BE49-F238E27FC236}">
                <a16:creationId xmlns:a16="http://schemas.microsoft.com/office/drawing/2014/main" id="{3E8BD3FE-3DC1-45BD-8BF5-33C1E05E03FA}"/>
              </a:ext>
            </a:extLst>
          </p:cNvPr>
          <p:cNvSpPr>
            <a:spLocks noGrp="1"/>
          </p:cNvSpPr>
          <p:nvPr>
            <p:ph type="pic" sz="quarter" idx="14"/>
          </p:nvPr>
        </p:nvSpPr>
        <p:spPr>
          <a:xfrm>
            <a:off x="334961" y="1556441"/>
            <a:ext cx="3741739" cy="4647136"/>
          </a:xfrm>
          <a:prstGeom prst="rect">
            <a:avLst/>
          </a:prstGeom>
        </p:spPr>
        <p:txBody>
          <a:bodyPr/>
          <a:lstStyle>
            <a:lvl1pPr>
              <a:defRPr>
                <a:solidFill>
                  <a:schemeClr val="accent3">
                    <a:lumMod val="75000"/>
                  </a:schemeClr>
                </a:solidFill>
              </a:defRPr>
            </a:lvl1pPr>
          </a:lstStyle>
          <a:p>
            <a:endParaRPr lang="de-DE"/>
          </a:p>
        </p:txBody>
      </p:sp>
      <p:cxnSp>
        <p:nvCxnSpPr>
          <p:cNvPr id="10" name="Gerader Verbinder 9" hidden="1">
            <a:extLst>
              <a:ext uri="{FF2B5EF4-FFF2-40B4-BE49-F238E27FC236}">
                <a16:creationId xmlns:a16="http://schemas.microsoft.com/office/drawing/2014/main" id="{324276E7-CABC-44AC-86DA-F0FB022F3B48}"/>
              </a:ext>
            </a:extLst>
          </p:cNvPr>
          <p:cNvCxnSpPr>
            <a:cxnSpLocks/>
          </p:cNvCxnSpPr>
          <p:nvPr userDrawn="1"/>
        </p:nvCxnSpPr>
        <p:spPr>
          <a:xfrm>
            <a:off x="334963" y="6125305"/>
            <a:ext cx="3735388"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6464787"/>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4B5583-6C4E-4B4F-8957-DBEF97304A5A}"/>
              </a:ext>
            </a:extLst>
          </p:cNvPr>
          <p:cNvSpPr>
            <a:spLocks noGrp="1"/>
          </p:cNvSpPr>
          <p:nvPr>
            <p:ph type="title" hasCustomPrompt="1"/>
          </p:nvPr>
        </p:nvSpPr>
        <p:spPr/>
        <p:txBody>
          <a:bodyPr/>
          <a:lstStyle>
            <a:lvl1pPr>
              <a:defRPr/>
            </a:lvl1pPr>
          </a:lstStyle>
          <a:p>
            <a:r>
              <a:rPr lang="de-DE"/>
              <a:t>Inhaltsverzeichnis</a:t>
            </a:r>
          </a:p>
        </p:txBody>
      </p:sp>
      <p:sp>
        <p:nvSpPr>
          <p:cNvPr id="3" name="Fußzeilenplatzhalter 2">
            <a:extLst>
              <a:ext uri="{FF2B5EF4-FFF2-40B4-BE49-F238E27FC236}">
                <a16:creationId xmlns:a16="http://schemas.microsoft.com/office/drawing/2014/main" id="{D00D3A81-45B0-4D66-9EB7-231CEE3461A3}"/>
              </a:ext>
            </a:extLst>
          </p:cNvPr>
          <p:cNvSpPr>
            <a:spLocks noGrp="1"/>
          </p:cNvSpPr>
          <p:nvPr>
            <p:ph type="ftr" sz="quarter" idx="10"/>
          </p:nvPr>
        </p:nvSpPr>
        <p:spPr/>
        <p:txBody>
          <a:bodyPr/>
          <a:lstStyle/>
          <a:p>
            <a:r>
              <a:rPr lang="de-DE"/>
              <a:t>Sambia: Lions WaSH-Projekt 2023/2024</a:t>
            </a:r>
          </a:p>
        </p:txBody>
      </p:sp>
      <p:sp>
        <p:nvSpPr>
          <p:cNvPr id="4" name="Foliennummernplatzhalter 3">
            <a:extLst>
              <a:ext uri="{FF2B5EF4-FFF2-40B4-BE49-F238E27FC236}">
                <a16:creationId xmlns:a16="http://schemas.microsoft.com/office/drawing/2014/main" id="{A3B87CBB-8B7A-492E-8D9E-761773BE7D09}"/>
              </a:ext>
            </a:extLst>
          </p:cNvPr>
          <p:cNvSpPr>
            <a:spLocks noGrp="1"/>
          </p:cNvSpPr>
          <p:nvPr>
            <p:ph type="sldNum" sz="quarter" idx="11"/>
          </p:nvPr>
        </p:nvSpPr>
        <p:spPr/>
        <p:txBody>
          <a:bodyPr/>
          <a:lstStyle/>
          <a:p>
            <a:fld id="{DDF5A8BD-E949-4BEE-BC04-18DF6B43ADBB}" type="slidenum">
              <a:rPr lang="de-DE" smtClean="0"/>
              <a:pPr/>
              <a:t>‹Nr.›</a:t>
            </a:fld>
            <a:endParaRPr lang="de-DE"/>
          </a:p>
        </p:txBody>
      </p:sp>
      <p:sp>
        <p:nvSpPr>
          <p:cNvPr id="6" name="Textplatzhalter 5">
            <a:extLst>
              <a:ext uri="{FF2B5EF4-FFF2-40B4-BE49-F238E27FC236}">
                <a16:creationId xmlns:a16="http://schemas.microsoft.com/office/drawing/2014/main" id="{7C79A313-32BC-49FD-9D95-8C449157EBD3}"/>
              </a:ext>
            </a:extLst>
          </p:cNvPr>
          <p:cNvSpPr>
            <a:spLocks noGrp="1"/>
          </p:cNvSpPr>
          <p:nvPr>
            <p:ph type="body" sz="quarter" idx="12" hasCustomPrompt="1"/>
          </p:nvPr>
        </p:nvSpPr>
        <p:spPr>
          <a:xfrm>
            <a:off x="334963" y="1844676"/>
            <a:ext cx="1150938" cy="390526"/>
          </a:xfrm>
          <a:noFill/>
        </p:spPr>
        <p:txBody>
          <a:bodyPr anchor="b" anchorCtr="0">
            <a:noAutofit/>
          </a:bodyPr>
          <a:lstStyle>
            <a:lvl1pPr marL="0" indent="0" algn="ctr">
              <a:buNone/>
              <a:defRPr sz="2000" b="1">
                <a:solidFill>
                  <a:schemeClr val="accent3">
                    <a:lumMod val="75000"/>
                  </a:schemeClr>
                </a:solidFill>
              </a:defRPr>
            </a:lvl1pPr>
          </a:lstStyle>
          <a:p>
            <a:pPr lvl="0"/>
            <a:r>
              <a:rPr lang="de-DE"/>
              <a:t>TOP</a:t>
            </a:r>
          </a:p>
        </p:txBody>
      </p:sp>
      <p:sp>
        <p:nvSpPr>
          <p:cNvPr id="7" name="Textplatzhalter 5">
            <a:extLst>
              <a:ext uri="{FF2B5EF4-FFF2-40B4-BE49-F238E27FC236}">
                <a16:creationId xmlns:a16="http://schemas.microsoft.com/office/drawing/2014/main" id="{2F8C9DF9-5EC8-4567-A0AC-3513500166A2}"/>
              </a:ext>
            </a:extLst>
          </p:cNvPr>
          <p:cNvSpPr>
            <a:spLocks noGrp="1"/>
          </p:cNvSpPr>
          <p:nvPr>
            <p:ph type="body" sz="quarter" idx="13" hasCustomPrompt="1"/>
          </p:nvPr>
        </p:nvSpPr>
        <p:spPr>
          <a:xfrm>
            <a:off x="1643062" y="1844675"/>
            <a:ext cx="10213975" cy="390526"/>
          </a:xfrm>
          <a:noFill/>
        </p:spPr>
        <p:txBody>
          <a:bodyPr lIns="72000" anchor="b" anchorCtr="0">
            <a:noAutofit/>
          </a:bodyPr>
          <a:lstStyle>
            <a:lvl1pPr marL="0" indent="0">
              <a:buNone/>
              <a:defRPr sz="2000" b="1">
                <a:solidFill>
                  <a:schemeClr val="accent3">
                    <a:lumMod val="75000"/>
                  </a:schemeClr>
                </a:solidFill>
              </a:defRPr>
            </a:lvl1pPr>
          </a:lstStyle>
          <a:p>
            <a:pPr lvl="0"/>
            <a:r>
              <a:rPr lang="de-DE"/>
              <a:t>Überschrift</a:t>
            </a:r>
          </a:p>
        </p:txBody>
      </p:sp>
      <p:sp>
        <p:nvSpPr>
          <p:cNvPr id="8" name="Textplatzhalter 5">
            <a:extLst>
              <a:ext uri="{FF2B5EF4-FFF2-40B4-BE49-F238E27FC236}">
                <a16:creationId xmlns:a16="http://schemas.microsoft.com/office/drawing/2014/main" id="{42F9A924-347E-44C7-AEEB-2A35661F3C1F}"/>
              </a:ext>
            </a:extLst>
          </p:cNvPr>
          <p:cNvSpPr>
            <a:spLocks noGrp="1"/>
          </p:cNvSpPr>
          <p:nvPr>
            <p:ph type="body" sz="quarter" idx="14" hasCustomPrompt="1"/>
          </p:nvPr>
        </p:nvSpPr>
        <p:spPr>
          <a:xfrm>
            <a:off x="334964" y="2331443"/>
            <a:ext cx="1150938" cy="390526"/>
          </a:xfrm>
          <a:noFill/>
        </p:spPr>
        <p:txBody>
          <a:bodyPr anchor="b" anchorCtr="0">
            <a:noAutofit/>
          </a:bodyPr>
          <a:lstStyle>
            <a:lvl1pPr marL="0" indent="0" algn="ctr">
              <a:buNone/>
              <a:defRPr sz="1800" b="1">
                <a:solidFill>
                  <a:schemeClr val="accent3">
                    <a:lumMod val="75000"/>
                  </a:schemeClr>
                </a:solidFill>
              </a:defRPr>
            </a:lvl1pPr>
          </a:lstStyle>
          <a:p>
            <a:pPr lvl="0"/>
            <a:r>
              <a:rPr lang="de-DE"/>
              <a:t>0.0</a:t>
            </a:r>
          </a:p>
        </p:txBody>
      </p:sp>
      <p:sp>
        <p:nvSpPr>
          <p:cNvPr id="9" name="Textplatzhalter 5">
            <a:extLst>
              <a:ext uri="{FF2B5EF4-FFF2-40B4-BE49-F238E27FC236}">
                <a16:creationId xmlns:a16="http://schemas.microsoft.com/office/drawing/2014/main" id="{6C6CA6AC-CF30-4133-8D50-29618FD82F40}"/>
              </a:ext>
            </a:extLst>
          </p:cNvPr>
          <p:cNvSpPr>
            <a:spLocks noGrp="1"/>
          </p:cNvSpPr>
          <p:nvPr>
            <p:ph type="body" sz="quarter" idx="15" hasCustomPrompt="1"/>
          </p:nvPr>
        </p:nvSpPr>
        <p:spPr>
          <a:xfrm>
            <a:off x="1643063" y="2331442"/>
            <a:ext cx="10213975" cy="390526"/>
          </a:xfrm>
        </p:spPr>
        <p:txBody>
          <a:bodyPr lIns="72000" anchor="b" anchorCtr="0">
            <a:noAutofit/>
          </a:bodyPr>
          <a:lstStyle>
            <a:lvl1pPr marL="0" indent="0">
              <a:buNone/>
              <a:defRPr sz="1800" b="0">
                <a:solidFill>
                  <a:schemeClr val="accent3">
                    <a:lumMod val="75000"/>
                  </a:schemeClr>
                </a:solidFill>
              </a:defRPr>
            </a:lvl1pPr>
          </a:lstStyle>
          <a:p>
            <a:pPr lvl="0"/>
            <a:r>
              <a:rPr lang="de-DE"/>
              <a:t>Thema</a:t>
            </a:r>
          </a:p>
        </p:txBody>
      </p:sp>
      <p:sp>
        <p:nvSpPr>
          <p:cNvPr id="10" name="Textplatzhalter 5">
            <a:extLst>
              <a:ext uri="{FF2B5EF4-FFF2-40B4-BE49-F238E27FC236}">
                <a16:creationId xmlns:a16="http://schemas.microsoft.com/office/drawing/2014/main" id="{24146FED-EAAA-490E-BE61-C24E149E1D2F}"/>
              </a:ext>
            </a:extLst>
          </p:cNvPr>
          <p:cNvSpPr>
            <a:spLocks noGrp="1"/>
          </p:cNvSpPr>
          <p:nvPr>
            <p:ph type="body" sz="quarter" idx="16" hasCustomPrompt="1"/>
          </p:nvPr>
        </p:nvSpPr>
        <p:spPr>
          <a:xfrm>
            <a:off x="334962" y="2818210"/>
            <a:ext cx="1150938" cy="390526"/>
          </a:xfrm>
          <a:noFill/>
        </p:spPr>
        <p:txBody>
          <a:bodyPr anchor="b" anchorCtr="0">
            <a:noAutofit/>
          </a:bodyPr>
          <a:lstStyle>
            <a:lvl1pPr marL="0" indent="0" algn="ctr">
              <a:buNone/>
              <a:defRPr sz="1800" b="1">
                <a:solidFill>
                  <a:schemeClr val="accent3">
                    <a:lumMod val="75000"/>
                  </a:schemeClr>
                </a:solidFill>
              </a:defRPr>
            </a:lvl1pPr>
          </a:lstStyle>
          <a:p>
            <a:pPr lvl="0"/>
            <a:r>
              <a:rPr lang="de-DE"/>
              <a:t>0.0</a:t>
            </a:r>
          </a:p>
        </p:txBody>
      </p:sp>
      <p:sp>
        <p:nvSpPr>
          <p:cNvPr id="11" name="Textplatzhalter 5">
            <a:extLst>
              <a:ext uri="{FF2B5EF4-FFF2-40B4-BE49-F238E27FC236}">
                <a16:creationId xmlns:a16="http://schemas.microsoft.com/office/drawing/2014/main" id="{C5AF3B96-3F09-4E71-AB3F-408767F219A3}"/>
              </a:ext>
            </a:extLst>
          </p:cNvPr>
          <p:cNvSpPr>
            <a:spLocks noGrp="1"/>
          </p:cNvSpPr>
          <p:nvPr>
            <p:ph type="body" sz="quarter" idx="17" hasCustomPrompt="1"/>
          </p:nvPr>
        </p:nvSpPr>
        <p:spPr>
          <a:xfrm>
            <a:off x="1643061" y="2818209"/>
            <a:ext cx="10213975" cy="390526"/>
          </a:xfrm>
        </p:spPr>
        <p:txBody>
          <a:bodyPr lIns="72000" anchor="b" anchorCtr="0">
            <a:noAutofit/>
          </a:bodyPr>
          <a:lstStyle>
            <a:lvl1pPr marL="0" indent="0">
              <a:buNone/>
              <a:defRPr sz="1800" b="0">
                <a:solidFill>
                  <a:schemeClr val="accent3">
                    <a:lumMod val="75000"/>
                  </a:schemeClr>
                </a:solidFill>
              </a:defRPr>
            </a:lvl1pPr>
          </a:lstStyle>
          <a:p>
            <a:pPr lvl="0"/>
            <a:r>
              <a:rPr lang="de-DE"/>
              <a:t>Thema</a:t>
            </a:r>
          </a:p>
        </p:txBody>
      </p:sp>
      <p:sp>
        <p:nvSpPr>
          <p:cNvPr id="12" name="Textplatzhalter 5">
            <a:extLst>
              <a:ext uri="{FF2B5EF4-FFF2-40B4-BE49-F238E27FC236}">
                <a16:creationId xmlns:a16="http://schemas.microsoft.com/office/drawing/2014/main" id="{6AA924C5-2B03-42CE-8462-FE9134031A7F}"/>
              </a:ext>
            </a:extLst>
          </p:cNvPr>
          <p:cNvSpPr>
            <a:spLocks noGrp="1"/>
          </p:cNvSpPr>
          <p:nvPr>
            <p:ph type="body" sz="quarter" idx="18" hasCustomPrompt="1"/>
          </p:nvPr>
        </p:nvSpPr>
        <p:spPr>
          <a:xfrm>
            <a:off x="334960" y="3304977"/>
            <a:ext cx="1150938" cy="390526"/>
          </a:xfrm>
          <a:noFill/>
        </p:spPr>
        <p:txBody>
          <a:bodyPr anchor="b" anchorCtr="0">
            <a:noAutofit/>
          </a:bodyPr>
          <a:lstStyle>
            <a:lvl1pPr marL="0" indent="0" algn="ctr">
              <a:buNone/>
              <a:defRPr sz="1800" b="1">
                <a:solidFill>
                  <a:schemeClr val="accent3">
                    <a:lumMod val="75000"/>
                  </a:schemeClr>
                </a:solidFill>
              </a:defRPr>
            </a:lvl1pPr>
          </a:lstStyle>
          <a:p>
            <a:pPr lvl="0"/>
            <a:r>
              <a:rPr lang="de-DE"/>
              <a:t>0.0</a:t>
            </a:r>
          </a:p>
        </p:txBody>
      </p:sp>
      <p:sp>
        <p:nvSpPr>
          <p:cNvPr id="13" name="Textplatzhalter 5">
            <a:extLst>
              <a:ext uri="{FF2B5EF4-FFF2-40B4-BE49-F238E27FC236}">
                <a16:creationId xmlns:a16="http://schemas.microsoft.com/office/drawing/2014/main" id="{DBA41E4F-75EC-466F-9B93-FB4711CD15A0}"/>
              </a:ext>
            </a:extLst>
          </p:cNvPr>
          <p:cNvSpPr>
            <a:spLocks noGrp="1"/>
          </p:cNvSpPr>
          <p:nvPr>
            <p:ph type="body" sz="quarter" idx="19" hasCustomPrompt="1"/>
          </p:nvPr>
        </p:nvSpPr>
        <p:spPr>
          <a:xfrm>
            <a:off x="1643059" y="3304976"/>
            <a:ext cx="10213975" cy="390526"/>
          </a:xfrm>
        </p:spPr>
        <p:txBody>
          <a:bodyPr lIns="72000" anchor="b" anchorCtr="0">
            <a:noAutofit/>
          </a:bodyPr>
          <a:lstStyle>
            <a:lvl1pPr marL="0" indent="0">
              <a:buNone/>
              <a:defRPr sz="1800" b="0">
                <a:solidFill>
                  <a:schemeClr val="accent3">
                    <a:lumMod val="75000"/>
                  </a:schemeClr>
                </a:solidFill>
              </a:defRPr>
            </a:lvl1pPr>
          </a:lstStyle>
          <a:p>
            <a:pPr lvl="0"/>
            <a:r>
              <a:rPr lang="de-DE"/>
              <a:t>Thema</a:t>
            </a:r>
          </a:p>
        </p:txBody>
      </p:sp>
      <p:sp>
        <p:nvSpPr>
          <p:cNvPr id="14" name="Textplatzhalter 5">
            <a:extLst>
              <a:ext uri="{FF2B5EF4-FFF2-40B4-BE49-F238E27FC236}">
                <a16:creationId xmlns:a16="http://schemas.microsoft.com/office/drawing/2014/main" id="{D8E902B2-24AB-42DB-A3D7-672BA8446784}"/>
              </a:ext>
            </a:extLst>
          </p:cNvPr>
          <p:cNvSpPr>
            <a:spLocks noGrp="1"/>
          </p:cNvSpPr>
          <p:nvPr>
            <p:ph type="body" sz="quarter" idx="20" hasCustomPrompt="1"/>
          </p:nvPr>
        </p:nvSpPr>
        <p:spPr>
          <a:xfrm>
            <a:off x="334958" y="3791744"/>
            <a:ext cx="1150938" cy="390526"/>
          </a:xfrm>
          <a:noFill/>
        </p:spPr>
        <p:txBody>
          <a:bodyPr anchor="b" anchorCtr="0">
            <a:noAutofit/>
          </a:bodyPr>
          <a:lstStyle>
            <a:lvl1pPr marL="0" indent="0" algn="ctr">
              <a:buNone/>
              <a:defRPr sz="1800" b="1">
                <a:solidFill>
                  <a:schemeClr val="accent3">
                    <a:lumMod val="75000"/>
                  </a:schemeClr>
                </a:solidFill>
              </a:defRPr>
            </a:lvl1pPr>
          </a:lstStyle>
          <a:p>
            <a:pPr lvl="0"/>
            <a:r>
              <a:rPr lang="de-DE"/>
              <a:t>0.0</a:t>
            </a:r>
          </a:p>
        </p:txBody>
      </p:sp>
      <p:sp>
        <p:nvSpPr>
          <p:cNvPr id="15" name="Textplatzhalter 5">
            <a:extLst>
              <a:ext uri="{FF2B5EF4-FFF2-40B4-BE49-F238E27FC236}">
                <a16:creationId xmlns:a16="http://schemas.microsoft.com/office/drawing/2014/main" id="{8B9FA950-4954-4506-A095-7B68CA79B4AE}"/>
              </a:ext>
            </a:extLst>
          </p:cNvPr>
          <p:cNvSpPr>
            <a:spLocks noGrp="1"/>
          </p:cNvSpPr>
          <p:nvPr>
            <p:ph type="body" sz="quarter" idx="21" hasCustomPrompt="1"/>
          </p:nvPr>
        </p:nvSpPr>
        <p:spPr>
          <a:xfrm>
            <a:off x="1643057" y="3791743"/>
            <a:ext cx="10213975" cy="390526"/>
          </a:xfrm>
        </p:spPr>
        <p:txBody>
          <a:bodyPr lIns="72000" anchor="b" anchorCtr="0">
            <a:noAutofit/>
          </a:bodyPr>
          <a:lstStyle>
            <a:lvl1pPr marL="0" indent="0">
              <a:buNone/>
              <a:defRPr sz="1800" b="0">
                <a:solidFill>
                  <a:schemeClr val="accent3">
                    <a:lumMod val="75000"/>
                  </a:schemeClr>
                </a:solidFill>
              </a:defRPr>
            </a:lvl1pPr>
          </a:lstStyle>
          <a:p>
            <a:pPr lvl="0"/>
            <a:r>
              <a:rPr lang="de-DE"/>
              <a:t>Thema</a:t>
            </a:r>
          </a:p>
        </p:txBody>
      </p:sp>
      <p:sp>
        <p:nvSpPr>
          <p:cNvPr id="16" name="Textplatzhalter 5">
            <a:extLst>
              <a:ext uri="{FF2B5EF4-FFF2-40B4-BE49-F238E27FC236}">
                <a16:creationId xmlns:a16="http://schemas.microsoft.com/office/drawing/2014/main" id="{B177A492-E4B5-425A-8D46-F755C1C64F5A}"/>
              </a:ext>
            </a:extLst>
          </p:cNvPr>
          <p:cNvSpPr>
            <a:spLocks noGrp="1"/>
          </p:cNvSpPr>
          <p:nvPr>
            <p:ph type="body" sz="quarter" idx="22" hasCustomPrompt="1"/>
          </p:nvPr>
        </p:nvSpPr>
        <p:spPr>
          <a:xfrm>
            <a:off x="334956" y="4278511"/>
            <a:ext cx="1150938" cy="390526"/>
          </a:xfrm>
          <a:noFill/>
        </p:spPr>
        <p:txBody>
          <a:bodyPr anchor="b" anchorCtr="0">
            <a:noAutofit/>
          </a:bodyPr>
          <a:lstStyle>
            <a:lvl1pPr marL="0" indent="0" algn="ctr">
              <a:buNone/>
              <a:defRPr sz="1800" b="1">
                <a:solidFill>
                  <a:schemeClr val="accent3">
                    <a:lumMod val="75000"/>
                  </a:schemeClr>
                </a:solidFill>
              </a:defRPr>
            </a:lvl1pPr>
          </a:lstStyle>
          <a:p>
            <a:pPr lvl="0"/>
            <a:r>
              <a:rPr lang="de-DE"/>
              <a:t>0.0</a:t>
            </a:r>
          </a:p>
        </p:txBody>
      </p:sp>
      <p:sp>
        <p:nvSpPr>
          <p:cNvPr id="17" name="Textplatzhalter 5">
            <a:extLst>
              <a:ext uri="{FF2B5EF4-FFF2-40B4-BE49-F238E27FC236}">
                <a16:creationId xmlns:a16="http://schemas.microsoft.com/office/drawing/2014/main" id="{389C7E97-94AD-40C4-8DBD-942566A75D05}"/>
              </a:ext>
            </a:extLst>
          </p:cNvPr>
          <p:cNvSpPr>
            <a:spLocks noGrp="1"/>
          </p:cNvSpPr>
          <p:nvPr>
            <p:ph type="body" sz="quarter" idx="23" hasCustomPrompt="1"/>
          </p:nvPr>
        </p:nvSpPr>
        <p:spPr>
          <a:xfrm>
            <a:off x="1643055" y="4278510"/>
            <a:ext cx="10213975" cy="390526"/>
          </a:xfrm>
        </p:spPr>
        <p:txBody>
          <a:bodyPr lIns="72000" anchor="b" anchorCtr="0">
            <a:noAutofit/>
          </a:bodyPr>
          <a:lstStyle>
            <a:lvl1pPr marL="0" indent="0">
              <a:buNone/>
              <a:defRPr sz="1800" b="0">
                <a:solidFill>
                  <a:schemeClr val="accent3">
                    <a:lumMod val="75000"/>
                  </a:schemeClr>
                </a:solidFill>
              </a:defRPr>
            </a:lvl1pPr>
          </a:lstStyle>
          <a:p>
            <a:pPr lvl="0"/>
            <a:r>
              <a:rPr lang="de-DE"/>
              <a:t>Thema</a:t>
            </a:r>
          </a:p>
        </p:txBody>
      </p:sp>
      <p:sp>
        <p:nvSpPr>
          <p:cNvPr id="18" name="Textplatzhalter 5">
            <a:extLst>
              <a:ext uri="{FF2B5EF4-FFF2-40B4-BE49-F238E27FC236}">
                <a16:creationId xmlns:a16="http://schemas.microsoft.com/office/drawing/2014/main" id="{EBEC37C0-FAF4-4783-AE4E-563C599CEFEC}"/>
              </a:ext>
            </a:extLst>
          </p:cNvPr>
          <p:cNvSpPr>
            <a:spLocks noGrp="1"/>
          </p:cNvSpPr>
          <p:nvPr>
            <p:ph type="body" sz="quarter" idx="24" hasCustomPrompt="1"/>
          </p:nvPr>
        </p:nvSpPr>
        <p:spPr>
          <a:xfrm>
            <a:off x="334954" y="4765278"/>
            <a:ext cx="1150938" cy="390526"/>
          </a:xfrm>
          <a:noFill/>
        </p:spPr>
        <p:txBody>
          <a:bodyPr anchor="b" anchorCtr="0">
            <a:noAutofit/>
          </a:bodyPr>
          <a:lstStyle>
            <a:lvl1pPr marL="0" indent="0" algn="ctr">
              <a:buNone/>
              <a:defRPr sz="1800" b="1">
                <a:solidFill>
                  <a:schemeClr val="accent3">
                    <a:lumMod val="75000"/>
                  </a:schemeClr>
                </a:solidFill>
              </a:defRPr>
            </a:lvl1pPr>
          </a:lstStyle>
          <a:p>
            <a:pPr lvl="0"/>
            <a:r>
              <a:rPr lang="de-DE"/>
              <a:t>0.0</a:t>
            </a:r>
          </a:p>
        </p:txBody>
      </p:sp>
      <p:sp>
        <p:nvSpPr>
          <p:cNvPr id="19" name="Textplatzhalter 5">
            <a:extLst>
              <a:ext uri="{FF2B5EF4-FFF2-40B4-BE49-F238E27FC236}">
                <a16:creationId xmlns:a16="http://schemas.microsoft.com/office/drawing/2014/main" id="{93CD6495-4106-48A4-8F2A-CB9056F5CEA4}"/>
              </a:ext>
            </a:extLst>
          </p:cNvPr>
          <p:cNvSpPr>
            <a:spLocks noGrp="1"/>
          </p:cNvSpPr>
          <p:nvPr>
            <p:ph type="body" sz="quarter" idx="25" hasCustomPrompt="1"/>
          </p:nvPr>
        </p:nvSpPr>
        <p:spPr>
          <a:xfrm>
            <a:off x="1643053" y="4765277"/>
            <a:ext cx="10213975" cy="390526"/>
          </a:xfrm>
        </p:spPr>
        <p:txBody>
          <a:bodyPr lIns="72000" anchor="b" anchorCtr="0">
            <a:noAutofit/>
          </a:bodyPr>
          <a:lstStyle>
            <a:lvl1pPr marL="0" indent="0">
              <a:buNone/>
              <a:defRPr sz="1800" b="0">
                <a:solidFill>
                  <a:schemeClr val="accent3">
                    <a:lumMod val="75000"/>
                  </a:schemeClr>
                </a:solidFill>
              </a:defRPr>
            </a:lvl1pPr>
          </a:lstStyle>
          <a:p>
            <a:pPr lvl="0"/>
            <a:r>
              <a:rPr lang="de-DE"/>
              <a:t>Thema</a:t>
            </a:r>
          </a:p>
        </p:txBody>
      </p:sp>
      <p:sp>
        <p:nvSpPr>
          <p:cNvPr id="20" name="Textplatzhalter 5">
            <a:extLst>
              <a:ext uri="{FF2B5EF4-FFF2-40B4-BE49-F238E27FC236}">
                <a16:creationId xmlns:a16="http://schemas.microsoft.com/office/drawing/2014/main" id="{63C3B0E5-1B8D-4878-BE08-F27AF989F238}"/>
              </a:ext>
            </a:extLst>
          </p:cNvPr>
          <p:cNvSpPr>
            <a:spLocks noGrp="1"/>
          </p:cNvSpPr>
          <p:nvPr>
            <p:ph type="body" sz="quarter" idx="26" hasCustomPrompt="1"/>
          </p:nvPr>
        </p:nvSpPr>
        <p:spPr>
          <a:xfrm>
            <a:off x="334952" y="5252045"/>
            <a:ext cx="1150938" cy="390526"/>
          </a:xfrm>
          <a:noFill/>
        </p:spPr>
        <p:txBody>
          <a:bodyPr anchor="b" anchorCtr="0">
            <a:noAutofit/>
          </a:bodyPr>
          <a:lstStyle>
            <a:lvl1pPr marL="0" indent="0" algn="ctr">
              <a:buNone/>
              <a:defRPr sz="1800" b="1">
                <a:solidFill>
                  <a:schemeClr val="accent3">
                    <a:lumMod val="75000"/>
                  </a:schemeClr>
                </a:solidFill>
              </a:defRPr>
            </a:lvl1pPr>
          </a:lstStyle>
          <a:p>
            <a:pPr lvl="0"/>
            <a:r>
              <a:rPr lang="de-DE"/>
              <a:t>0.0</a:t>
            </a:r>
          </a:p>
        </p:txBody>
      </p:sp>
      <p:sp>
        <p:nvSpPr>
          <p:cNvPr id="21" name="Textplatzhalter 5">
            <a:extLst>
              <a:ext uri="{FF2B5EF4-FFF2-40B4-BE49-F238E27FC236}">
                <a16:creationId xmlns:a16="http://schemas.microsoft.com/office/drawing/2014/main" id="{43616E4B-52B8-41CB-A9B4-D92821FC1C50}"/>
              </a:ext>
            </a:extLst>
          </p:cNvPr>
          <p:cNvSpPr>
            <a:spLocks noGrp="1"/>
          </p:cNvSpPr>
          <p:nvPr>
            <p:ph type="body" sz="quarter" idx="27" hasCustomPrompt="1"/>
          </p:nvPr>
        </p:nvSpPr>
        <p:spPr>
          <a:xfrm>
            <a:off x="1643051" y="5252044"/>
            <a:ext cx="10213975" cy="390526"/>
          </a:xfrm>
        </p:spPr>
        <p:txBody>
          <a:bodyPr lIns="72000" anchor="b" anchorCtr="0">
            <a:noAutofit/>
          </a:bodyPr>
          <a:lstStyle>
            <a:lvl1pPr marL="0" indent="0">
              <a:buNone/>
              <a:defRPr sz="1800" b="0">
                <a:solidFill>
                  <a:schemeClr val="accent3">
                    <a:lumMod val="75000"/>
                  </a:schemeClr>
                </a:solidFill>
              </a:defRPr>
            </a:lvl1pPr>
          </a:lstStyle>
          <a:p>
            <a:pPr lvl="0"/>
            <a:r>
              <a:rPr lang="de-DE"/>
              <a:t>Thema</a:t>
            </a:r>
          </a:p>
        </p:txBody>
      </p:sp>
      <p:sp>
        <p:nvSpPr>
          <p:cNvPr id="22" name="Textplatzhalter 5">
            <a:extLst>
              <a:ext uri="{FF2B5EF4-FFF2-40B4-BE49-F238E27FC236}">
                <a16:creationId xmlns:a16="http://schemas.microsoft.com/office/drawing/2014/main" id="{8805C1C9-DC48-4D2D-B705-E7AF28A0F7A3}"/>
              </a:ext>
            </a:extLst>
          </p:cNvPr>
          <p:cNvSpPr>
            <a:spLocks noGrp="1"/>
          </p:cNvSpPr>
          <p:nvPr>
            <p:ph type="body" sz="quarter" idx="28" hasCustomPrompt="1"/>
          </p:nvPr>
        </p:nvSpPr>
        <p:spPr>
          <a:xfrm>
            <a:off x="334950" y="5738813"/>
            <a:ext cx="1150938" cy="390526"/>
          </a:xfrm>
          <a:noFill/>
        </p:spPr>
        <p:txBody>
          <a:bodyPr anchor="b" anchorCtr="0">
            <a:noAutofit/>
          </a:bodyPr>
          <a:lstStyle>
            <a:lvl1pPr marL="0" indent="0" algn="ctr">
              <a:buNone/>
              <a:defRPr sz="1800" b="1">
                <a:solidFill>
                  <a:schemeClr val="accent3">
                    <a:lumMod val="75000"/>
                  </a:schemeClr>
                </a:solidFill>
              </a:defRPr>
            </a:lvl1pPr>
          </a:lstStyle>
          <a:p>
            <a:pPr lvl="0"/>
            <a:r>
              <a:rPr lang="de-DE"/>
              <a:t>0.0</a:t>
            </a:r>
          </a:p>
        </p:txBody>
      </p:sp>
      <p:sp>
        <p:nvSpPr>
          <p:cNvPr id="23" name="Textplatzhalter 5">
            <a:extLst>
              <a:ext uri="{FF2B5EF4-FFF2-40B4-BE49-F238E27FC236}">
                <a16:creationId xmlns:a16="http://schemas.microsoft.com/office/drawing/2014/main" id="{62D37D23-26A9-4C98-ABF0-42C95C99B76B}"/>
              </a:ext>
            </a:extLst>
          </p:cNvPr>
          <p:cNvSpPr>
            <a:spLocks noGrp="1"/>
          </p:cNvSpPr>
          <p:nvPr>
            <p:ph type="body" sz="quarter" idx="29" hasCustomPrompt="1"/>
          </p:nvPr>
        </p:nvSpPr>
        <p:spPr>
          <a:xfrm>
            <a:off x="1643049" y="5738812"/>
            <a:ext cx="10213975" cy="390526"/>
          </a:xfrm>
        </p:spPr>
        <p:txBody>
          <a:bodyPr lIns="72000" anchor="b" anchorCtr="0">
            <a:noAutofit/>
          </a:bodyPr>
          <a:lstStyle>
            <a:lvl1pPr marL="0" indent="0">
              <a:buNone/>
              <a:defRPr sz="1800" b="0">
                <a:solidFill>
                  <a:schemeClr val="accent3">
                    <a:lumMod val="75000"/>
                  </a:schemeClr>
                </a:solidFill>
              </a:defRPr>
            </a:lvl1pPr>
          </a:lstStyle>
          <a:p>
            <a:pPr lvl="0"/>
            <a:r>
              <a:rPr lang="de-DE"/>
              <a:t>Thema</a:t>
            </a:r>
          </a:p>
        </p:txBody>
      </p:sp>
    </p:spTree>
    <p:extLst>
      <p:ext uri="{BB962C8B-B14F-4D97-AF65-F5344CB8AC3E}">
        <p14:creationId xmlns:p14="http://schemas.microsoft.com/office/powerpoint/2010/main" val="16917654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 Bilder + Beschreibung">
    <p:spTree>
      <p:nvGrpSpPr>
        <p:cNvPr id="1" name=""/>
        <p:cNvGrpSpPr/>
        <p:nvPr/>
      </p:nvGrpSpPr>
      <p:grpSpPr>
        <a:xfrm>
          <a:off x="0" y="0"/>
          <a:ext cx="0" cy="0"/>
          <a:chOff x="0" y="0"/>
          <a:chExt cx="0" cy="0"/>
        </a:xfrm>
      </p:grpSpPr>
      <p:sp>
        <p:nvSpPr>
          <p:cNvPr id="12" name="Textplatzhalter 10">
            <a:extLst>
              <a:ext uri="{FF2B5EF4-FFF2-40B4-BE49-F238E27FC236}">
                <a16:creationId xmlns:a16="http://schemas.microsoft.com/office/drawing/2014/main" id="{B2B52BF8-10BC-4718-B911-0706E0A6A5C2}"/>
              </a:ext>
            </a:extLst>
          </p:cNvPr>
          <p:cNvSpPr>
            <a:spLocks noGrp="1"/>
          </p:cNvSpPr>
          <p:nvPr>
            <p:ph type="body" sz="quarter" idx="16" hasCustomPrompt="1"/>
          </p:nvPr>
        </p:nvSpPr>
        <p:spPr>
          <a:xfrm>
            <a:off x="334962" y="5002705"/>
            <a:ext cx="3583646" cy="1126634"/>
          </a:xfrm>
          <a:noFill/>
        </p:spPr>
        <p:txBody>
          <a:bodyPr lIns="0" anchor="t" anchorCtr="0"/>
          <a:lstStyle>
            <a:lvl1pPr marL="0" indent="0" algn="l">
              <a:buNone/>
              <a:defRPr sz="1600" b="0">
                <a:solidFill>
                  <a:schemeClr val="accent3">
                    <a:lumMod val="75000"/>
                  </a:schemeClr>
                </a:solidFill>
              </a:defRPr>
            </a:lvl1pPr>
          </a:lstStyle>
          <a:p>
            <a:pPr lvl="0"/>
            <a:r>
              <a:rPr lang="de-DE"/>
              <a:t>Bildbeschreibung bearbeiten</a:t>
            </a:r>
          </a:p>
        </p:txBody>
      </p:sp>
      <p:sp>
        <p:nvSpPr>
          <p:cNvPr id="13" name="Textplatzhalter 10">
            <a:extLst>
              <a:ext uri="{FF2B5EF4-FFF2-40B4-BE49-F238E27FC236}">
                <a16:creationId xmlns:a16="http://schemas.microsoft.com/office/drawing/2014/main" id="{4AFCF0B8-0EB1-4137-AE56-372DB300AF8C}"/>
              </a:ext>
            </a:extLst>
          </p:cNvPr>
          <p:cNvSpPr>
            <a:spLocks noGrp="1"/>
          </p:cNvSpPr>
          <p:nvPr>
            <p:ph type="body" sz="quarter" idx="17" hasCustomPrompt="1"/>
          </p:nvPr>
        </p:nvSpPr>
        <p:spPr>
          <a:xfrm>
            <a:off x="4304177" y="5002706"/>
            <a:ext cx="3583646" cy="1126634"/>
          </a:xfrm>
          <a:noFill/>
        </p:spPr>
        <p:txBody>
          <a:bodyPr lIns="0" anchor="t" anchorCtr="0"/>
          <a:lstStyle>
            <a:lvl1pPr marL="0" indent="0" algn="l">
              <a:buNone/>
              <a:defRPr sz="1600" b="0">
                <a:solidFill>
                  <a:schemeClr val="accent3">
                    <a:lumMod val="75000"/>
                  </a:schemeClr>
                </a:solidFill>
              </a:defRPr>
            </a:lvl1pPr>
          </a:lstStyle>
          <a:p>
            <a:pPr lvl="0"/>
            <a:r>
              <a:rPr lang="de-DE"/>
              <a:t>Bildbeschreibung bearbeiten</a:t>
            </a:r>
          </a:p>
        </p:txBody>
      </p:sp>
      <p:sp>
        <p:nvSpPr>
          <p:cNvPr id="14" name="Textplatzhalter 10">
            <a:extLst>
              <a:ext uri="{FF2B5EF4-FFF2-40B4-BE49-F238E27FC236}">
                <a16:creationId xmlns:a16="http://schemas.microsoft.com/office/drawing/2014/main" id="{A63F5975-261A-4487-B458-38275D044199}"/>
              </a:ext>
            </a:extLst>
          </p:cNvPr>
          <p:cNvSpPr>
            <a:spLocks noGrp="1"/>
          </p:cNvSpPr>
          <p:nvPr>
            <p:ph type="body" sz="quarter" idx="18" hasCustomPrompt="1"/>
          </p:nvPr>
        </p:nvSpPr>
        <p:spPr>
          <a:xfrm>
            <a:off x="8273389" y="5002704"/>
            <a:ext cx="3583647" cy="1126634"/>
          </a:xfrm>
          <a:noFill/>
        </p:spPr>
        <p:txBody>
          <a:bodyPr lIns="0" anchor="t" anchorCtr="0"/>
          <a:lstStyle>
            <a:lvl1pPr marL="0" indent="0" algn="l">
              <a:buNone/>
              <a:defRPr sz="1600" b="0">
                <a:solidFill>
                  <a:schemeClr val="accent3">
                    <a:lumMod val="75000"/>
                  </a:schemeClr>
                </a:solidFill>
              </a:defRPr>
            </a:lvl1pPr>
          </a:lstStyle>
          <a:p>
            <a:pPr lvl="0"/>
            <a:r>
              <a:rPr lang="de-DE"/>
              <a:t>Bildbeschreibung bearbeiten</a:t>
            </a:r>
          </a:p>
        </p:txBody>
      </p:sp>
      <p:sp>
        <p:nvSpPr>
          <p:cNvPr id="2" name="Titel 1">
            <a:extLst>
              <a:ext uri="{FF2B5EF4-FFF2-40B4-BE49-F238E27FC236}">
                <a16:creationId xmlns:a16="http://schemas.microsoft.com/office/drawing/2014/main" id="{43C03337-CE41-4610-A44D-EFAB0E16969F}"/>
              </a:ext>
            </a:extLst>
          </p:cNvPr>
          <p:cNvSpPr>
            <a:spLocks noGrp="1"/>
          </p:cNvSpPr>
          <p:nvPr>
            <p:ph type="title"/>
          </p:nvPr>
        </p:nvSpPr>
        <p:spPr>
          <a:xfrm>
            <a:off x="334963" y="333379"/>
            <a:ext cx="11522074" cy="1032506"/>
          </a:xfrm>
          <a:prstGeom prst="rect">
            <a:avLst/>
          </a:prstGeom>
        </p:spPr>
        <p:txBody>
          <a:bodyPr/>
          <a:lstStyle/>
          <a:p>
            <a:r>
              <a:rPr lang="de-DE"/>
              <a:t>Mastertitelformat bearbeiten</a:t>
            </a:r>
          </a:p>
        </p:txBody>
      </p:sp>
      <p:sp>
        <p:nvSpPr>
          <p:cNvPr id="3" name="Fußzeilenplatzhalter 2">
            <a:extLst>
              <a:ext uri="{FF2B5EF4-FFF2-40B4-BE49-F238E27FC236}">
                <a16:creationId xmlns:a16="http://schemas.microsoft.com/office/drawing/2014/main" id="{BA1849C8-2BE5-40D6-9005-3C75F64BBDB7}"/>
              </a:ext>
            </a:extLst>
          </p:cNvPr>
          <p:cNvSpPr>
            <a:spLocks noGrp="1"/>
          </p:cNvSpPr>
          <p:nvPr>
            <p:ph type="ftr" sz="quarter" idx="10"/>
          </p:nvPr>
        </p:nvSpPr>
        <p:spPr/>
        <p:txBody>
          <a:bodyPr/>
          <a:lstStyle/>
          <a:p>
            <a:r>
              <a:rPr lang="de-DE"/>
              <a:t>Sambia: Lions WaSH-Projekt 2023/2024</a:t>
            </a:r>
          </a:p>
        </p:txBody>
      </p:sp>
      <p:sp>
        <p:nvSpPr>
          <p:cNvPr id="4" name="Foliennummernplatzhalter 3">
            <a:extLst>
              <a:ext uri="{FF2B5EF4-FFF2-40B4-BE49-F238E27FC236}">
                <a16:creationId xmlns:a16="http://schemas.microsoft.com/office/drawing/2014/main" id="{EC96A997-B5BF-470F-A0AF-75D4F48569E3}"/>
              </a:ext>
            </a:extLst>
          </p:cNvPr>
          <p:cNvSpPr>
            <a:spLocks noGrp="1"/>
          </p:cNvSpPr>
          <p:nvPr>
            <p:ph type="sldNum" sz="quarter" idx="11"/>
          </p:nvPr>
        </p:nvSpPr>
        <p:spPr/>
        <p:txBody>
          <a:bodyPr/>
          <a:lstStyle/>
          <a:p>
            <a:fld id="{DDF5A8BD-E949-4BEE-BC04-18DF6B43ADBB}" type="slidenum">
              <a:rPr lang="de-DE" smtClean="0"/>
              <a:pPr/>
              <a:t>‹Nr.›</a:t>
            </a:fld>
            <a:endParaRPr lang="de-DE"/>
          </a:p>
        </p:txBody>
      </p:sp>
      <p:sp>
        <p:nvSpPr>
          <p:cNvPr id="6" name="Bildplatzhalter 5">
            <a:extLst>
              <a:ext uri="{FF2B5EF4-FFF2-40B4-BE49-F238E27FC236}">
                <a16:creationId xmlns:a16="http://schemas.microsoft.com/office/drawing/2014/main" id="{057170D6-715B-4E5D-8601-E7711BE54A39}"/>
              </a:ext>
            </a:extLst>
          </p:cNvPr>
          <p:cNvSpPr>
            <a:spLocks noGrp="1"/>
          </p:cNvSpPr>
          <p:nvPr>
            <p:ph type="pic" sz="quarter" idx="12"/>
          </p:nvPr>
        </p:nvSpPr>
        <p:spPr>
          <a:xfrm>
            <a:off x="4304177" y="2678453"/>
            <a:ext cx="3583646" cy="2324252"/>
          </a:xfrm>
        </p:spPr>
        <p:txBody>
          <a:bodyPr/>
          <a:lstStyle/>
          <a:p>
            <a:endParaRPr lang="de-DE"/>
          </a:p>
        </p:txBody>
      </p:sp>
      <p:sp>
        <p:nvSpPr>
          <p:cNvPr id="7" name="Bildplatzhalter 5">
            <a:extLst>
              <a:ext uri="{FF2B5EF4-FFF2-40B4-BE49-F238E27FC236}">
                <a16:creationId xmlns:a16="http://schemas.microsoft.com/office/drawing/2014/main" id="{F710399D-2118-4B5F-B79B-0ACFA31D0F47}"/>
              </a:ext>
            </a:extLst>
          </p:cNvPr>
          <p:cNvSpPr>
            <a:spLocks noGrp="1"/>
          </p:cNvSpPr>
          <p:nvPr>
            <p:ph type="pic" sz="quarter" idx="13"/>
          </p:nvPr>
        </p:nvSpPr>
        <p:spPr>
          <a:xfrm>
            <a:off x="334963" y="2678453"/>
            <a:ext cx="3583646" cy="2324252"/>
          </a:xfrm>
        </p:spPr>
        <p:txBody>
          <a:bodyPr/>
          <a:lstStyle/>
          <a:p>
            <a:endParaRPr lang="de-DE"/>
          </a:p>
        </p:txBody>
      </p:sp>
      <p:sp>
        <p:nvSpPr>
          <p:cNvPr id="8" name="Bildplatzhalter 5">
            <a:extLst>
              <a:ext uri="{FF2B5EF4-FFF2-40B4-BE49-F238E27FC236}">
                <a16:creationId xmlns:a16="http://schemas.microsoft.com/office/drawing/2014/main" id="{AE6E6FD4-54CD-433C-A2DE-F479A3F1A200}"/>
              </a:ext>
            </a:extLst>
          </p:cNvPr>
          <p:cNvSpPr>
            <a:spLocks noGrp="1"/>
          </p:cNvSpPr>
          <p:nvPr>
            <p:ph type="pic" sz="quarter" idx="14"/>
          </p:nvPr>
        </p:nvSpPr>
        <p:spPr>
          <a:xfrm>
            <a:off x="8273391" y="2678453"/>
            <a:ext cx="3583646" cy="2324252"/>
          </a:xfrm>
        </p:spPr>
        <p:txBody>
          <a:bodyPr/>
          <a:lstStyle/>
          <a:p>
            <a:endParaRPr lang="de-DE"/>
          </a:p>
        </p:txBody>
      </p:sp>
      <p:sp>
        <p:nvSpPr>
          <p:cNvPr id="11" name="Textplatzhalter 10">
            <a:extLst>
              <a:ext uri="{FF2B5EF4-FFF2-40B4-BE49-F238E27FC236}">
                <a16:creationId xmlns:a16="http://schemas.microsoft.com/office/drawing/2014/main" id="{54E27804-6736-4746-8FBC-7083B07A2965}"/>
              </a:ext>
            </a:extLst>
          </p:cNvPr>
          <p:cNvSpPr>
            <a:spLocks noGrp="1"/>
          </p:cNvSpPr>
          <p:nvPr>
            <p:ph type="body" sz="quarter" idx="15"/>
          </p:nvPr>
        </p:nvSpPr>
        <p:spPr>
          <a:xfrm>
            <a:off x="334963" y="1844674"/>
            <a:ext cx="11522075" cy="504077"/>
          </a:xfrm>
          <a:solidFill>
            <a:schemeClr val="accent2"/>
          </a:solidFill>
          <a:ln>
            <a:noFill/>
          </a:ln>
        </p:spPr>
        <p:txBody>
          <a:bodyPr anchor="ctr" anchorCtr="0"/>
          <a:lstStyle>
            <a:lvl1pPr marL="0" indent="0" algn="ctr">
              <a:buNone/>
              <a:defRPr b="1">
                <a:solidFill>
                  <a:schemeClr val="bg1"/>
                </a:solidFill>
              </a:defRPr>
            </a:lvl1pPr>
          </a:lstStyle>
          <a:p>
            <a:pPr lvl="0"/>
            <a:r>
              <a:rPr lang="de-DE"/>
              <a:t>Mastertextformat bearbeiten</a:t>
            </a:r>
          </a:p>
        </p:txBody>
      </p:sp>
    </p:spTree>
    <p:extLst>
      <p:ext uri="{BB962C8B-B14F-4D97-AF65-F5344CB8AC3E}">
        <p14:creationId xmlns:p14="http://schemas.microsoft.com/office/powerpoint/2010/main" val="28902139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Vorstellung_1_Person">
    <p:spTree>
      <p:nvGrpSpPr>
        <p:cNvPr id="1" name=""/>
        <p:cNvGrpSpPr/>
        <p:nvPr/>
      </p:nvGrpSpPr>
      <p:grpSpPr>
        <a:xfrm>
          <a:off x="0" y="0"/>
          <a:ext cx="0" cy="0"/>
          <a:chOff x="0" y="0"/>
          <a:chExt cx="0" cy="0"/>
        </a:xfrm>
      </p:grpSpPr>
      <p:sp>
        <p:nvSpPr>
          <p:cNvPr id="16" name="Rechteck 15">
            <a:extLst>
              <a:ext uri="{FF2B5EF4-FFF2-40B4-BE49-F238E27FC236}">
                <a16:creationId xmlns:a16="http://schemas.microsoft.com/office/drawing/2014/main" id="{587C4F9A-8E16-4E28-AF3A-20E42DE21C68}"/>
              </a:ext>
            </a:extLst>
          </p:cNvPr>
          <p:cNvSpPr/>
          <p:nvPr userDrawn="1"/>
        </p:nvSpPr>
        <p:spPr>
          <a:xfrm>
            <a:off x="4095748" y="3745706"/>
            <a:ext cx="7296151" cy="20312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BB7740E8-EB9D-4E4C-98D1-28DF9A60E716}"/>
              </a:ext>
            </a:extLst>
          </p:cNvPr>
          <p:cNvSpPr>
            <a:spLocks noGrp="1"/>
          </p:cNvSpPr>
          <p:nvPr>
            <p:ph type="title"/>
          </p:nvPr>
        </p:nvSpPr>
        <p:spPr>
          <a:xfrm>
            <a:off x="334963" y="333379"/>
            <a:ext cx="11522074" cy="1032506"/>
          </a:xfrm>
          <a:prstGeom prst="rect">
            <a:avLst/>
          </a:prstGeom>
        </p:spPr>
        <p:txBody>
          <a:bodyPr/>
          <a:lstStyle/>
          <a:p>
            <a:r>
              <a:rPr lang="de-DE"/>
              <a:t>Mastertitelformat bearbeiten</a:t>
            </a:r>
          </a:p>
        </p:txBody>
      </p:sp>
      <p:sp>
        <p:nvSpPr>
          <p:cNvPr id="3" name="Fußzeilenplatzhalter 2">
            <a:extLst>
              <a:ext uri="{FF2B5EF4-FFF2-40B4-BE49-F238E27FC236}">
                <a16:creationId xmlns:a16="http://schemas.microsoft.com/office/drawing/2014/main" id="{6C2E9272-231A-4AC3-B809-8C78321D8C7D}"/>
              </a:ext>
            </a:extLst>
          </p:cNvPr>
          <p:cNvSpPr>
            <a:spLocks noGrp="1"/>
          </p:cNvSpPr>
          <p:nvPr>
            <p:ph type="ftr" sz="quarter" idx="10"/>
          </p:nvPr>
        </p:nvSpPr>
        <p:spPr/>
        <p:txBody>
          <a:bodyPr/>
          <a:lstStyle/>
          <a:p>
            <a:r>
              <a:rPr lang="de-DE"/>
              <a:t>Sambia: Lions WaSH-Projekt 2023/2024</a:t>
            </a:r>
          </a:p>
        </p:txBody>
      </p:sp>
      <p:sp>
        <p:nvSpPr>
          <p:cNvPr id="4" name="Foliennummernplatzhalter 3">
            <a:extLst>
              <a:ext uri="{FF2B5EF4-FFF2-40B4-BE49-F238E27FC236}">
                <a16:creationId xmlns:a16="http://schemas.microsoft.com/office/drawing/2014/main" id="{83F77064-0A15-4F12-9BC5-73F6F91823F8}"/>
              </a:ext>
            </a:extLst>
          </p:cNvPr>
          <p:cNvSpPr>
            <a:spLocks noGrp="1"/>
          </p:cNvSpPr>
          <p:nvPr>
            <p:ph type="sldNum" sz="quarter" idx="11"/>
          </p:nvPr>
        </p:nvSpPr>
        <p:spPr/>
        <p:txBody>
          <a:bodyPr/>
          <a:lstStyle/>
          <a:p>
            <a:fld id="{DDF5A8BD-E949-4BEE-BC04-18DF6B43ADBB}" type="slidenum">
              <a:rPr lang="de-DE" smtClean="0"/>
              <a:pPr/>
              <a:t>‹Nr.›</a:t>
            </a:fld>
            <a:endParaRPr lang="de-DE"/>
          </a:p>
        </p:txBody>
      </p:sp>
      <p:sp>
        <p:nvSpPr>
          <p:cNvPr id="6" name="Bildplatzhalter 5">
            <a:extLst>
              <a:ext uri="{FF2B5EF4-FFF2-40B4-BE49-F238E27FC236}">
                <a16:creationId xmlns:a16="http://schemas.microsoft.com/office/drawing/2014/main" id="{F734D9A5-61F5-40D5-B8B0-21A5AAD905B5}"/>
              </a:ext>
            </a:extLst>
          </p:cNvPr>
          <p:cNvSpPr>
            <a:spLocks noGrp="1"/>
          </p:cNvSpPr>
          <p:nvPr>
            <p:ph type="pic" sz="quarter" idx="12"/>
          </p:nvPr>
        </p:nvSpPr>
        <p:spPr>
          <a:xfrm>
            <a:off x="800100" y="2328862"/>
            <a:ext cx="2914650" cy="3448050"/>
          </a:xfrm>
        </p:spPr>
        <p:txBody>
          <a:bodyPr/>
          <a:lstStyle/>
          <a:p>
            <a:endParaRPr lang="de-DE"/>
          </a:p>
        </p:txBody>
      </p:sp>
      <p:sp>
        <p:nvSpPr>
          <p:cNvPr id="7" name="Rechteck 6">
            <a:extLst>
              <a:ext uri="{FF2B5EF4-FFF2-40B4-BE49-F238E27FC236}">
                <a16:creationId xmlns:a16="http://schemas.microsoft.com/office/drawing/2014/main" id="{C66B4F4B-1CDF-40D1-A0B9-8C443737D519}"/>
              </a:ext>
            </a:extLst>
          </p:cNvPr>
          <p:cNvSpPr/>
          <p:nvPr userDrawn="1"/>
        </p:nvSpPr>
        <p:spPr>
          <a:xfrm>
            <a:off x="4095748" y="2328862"/>
            <a:ext cx="7296151" cy="1032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platzhalter 8">
            <a:extLst>
              <a:ext uri="{FF2B5EF4-FFF2-40B4-BE49-F238E27FC236}">
                <a16:creationId xmlns:a16="http://schemas.microsoft.com/office/drawing/2014/main" id="{8A732418-7DA6-408D-8739-CABFAAD635C3}"/>
              </a:ext>
            </a:extLst>
          </p:cNvPr>
          <p:cNvSpPr>
            <a:spLocks noGrp="1"/>
          </p:cNvSpPr>
          <p:nvPr>
            <p:ph type="body" sz="quarter" idx="13" hasCustomPrompt="1"/>
          </p:nvPr>
        </p:nvSpPr>
        <p:spPr>
          <a:xfrm>
            <a:off x="4419600" y="2554877"/>
            <a:ext cx="6972300" cy="633413"/>
          </a:xfrm>
        </p:spPr>
        <p:txBody>
          <a:bodyPr anchor="ctr" anchorCtr="0"/>
          <a:lstStyle>
            <a:lvl1pPr>
              <a:defRPr>
                <a:solidFill>
                  <a:schemeClr val="bg1"/>
                </a:solidFill>
              </a:defRPr>
            </a:lvl1pPr>
            <a:lvl2pPr>
              <a:defRPr>
                <a:solidFill>
                  <a:schemeClr val="bg1"/>
                </a:solidFill>
              </a:defRPr>
            </a:lvl2pPr>
            <a:lvl3pPr marL="0" indent="0" algn="l">
              <a:buNone/>
              <a:defRPr sz="2000" b="1">
                <a:solidFill>
                  <a:schemeClr val="bg1"/>
                </a:solidFill>
              </a:defRPr>
            </a:lvl3pPr>
            <a:lvl4pPr>
              <a:defRPr>
                <a:solidFill>
                  <a:schemeClr val="bg1"/>
                </a:solidFill>
              </a:defRPr>
            </a:lvl4pPr>
            <a:lvl5pPr>
              <a:defRPr>
                <a:solidFill>
                  <a:schemeClr val="bg1"/>
                </a:solidFill>
              </a:defRPr>
            </a:lvl5pPr>
          </a:lstStyle>
          <a:p>
            <a:pPr lvl="2"/>
            <a:r>
              <a:rPr lang="de-DE"/>
              <a:t>Vorname Nachname</a:t>
            </a:r>
          </a:p>
        </p:txBody>
      </p:sp>
      <p:sp>
        <p:nvSpPr>
          <p:cNvPr id="10" name="Textplatzhalter 8">
            <a:extLst>
              <a:ext uri="{FF2B5EF4-FFF2-40B4-BE49-F238E27FC236}">
                <a16:creationId xmlns:a16="http://schemas.microsoft.com/office/drawing/2014/main" id="{5D50C2B0-3B7D-44F0-9E55-57485D5E40EE}"/>
              </a:ext>
            </a:extLst>
          </p:cNvPr>
          <p:cNvSpPr>
            <a:spLocks noGrp="1"/>
          </p:cNvSpPr>
          <p:nvPr>
            <p:ph type="body" sz="quarter" idx="14" hasCustomPrompt="1"/>
          </p:nvPr>
        </p:nvSpPr>
        <p:spPr>
          <a:xfrm>
            <a:off x="4419600" y="4083636"/>
            <a:ext cx="6972300" cy="461963"/>
          </a:xfrm>
        </p:spPr>
        <p:txBody>
          <a:bodyPr anchor="ctr" anchorCtr="0"/>
          <a:lstStyle>
            <a:lvl1pPr>
              <a:defRPr>
                <a:solidFill>
                  <a:schemeClr val="bg1"/>
                </a:solidFill>
              </a:defRPr>
            </a:lvl1pPr>
            <a:lvl2pPr>
              <a:defRPr>
                <a:solidFill>
                  <a:schemeClr val="bg1"/>
                </a:solidFill>
              </a:defRPr>
            </a:lvl2pPr>
            <a:lvl3pPr marL="180975" indent="-180975" algn="l">
              <a:buClr>
                <a:schemeClr val="accent1"/>
              </a:buClr>
              <a:buFont typeface="Arial" panose="020B0604020202020204" pitchFamily="34" charset="0"/>
              <a:buChar char="•"/>
              <a:defRPr>
                <a:solidFill>
                  <a:schemeClr val="bg1"/>
                </a:solidFill>
              </a:defRPr>
            </a:lvl3pPr>
            <a:lvl4pPr>
              <a:defRPr>
                <a:solidFill>
                  <a:schemeClr val="bg1"/>
                </a:solidFill>
              </a:defRPr>
            </a:lvl4pPr>
            <a:lvl5pPr>
              <a:defRPr>
                <a:solidFill>
                  <a:schemeClr val="bg1"/>
                </a:solidFill>
              </a:defRPr>
            </a:lvl5pPr>
          </a:lstStyle>
          <a:p>
            <a:pPr lvl="2"/>
            <a:r>
              <a:rPr lang="de-DE"/>
              <a:t>Information Bearbeiten</a:t>
            </a:r>
          </a:p>
        </p:txBody>
      </p:sp>
      <p:sp>
        <p:nvSpPr>
          <p:cNvPr id="12" name="Textplatzhalter 8">
            <a:extLst>
              <a:ext uri="{FF2B5EF4-FFF2-40B4-BE49-F238E27FC236}">
                <a16:creationId xmlns:a16="http://schemas.microsoft.com/office/drawing/2014/main" id="{6C772A29-15D7-48D7-A02D-8A4BAA0FE25C}"/>
              </a:ext>
            </a:extLst>
          </p:cNvPr>
          <p:cNvSpPr>
            <a:spLocks noGrp="1"/>
          </p:cNvSpPr>
          <p:nvPr>
            <p:ph type="body" sz="quarter" idx="15" hasCustomPrompt="1"/>
          </p:nvPr>
        </p:nvSpPr>
        <p:spPr>
          <a:xfrm>
            <a:off x="4419600" y="4550360"/>
            <a:ext cx="6972300" cy="461963"/>
          </a:xfrm>
        </p:spPr>
        <p:txBody>
          <a:bodyPr anchor="ctr" anchorCtr="0"/>
          <a:lstStyle>
            <a:lvl1pPr>
              <a:defRPr>
                <a:solidFill>
                  <a:schemeClr val="bg1"/>
                </a:solidFill>
              </a:defRPr>
            </a:lvl1pPr>
            <a:lvl2pPr>
              <a:defRPr>
                <a:solidFill>
                  <a:schemeClr val="bg1"/>
                </a:solidFill>
              </a:defRPr>
            </a:lvl2pPr>
            <a:lvl3pPr marL="180975" indent="-180975" algn="l">
              <a:buClr>
                <a:schemeClr val="accent1"/>
              </a:buClr>
              <a:buFont typeface="Arial" panose="020B0604020202020204" pitchFamily="34" charset="0"/>
              <a:buChar char="•"/>
              <a:defRPr>
                <a:solidFill>
                  <a:schemeClr val="bg1"/>
                </a:solidFill>
              </a:defRPr>
            </a:lvl3pPr>
            <a:lvl4pPr>
              <a:defRPr>
                <a:solidFill>
                  <a:schemeClr val="bg1"/>
                </a:solidFill>
              </a:defRPr>
            </a:lvl4pPr>
            <a:lvl5pPr>
              <a:defRPr>
                <a:solidFill>
                  <a:schemeClr val="bg1"/>
                </a:solidFill>
              </a:defRPr>
            </a:lvl5pPr>
          </a:lstStyle>
          <a:p>
            <a:pPr lvl="2"/>
            <a:r>
              <a:rPr lang="de-DE"/>
              <a:t>Information Bearbeiten</a:t>
            </a:r>
          </a:p>
        </p:txBody>
      </p:sp>
      <p:sp>
        <p:nvSpPr>
          <p:cNvPr id="17" name="Textplatzhalter 8">
            <a:extLst>
              <a:ext uri="{FF2B5EF4-FFF2-40B4-BE49-F238E27FC236}">
                <a16:creationId xmlns:a16="http://schemas.microsoft.com/office/drawing/2014/main" id="{433286E5-6590-49FE-9F81-3BD3F13BAF55}"/>
              </a:ext>
            </a:extLst>
          </p:cNvPr>
          <p:cNvSpPr>
            <a:spLocks noGrp="1"/>
          </p:cNvSpPr>
          <p:nvPr>
            <p:ph type="body" sz="quarter" idx="16" hasCustomPrompt="1"/>
          </p:nvPr>
        </p:nvSpPr>
        <p:spPr>
          <a:xfrm>
            <a:off x="4419600" y="5012323"/>
            <a:ext cx="6972300" cy="461963"/>
          </a:xfrm>
        </p:spPr>
        <p:txBody>
          <a:bodyPr anchor="ctr" anchorCtr="0"/>
          <a:lstStyle>
            <a:lvl1pPr>
              <a:defRPr>
                <a:solidFill>
                  <a:schemeClr val="bg1"/>
                </a:solidFill>
              </a:defRPr>
            </a:lvl1pPr>
            <a:lvl2pPr>
              <a:defRPr>
                <a:solidFill>
                  <a:schemeClr val="bg1"/>
                </a:solidFill>
              </a:defRPr>
            </a:lvl2pPr>
            <a:lvl3pPr marL="180975" indent="-180975" algn="l">
              <a:buClr>
                <a:schemeClr val="accent1"/>
              </a:buClr>
              <a:buFont typeface="Arial" panose="020B0604020202020204" pitchFamily="34" charset="0"/>
              <a:buChar char="•"/>
              <a:defRPr>
                <a:solidFill>
                  <a:schemeClr val="bg1"/>
                </a:solidFill>
              </a:defRPr>
            </a:lvl3pPr>
            <a:lvl4pPr>
              <a:defRPr>
                <a:solidFill>
                  <a:schemeClr val="bg1"/>
                </a:solidFill>
              </a:defRPr>
            </a:lvl4pPr>
            <a:lvl5pPr>
              <a:defRPr>
                <a:solidFill>
                  <a:schemeClr val="bg1"/>
                </a:solidFill>
              </a:defRPr>
            </a:lvl5pPr>
          </a:lstStyle>
          <a:p>
            <a:pPr lvl="2"/>
            <a:r>
              <a:rPr lang="de-DE"/>
              <a:t>Information Bearbeiten</a:t>
            </a:r>
          </a:p>
        </p:txBody>
      </p:sp>
    </p:spTree>
    <p:extLst>
      <p:ext uri="{BB962C8B-B14F-4D97-AF65-F5344CB8AC3E}">
        <p14:creationId xmlns:p14="http://schemas.microsoft.com/office/powerpoint/2010/main" val="36551820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Vorstellung_2_Personen">
    <p:spTree>
      <p:nvGrpSpPr>
        <p:cNvPr id="1" name=""/>
        <p:cNvGrpSpPr/>
        <p:nvPr/>
      </p:nvGrpSpPr>
      <p:grpSpPr>
        <a:xfrm>
          <a:off x="0" y="0"/>
          <a:ext cx="0" cy="0"/>
          <a:chOff x="0" y="0"/>
          <a:chExt cx="0" cy="0"/>
        </a:xfrm>
      </p:grpSpPr>
      <p:sp>
        <p:nvSpPr>
          <p:cNvPr id="20" name="Rechteck 19">
            <a:extLst>
              <a:ext uri="{FF2B5EF4-FFF2-40B4-BE49-F238E27FC236}">
                <a16:creationId xmlns:a16="http://schemas.microsoft.com/office/drawing/2014/main" id="{F53BE8CB-B295-4EEE-B5D9-BA8B46E18696}"/>
              </a:ext>
            </a:extLst>
          </p:cNvPr>
          <p:cNvSpPr/>
          <p:nvPr userDrawn="1"/>
        </p:nvSpPr>
        <p:spPr>
          <a:xfrm>
            <a:off x="1024729" y="4882061"/>
            <a:ext cx="4608513" cy="12546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5FF846CF-CC0C-40D3-A7D0-BAC2823B4424}"/>
              </a:ext>
            </a:extLst>
          </p:cNvPr>
          <p:cNvSpPr>
            <a:spLocks noGrp="1"/>
          </p:cNvSpPr>
          <p:nvPr>
            <p:ph type="title"/>
          </p:nvPr>
        </p:nvSpPr>
        <p:spPr>
          <a:xfrm>
            <a:off x="334963" y="333379"/>
            <a:ext cx="11522074" cy="1032506"/>
          </a:xfrm>
          <a:prstGeom prst="rect">
            <a:avLst/>
          </a:prstGeom>
        </p:spPr>
        <p:txBody>
          <a:bodyPr/>
          <a:lstStyle/>
          <a:p>
            <a:r>
              <a:rPr lang="de-DE"/>
              <a:t>Mastertitelformat bearbeiten</a:t>
            </a:r>
          </a:p>
        </p:txBody>
      </p:sp>
      <p:sp>
        <p:nvSpPr>
          <p:cNvPr id="3" name="Fußzeilenplatzhalter 2">
            <a:extLst>
              <a:ext uri="{FF2B5EF4-FFF2-40B4-BE49-F238E27FC236}">
                <a16:creationId xmlns:a16="http://schemas.microsoft.com/office/drawing/2014/main" id="{9DA866E9-C678-432F-8BF8-B6777D1D194A}"/>
              </a:ext>
            </a:extLst>
          </p:cNvPr>
          <p:cNvSpPr>
            <a:spLocks noGrp="1"/>
          </p:cNvSpPr>
          <p:nvPr>
            <p:ph type="ftr" sz="quarter" idx="10"/>
          </p:nvPr>
        </p:nvSpPr>
        <p:spPr/>
        <p:txBody>
          <a:bodyPr/>
          <a:lstStyle/>
          <a:p>
            <a:r>
              <a:rPr lang="de-DE"/>
              <a:t>Sambia: Lions WaSH-Projekt 2023/2024</a:t>
            </a:r>
          </a:p>
        </p:txBody>
      </p:sp>
      <p:sp>
        <p:nvSpPr>
          <p:cNvPr id="4" name="Foliennummernplatzhalter 3">
            <a:extLst>
              <a:ext uri="{FF2B5EF4-FFF2-40B4-BE49-F238E27FC236}">
                <a16:creationId xmlns:a16="http://schemas.microsoft.com/office/drawing/2014/main" id="{2B80AE85-CDD5-4AEE-9110-9BF52227FDCF}"/>
              </a:ext>
            </a:extLst>
          </p:cNvPr>
          <p:cNvSpPr>
            <a:spLocks noGrp="1"/>
          </p:cNvSpPr>
          <p:nvPr>
            <p:ph type="sldNum" sz="quarter" idx="11"/>
          </p:nvPr>
        </p:nvSpPr>
        <p:spPr/>
        <p:txBody>
          <a:bodyPr/>
          <a:lstStyle/>
          <a:p>
            <a:fld id="{DDF5A8BD-E949-4BEE-BC04-18DF6B43ADBB}" type="slidenum">
              <a:rPr lang="de-DE" smtClean="0"/>
              <a:pPr/>
              <a:t>‹Nr.›</a:t>
            </a:fld>
            <a:endParaRPr lang="de-DE"/>
          </a:p>
        </p:txBody>
      </p:sp>
      <p:sp>
        <p:nvSpPr>
          <p:cNvPr id="6" name="Bildplatzhalter 5">
            <a:extLst>
              <a:ext uri="{FF2B5EF4-FFF2-40B4-BE49-F238E27FC236}">
                <a16:creationId xmlns:a16="http://schemas.microsoft.com/office/drawing/2014/main" id="{4DFC7BA7-9000-457C-B566-563981F9BF21}"/>
              </a:ext>
            </a:extLst>
          </p:cNvPr>
          <p:cNvSpPr>
            <a:spLocks noGrp="1"/>
          </p:cNvSpPr>
          <p:nvPr>
            <p:ph type="pic" sz="quarter" idx="12"/>
          </p:nvPr>
        </p:nvSpPr>
        <p:spPr>
          <a:xfrm>
            <a:off x="1024729" y="1855102"/>
            <a:ext cx="4608512" cy="2865997"/>
          </a:xfrm>
        </p:spPr>
        <p:txBody>
          <a:bodyPr/>
          <a:lstStyle/>
          <a:p>
            <a:endParaRPr lang="de-DE"/>
          </a:p>
        </p:txBody>
      </p:sp>
      <p:sp>
        <p:nvSpPr>
          <p:cNvPr id="11" name="Rechteck 10">
            <a:extLst>
              <a:ext uri="{FF2B5EF4-FFF2-40B4-BE49-F238E27FC236}">
                <a16:creationId xmlns:a16="http://schemas.microsoft.com/office/drawing/2014/main" id="{CEB8D7C1-7120-4E8C-AEFA-F06E6F24D426}"/>
              </a:ext>
            </a:extLst>
          </p:cNvPr>
          <p:cNvSpPr/>
          <p:nvPr userDrawn="1"/>
        </p:nvSpPr>
        <p:spPr>
          <a:xfrm>
            <a:off x="6573439" y="4882061"/>
            <a:ext cx="4608513" cy="12546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Bildplatzhalter 5">
            <a:extLst>
              <a:ext uri="{FF2B5EF4-FFF2-40B4-BE49-F238E27FC236}">
                <a16:creationId xmlns:a16="http://schemas.microsoft.com/office/drawing/2014/main" id="{42C1D59B-F3CB-4362-8174-F4442F1AE8EF}"/>
              </a:ext>
            </a:extLst>
          </p:cNvPr>
          <p:cNvSpPr>
            <a:spLocks noGrp="1"/>
          </p:cNvSpPr>
          <p:nvPr>
            <p:ph type="pic" sz="quarter" idx="16"/>
          </p:nvPr>
        </p:nvSpPr>
        <p:spPr>
          <a:xfrm>
            <a:off x="6573439" y="1855102"/>
            <a:ext cx="4593832" cy="2865997"/>
          </a:xfrm>
        </p:spPr>
        <p:txBody>
          <a:bodyPr/>
          <a:lstStyle/>
          <a:p>
            <a:endParaRPr lang="de-DE"/>
          </a:p>
        </p:txBody>
      </p:sp>
      <p:sp>
        <p:nvSpPr>
          <p:cNvPr id="8" name="Textplatzhalter 8">
            <a:extLst>
              <a:ext uri="{FF2B5EF4-FFF2-40B4-BE49-F238E27FC236}">
                <a16:creationId xmlns:a16="http://schemas.microsoft.com/office/drawing/2014/main" id="{77A8BD2C-5FF0-4ADF-834D-87DC0D51E54E}"/>
              </a:ext>
            </a:extLst>
          </p:cNvPr>
          <p:cNvSpPr>
            <a:spLocks noGrp="1"/>
          </p:cNvSpPr>
          <p:nvPr>
            <p:ph type="body" sz="quarter" idx="13" hasCustomPrompt="1"/>
          </p:nvPr>
        </p:nvSpPr>
        <p:spPr>
          <a:xfrm>
            <a:off x="1200149" y="5028214"/>
            <a:ext cx="4257675" cy="461963"/>
          </a:xfrm>
        </p:spPr>
        <p:txBody>
          <a:bodyPr anchor="ctr" anchorCtr="0"/>
          <a:lstStyle>
            <a:lvl1pPr>
              <a:defRPr>
                <a:solidFill>
                  <a:schemeClr val="bg1"/>
                </a:solidFill>
              </a:defRPr>
            </a:lvl1pPr>
            <a:lvl2pPr>
              <a:defRPr>
                <a:solidFill>
                  <a:schemeClr val="bg1"/>
                </a:solidFill>
              </a:defRPr>
            </a:lvl2pPr>
            <a:lvl3pPr marL="0" indent="0" algn="ctr">
              <a:buFontTx/>
              <a:buNone/>
              <a:defRPr sz="2400" b="1">
                <a:solidFill>
                  <a:schemeClr val="bg1"/>
                </a:solidFill>
              </a:defRPr>
            </a:lvl3pPr>
            <a:lvl4pPr>
              <a:defRPr>
                <a:solidFill>
                  <a:schemeClr val="bg1"/>
                </a:solidFill>
              </a:defRPr>
            </a:lvl4pPr>
            <a:lvl5pPr>
              <a:defRPr>
                <a:solidFill>
                  <a:schemeClr val="bg1"/>
                </a:solidFill>
              </a:defRPr>
            </a:lvl5pPr>
          </a:lstStyle>
          <a:p>
            <a:pPr lvl="2"/>
            <a:r>
              <a:rPr lang="de-DE"/>
              <a:t>Vorname Nachname</a:t>
            </a:r>
          </a:p>
        </p:txBody>
      </p:sp>
      <p:sp>
        <p:nvSpPr>
          <p:cNvPr id="9" name="Textplatzhalter 8">
            <a:extLst>
              <a:ext uri="{FF2B5EF4-FFF2-40B4-BE49-F238E27FC236}">
                <a16:creationId xmlns:a16="http://schemas.microsoft.com/office/drawing/2014/main" id="{E2530DFC-8B0E-4B6F-9BFC-409F37268CCC}"/>
              </a:ext>
            </a:extLst>
          </p:cNvPr>
          <p:cNvSpPr>
            <a:spLocks noGrp="1"/>
          </p:cNvSpPr>
          <p:nvPr>
            <p:ph type="body" sz="quarter" idx="14" hasCustomPrompt="1"/>
          </p:nvPr>
        </p:nvSpPr>
        <p:spPr>
          <a:xfrm>
            <a:off x="1200150" y="5509404"/>
            <a:ext cx="4257675" cy="461963"/>
          </a:xfrm>
        </p:spPr>
        <p:txBody>
          <a:bodyPr anchor="ctr" anchorCtr="0"/>
          <a:lstStyle>
            <a:lvl1pPr>
              <a:defRPr>
                <a:solidFill>
                  <a:schemeClr val="bg1"/>
                </a:solidFill>
              </a:defRPr>
            </a:lvl1pPr>
            <a:lvl2pPr>
              <a:defRPr>
                <a:solidFill>
                  <a:schemeClr val="bg1"/>
                </a:solidFill>
              </a:defRPr>
            </a:lvl2pPr>
            <a:lvl3pPr marL="0" indent="0" algn="ctr">
              <a:buClr>
                <a:schemeClr val="accent1"/>
              </a:buClr>
              <a:buFontTx/>
              <a:buNone/>
              <a:defRPr>
                <a:solidFill>
                  <a:schemeClr val="bg1"/>
                </a:solidFill>
              </a:defRPr>
            </a:lvl3pPr>
            <a:lvl4pPr>
              <a:defRPr>
                <a:solidFill>
                  <a:schemeClr val="bg1"/>
                </a:solidFill>
              </a:defRPr>
            </a:lvl4pPr>
            <a:lvl5pPr>
              <a:defRPr>
                <a:solidFill>
                  <a:schemeClr val="bg1"/>
                </a:solidFill>
              </a:defRPr>
            </a:lvl5pPr>
          </a:lstStyle>
          <a:p>
            <a:pPr lvl="2"/>
            <a:r>
              <a:rPr lang="de-DE"/>
              <a:t>Information Bearbeiten</a:t>
            </a:r>
          </a:p>
        </p:txBody>
      </p:sp>
      <p:sp>
        <p:nvSpPr>
          <p:cNvPr id="14" name="Textplatzhalter 8">
            <a:extLst>
              <a:ext uri="{FF2B5EF4-FFF2-40B4-BE49-F238E27FC236}">
                <a16:creationId xmlns:a16="http://schemas.microsoft.com/office/drawing/2014/main" id="{84602A02-BFCC-4219-AB10-03F3F2E2FE16}"/>
              </a:ext>
            </a:extLst>
          </p:cNvPr>
          <p:cNvSpPr>
            <a:spLocks noGrp="1"/>
          </p:cNvSpPr>
          <p:nvPr>
            <p:ph type="body" sz="quarter" idx="17" hasCustomPrompt="1"/>
          </p:nvPr>
        </p:nvSpPr>
        <p:spPr>
          <a:xfrm>
            <a:off x="6734175" y="5028214"/>
            <a:ext cx="4257675" cy="461963"/>
          </a:xfrm>
        </p:spPr>
        <p:txBody>
          <a:bodyPr anchor="ctr" anchorCtr="0"/>
          <a:lstStyle>
            <a:lvl1pPr>
              <a:defRPr>
                <a:solidFill>
                  <a:schemeClr val="bg1"/>
                </a:solidFill>
              </a:defRPr>
            </a:lvl1pPr>
            <a:lvl2pPr>
              <a:defRPr>
                <a:solidFill>
                  <a:schemeClr val="bg1"/>
                </a:solidFill>
              </a:defRPr>
            </a:lvl2pPr>
            <a:lvl3pPr marL="0" indent="0" algn="ctr">
              <a:buFontTx/>
              <a:buNone/>
              <a:defRPr sz="2400" b="1">
                <a:solidFill>
                  <a:schemeClr val="bg1"/>
                </a:solidFill>
              </a:defRPr>
            </a:lvl3pPr>
            <a:lvl4pPr>
              <a:defRPr>
                <a:solidFill>
                  <a:schemeClr val="bg1"/>
                </a:solidFill>
              </a:defRPr>
            </a:lvl4pPr>
            <a:lvl5pPr>
              <a:defRPr>
                <a:solidFill>
                  <a:schemeClr val="bg1"/>
                </a:solidFill>
              </a:defRPr>
            </a:lvl5pPr>
          </a:lstStyle>
          <a:p>
            <a:pPr lvl="2"/>
            <a:r>
              <a:rPr lang="de-DE"/>
              <a:t>Vorname Nachname</a:t>
            </a:r>
          </a:p>
        </p:txBody>
      </p:sp>
      <p:sp>
        <p:nvSpPr>
          <p:cNvPr id="15" name="Textplatzhalter 8">
            <a:extLst>
              <a:ext uri="{FF2B5EF4-FFF2-40B4-BE49-F238E27FC236}">
                <a16:creationId xmlns:a16="http://schemas.microsoft.com/office/drawing/2014/main" id="{B28450CB-1B51-4875-80CA-E68DE4DD93A2}"/>
              </a:ext>
            </a:extLst>
          </p:cNvPr>
          <p:cNvSpPr>
            <a:spLocks noGrp="1"/>
          </p:cNvSpPr>
          <p:nvPr>
            <p:ph type="body" sz="quarter" idx="18" hasCustomPrompt="1"/>
          </p:nvPr>
        </p:nvSpPr>
        <p:spPr>
          <a:xfrm>
            <a:off x="6734176" y="5509404"/>
            <a:ext cx="4257675" cy="461963"/>
          </a:xfrm>
        </p:spPr>
        <p:txBody>
          <a:bodyPr anchor="ctr" anchorCtr="0"/>
          <a:lstStyle>
            <a:lvl1pPr>
              <a:defRPr>
                <a:solidFill>
                  <a:schemeClr val="bg1"/>
                </a:solidFill>
              </a:defRPr>
            </a:lvl1pPr>
            <a:lvl2pPr>
              <a:defRPr>
                <a:solidFill>
                  <a:schemeClr val="bg1"/>
                </a:solidFill>
              </a:defRPr>
            </a:lvl2pPr>
            <a:lvl3pPr marL="0" indent="0" algn="ctr">
              <a:buClr>
                <a:schemeClr val="accent1"/>
              </a:buClr>
              <a:buFontTx/>
              <a:buNone/>
              <a:defRPr>
                <a:solidFill>
                  <a:schemeClr val="bg1"/>
                </a:solidFill>
              </a:defRPr>
            </a:lvl3pPr>
            <a:lvl4pPr>
              <a:defRPr>
                <a:solidFill>
                  <a:schemeClr val="bg1"/>
                </a:solidFill>
              </a:defRPr>
            </a:lvl4pPr>
            <a:lvl5pPr>
              <a:defRPr>
                <a:solidFill>
                  <a:schemeClr val="bg1"/>
                </a:solidFill>
              </a:defRPr>
            </a:lvl5pPr>
          </a:lstStyle>
          <a:p>
            <a:pPr lvl="2"/>
            <a:r>
              <a:rPr lang="de-DE"/>
              <a:t>Information Bearbeiten</a:t>
            </a:r>
          </a:p>
        </p:txBody>
      </p:sp>
    </p:spTree>
    <p:extLst>
      <p:ext uri="{BB962C8B-B14F-4D97-AF65-F5344CB8AC3E}">
        <p14:creationId xmlns:p14="http://schemas.microsoft.com/office/powerpoint/2010/main" val="22411414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Vorstellung_Grupp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5AEAC7-C672-4BFA-A2B6-0FB95563B5DD}"/>
              </a:ext>
            </a:extLst>
          </p:cNvPr>
          <p:cNvSpPr>
            <a:spLocks noGrp="1"/>
          </p:cNvSpPr>
          <p:nvPr>
            <p:ph type="title"/>
          </p:nvPr>
        </p:nvSpPr>
        <p:spPr>
          <a:xfrm>
            <a:off x="334963" y="333379"/>
            <a:ext cx="11522074" cy="1032506"/>
          </a:xfrm>
          <a:prstGeom prst="rect">
            <a:avLst/>
          </a:prstGeom>
        </p:spPr>
        <p:txBody>
          <a:bodyPr/>
          <a:lstStyle/>
          <a:p>
            <a:r>
              <a:rPr lang="de-DE"/>
              <a:t>Mastertitelformat bearbeiten</a:t>
            </a:r>
          </a:p>
        </p:txBody>
      </p:sp>
      <p:sp>
        <p:nvSpPr>
          <p:cNvPr id="3" name="Fußzeilenplatzhalter 2">
            <a:extLst>
              <a:ext uri="{FF2B5EF4-FFF2-40B4-BE49-F238E27FC236}">
                <a16:creationId xmlns:a16="http://schemas.microsoft.com/office/drawing/2014/main" id="{EFBEE46D-CA90-41AC-B2EC-A19EFC0C4D74}"/>
              </a:ext>
            </a:extLst>
          </p:cNvPr>
          <p:cNvSpPr>
            <a:spLocks noGrp="1"/>
          </p:cNvSpPr>
          <p:nvPr>
            <p:ph type="ftr" sz="quarter" idx="10"/>
          </p:nvPr>
        </p:nvSpPr>
        <p:spPr/>
        <p:txBody>
          <a:bodyPr/>
          <a:lstStyle/>
          <a:p>
            <a:r>
              <a:rPr lang="de-DE"/>
              <a:t>Sambia: Lions WaSH-Projekt 2023/2024</a:t>
            </a:r>
          </a:p>
        </p:txBody>
      </p:sp>
      <p:sp>
        <p:nvSpPr>
          <p:cNvPr id="4" name="Foliennummernplatzhalter 3">
            <a:extLst>
              <a:ext uri="{FF2B5EF4-FFF2-40B4-BE49-F238E27FC236}">
                <a16:creationId xmlns:a16="http://schemas.microsoft.com/office/drawing/2014/main" id="{6069806C-9E44-4BF2-B37A-1E9CFA8D0375}"/>
              </a:ext>
            </a:extLst>
          </p:cNvPr>
          <p:cNvSpPr>
            <a:spLocks noGrp="1"/>
          </p:cNvSpPr>
          <p:nvPr>
            <p:ph type="sldNum" sz="quarter" idx="11"/>
          </p:nvPr>
        </p:nvSpPr>
        <p:spPr/>
        <p:txBody>
          <a:bodyPr/>
          <a:lstStyle/>
          <a:p>
            <a:fld id="{DDF5A8BD-E949-4BEE-BC04-18DF6B43ADBB}" type="slidenum">
              <a:rPr lang="de-DE" smtClean="0"/>
              <a:pPr/>
              <a:t>‹Nr.›</a:t>
            </a:fld>
            <a:endParaRPr lang="de-DE"/>
          </a:p>
        </p:txBody>
      </p:sp>
      <p:sp>
        <p:nvSpPr>
          <p:cNvPr id="6" name="Bildplatzhalter 5">
            <a:extLst>
              <a:ext uri="{FF2B5EF4-FFF2-40B4-BE49-F238E27FC236}">
                <a16:creationId xmlns:a16="http://schemas.microsoft.com/office/drawing/2014/main" id="{31105367-C54E-49CA-A616-1B28CB089C7C}"/>
              </a:ext>
            </a:extLst>
          </p:cNvPr>
          <p:cNvSpPr>
            <a:spLocks noGrp="1"/>
          </p:cNvSpPr>
          <p:nvPr>
            <p:ph type="pic" sz="quarter" idx="12"/>
          </p:nvPr>
        </p:nvSpPr>
        <p:spPr>
          <a:xfrm>
            <a:off x="1077913" y="1844675"/>
            <a:ext cx="1239907" cy="1584325"/>
          </a:xfrm>
        </p:spPr>
        <p:txBody>
          <a:bodyPr/>
          <a:lstStyle/>
          <a:p>
            <a:endParaRPr lang="de-DE"/>
          </a:p>
        </p:txBody>
      </p:sp>
      <p:sp>
        <p:nvSpPr>
          <p:cNvPr id="7" name="Bildplatzhalter 5">
            <a:extLst>
              <a:ext uri="{FF2B5EF4-FFF2-40B4-BE49-F238E27FC236}">
                <a16:creationId xmlns:a16="http://schemas.microsoft.com/office/drawing/2014/main" id="{8346A284-3FDD-49C7-B375-4A91616A5B21}"/>
              </a:ext>
            </a:extLst>
          </p:cNvPr>
          <p:cNvSpPr>
            <a:spLocks noGrp="1"/>
          </p:cNvSpPr>
          <p:nvPr>
            <p:ph type="pic" sz="quarter" idx="13"/>
          </p:nvPr>
        </p:nvSpPr>
        <p:spPr>
          <a:xfrm>
            <a:off x="2802876" y="1844675"/>
            <a:ext cx="1239907" cy="1584325"/>
          </a:xfrm>
        </p:spPr>
        <p:txBody>
          <a:bodyPr/>
          <a:lstStyle/>
          <a:p>
            <a:endParaRPr lang="de-DE"/>
          </a:p>
        </p:txBody>
      </p:sp>
      <p:sp>
        <p:nvSpPr>
          <p:cNvPr id="8" name="Bildplatzhalter 5">
            <a:extLst>
              <a:ext uri="{FF2B5EF4-FFF2-40B4-BE49-F238E27FC236}">
                <a16:creationId xmlns:a16="http://schemas.microsoft.com/office/drawing/2014/main" id="{C6650BCF-4F6E-439F-82FD-6620C3199618}"/>
              </a:ext>
            </a:extLst>
          </p:cNvPr>
          <p:cNvSpPr>
            <a:spLocks noGrp="1"/>
          </p:cNvSpPr>
          <p:nvPr>
            <p:ph type="pic" sz="quarter" idx="14"/>
          </p:nvPr>
        </p:nvSpPr>
        <p:spPr>
          <a:xfrm>
            <a:off x="4527839" y="1844675"/>
            <a:ext cx="1239907" cy="1584325"/>
          </a:xfrm>
        </p:spPr>
        <p:txBody>
          <a:bodyPr/>
          <a:lstStyle/>
          <a:p>
            <a:endParaRPr lang="de-DE"/>
          </a:p>
        </p:txBody>
      </p:sp>
      <p:sp>
        <p:nvSpPr>
          <p:cNvPr id="9" name="Bildplatzhalter 5">
            <a:extLst>
              <a:ext uri="{FF2B5EF4-FFF2-40B4-BE49-F238E27FC236}">
                <a16:creationId xmlns:a16="http://schemas.microsoft.com/office/drawing/2014/main" id="{0A0A5E49-7787-417D-8694-F374C5B5940E}"/>
              </a:ext>
            </a:extLst>
          </p:cNvPr>
          <p:cNvSpPr>
            <a:spLocks noGrp="1"/>
          </p:cNvSpPr>
          <p:nvPr>
            <p:ph type="pic" sz="quarter" idx="15"/>
          </p:nvPr>
        </p:nvSpPr>
        <p:spPr>
          <a:xfrm>
            <a:off x="6252802" y="1844675"/>
            <a:ext cx="1239907" cy="1584325"/>
          </a:xfrm>
        </p:spPr>
        <p:txBody>
          <a:bodyPr/>
          <a:lstStyle/>
          <a:p>
            <a:endParaRPr lang="de-DE"/>
          </a:p>
        </p:txBody>
      </p:sp>
      <p:sp>
        <p:nvSpPr>
          <p:cNvPr id="10" name="Bildplatzhalter 5">
            <a:extLst>
              <a:ext uri="{FF2B5EF4-FFF2-40B4-BE49-F238E27FC236}">
                <a16:creationId xmlns:a16="http://schemas.microsoft.com/office/drawing/2014/main" id="{8744029D-DFF4-43F6-874A-86C314431501}"/>
              </a:ext>
            </a:extLst>
          </p:cNvPr>
          <p:cNvSpPr>
            <a:spLocks noGrp="1"/>
          </p:cNvSpPr>
          <p:nvPr>
            <p:ph type="pic" sz="quarter" idx="16"/>
          </p:nvPr>
        </p:nvSpPr>
        <p:spPr>
          <a:xfrm>
            <a:off x="7977765" y="1844675"/>
            <a:ext cx="1239907" cy="1584325"/>
          </a:xfrm>
        </p:spPr>
        <p:txBody>
          <a:bodyPr/>
          <a:lstStyle/>
          <a:p>
            <a:endParaRPr lang="de-DE"/>
          </a:p>
        </p:txBody>
      </p:sp>
      <p:sp>
        <p:nvSpPr>
          <p:cNvPr id="11" name="Bildplatzhalter 5">
            <a:extLst>
              <a:ext uri="{FF2B5EF4-FFF2-40B4-BE49-F238E27FC236}">
                <a16:creationId xmlns:a16="http://schemas.microsoft.com/office/drawing/2014/main" id="{647F6598-4D13-4E68-A503-99EAEC6BA834}"/>
              </a:ext>
            </a:extLst>
          </p:cNvPr>
          <p:cNvSpPr>
            <a:spLocks noGrp="1"/>
          </p:cNvSpPr>
          <p:nvPr>
            <p:ph type="pic" sz="quarter" idx="17"/>
          </p:nvPr>
        </p:nvSpPr>
        <p:spPr>
          <a:xfrm>
            <a:off x="9702730" y="1844675"/>
            <a:ext cx="1239907" cy="1584325"/>
          </a:xfrm>
        </p:spPr>
        <p:txBody>
          <a:bodyPr/>
          <a:lstStyle/>
          <a:p>
            <a:endParaRPr lang="de-DE"/>
          </a:p>
        </p:txBody>
      </p:sp>
      <p:sp>
        <p:nvSpPr>
          <p:cNvPr id="12" name="Bildplatzhalter 5">
            <a:extLst>
              <a:ext uri="{FF2B5EF4-FFF2-40B4-BE49-F238E27FC236}">
                <a16:creationId xmlns:a16="http://schemas.microsoft.com/office/drawing/2014/main" id="{992EC88A-5DE2-41C1-815C-B48DD8A25020}"/>
              </a:ext>
            </a:extLst>
          </p:cNvPr>
          <p:cNvSpPr>
            <a:spLocks noGrp="1"/>
          </p:cNvSpPr>
          <p:nvPr>
            <p:ph type="pic" sz="quarter" idx="18"/>
          </p:nvPr>
        </p:nvSpPr>
        <p:spPr>
          <a:xfrm>
            <a:off x="1077913" y="4006850"/>
            <a:ext cx="1239907" cy="1584325"/>
          </a:xfrm>
        </p:spPr>
        <p:txBody>
          <a:bodyPr/>
          <a:lstStyle/>
          <a:p>
            <a:endParaRPr lang="de-DE"/>
          </a:p>
        </p:txBody>
      </p:sp>
      <p:sp>
        <p:nvSpPr>
          <p:cNvPr id="13" name="Bildplatzhalter 5">
            <a:extLst>
              <a:ext uri="{FF2B5EF4-FFF2-40B4-BE49-F238E27FC236}">
                <a16:creationId xmlns:a16="http://schemas.microsoft.com/office/drawing/2014/main" id="{6F540F4A-78C1-443E-98F4-41F6D5377FA0}"/>
              </a:ext>
            </a:extLst>
          </p:cNvPr>
          <p:cNvSpPr>
            <a:spLocks noGrp="1"/>
          </p:cNvSpPr>
          <p:nvPr>
            <p:ph type="pic" sz="quarter" idx="19"/>
          </p:nvPr>
        </p:nvSpPr>
        <p:spPr>
          <a:xfrm>
            <a:off x="2802876" y="4006850"/>
            <a:ext cx="1239907" cy="1584325"/>
          </a:xfrm>
        </p:spPr>
        <p:txBody>
          <a:bodyPr/>
          <a:lstStyle/>
          <a:p>
            <a:endParaRPr lang="de-DE"/>
          </a:p>
        </p:txBody>
      </p:sp>
      <p:sp>
        <p:nvSpPr>
          <p:cNvPr id="14" name="Bildplatzhalter 5">
            <a:extLst>
              <a:ext uri="{FF2B5EF4-FFF2-40B4-BE49-F238E27FC236}">
                <a16:creationId xmlns:a16="http://schemas.microsoft.com/office/drawing/2014/main" id="{94354AF7-511E-44C8-BAF7-10F3F4643389}"/>
              </a:ext>
            </a:extLst>
          </p:cNvPr>
          <p:cNvSpPr>
            <a:spLocks noGrp="1"/>
          </p:cNvSpPr>
          <p:nvPr>
            <p:ph type="pic" sz="quarter" idx="20"/>
          </p:nvPr>
        </p:nvSpPr>
        <p:spPr>
          <a:xfrm>
            <a:off x="4527839" y="4006850"/>
            <a:ext cx="1239907" cy="1584325"/>
          </a:xfrm>
        </p:spPr>
        <p:txBody>
          <a:bodyPr/>
          <a:lstStyle/>
          <a:p>
            <a:endParaRPr lang="de-DE"/>
          </a:p>
        </p:txBody>
      </p:sp>
      <p:sp>
        <p:nvSpPr>
          <p:cNvPr id="15" name="Bildplatzhalter 5">
            <a:extLst>
              <a:ext uri="{FF2B5EF4-FFF2-40B4-BE49-F238E27FC236}">
                <a16:creationId xmlns:a16="http://schemas.microsoft.com/office/drawing/2014/main" id="{00AB7A4B-133D-4455-A4DC-A7ED2BB4A369}"/>
              </a:ext>
            </a:extLst>
          </p:cNvPr>
          <p:cNvSpPr>
            <a:spLocks noGrp="1"/>
          </p:cNvSpPr>
          <p:nvPr>
            <p:ph type="pic" sz="quarter" idx="21"/>
          </p:nvPr>
        </p:nvSpPr>
        <p:spPr>
          <a:xfrm>
            <a:off x="6252802" y="4006850"/>
            <a:ext cx="1239907" cy="1584325"/>
          </a:xfrm>
        </p:spPr>
        <p:txBody>
          <a:bodyPr/>
          <a:lstStyle/>
          <a:p>
            <a:endParaRPr lang="de-DE"/>
          </a:p>
        </p:txBody>
      </p:sp>
      <p:sp>
        <p:nvSpPr>
          <p:cNvPr id="16" name="Bildplatzhalter 5">
            <a:extLst>
              <a:ext uri="{FF2B5EF4-FFF2-40B4-BE49-F238E27FC236}">
                <a16:creationId xmlns:a16="http://schemas.microsoft.com/office/drawing/2014/main" id="{41D03B26-6A34-4732-B3B7-26B365C70721}"/>
              </a:ext>
            </a:extLst>
          </p:cNvPr>
          <p:cNvSpPr>
            <a:spLocks noGrp="1"/>
          </p:cNvSpPr>
          <p:nvPr>
            <p:ph type="pic" sz="quarter" idx="22"/>
          </p:nvPr>
        </p:nvSpPr>
        <p:spPr>
          <a:xfrm>
            <a:off x="7977765" y="4006850"/>
            <a:ext cx="1239907" cy="1584325"/>
          </a:xfrm>
        </p:spPr>
        <p:txBody>
          <a:bodyPr/>
          <a:lstStyle/>
          <a:p>
            <a:endParaRPr lang="de-DE"/>
          </a:p>
        </p:txBody>
      </p:sp>
      <p:sp>
        <p:nvSpPr>
          <p:cNvPr id="17" name="Bildplatzhalter 5">
            <a:extLst>
              <a:ext uri="{FF2B5EF4-FFF2-40B4-BE49-F238E27FC236}">
                <a16:creationId xmlns:a16="http://schemas.microsoft.com/office/drawing/2014/main" id="{6DBFFEB1-0014-4EDB-B1E5-74F8CD1C5DFC}"/>
              </a:ext>
            </a:extLst>
          </p:cNvPr>
          <p:cNvSpPr>
            <a:spLocks noGrp="1"/>
          </p:cNvSpPr>
          <p:nvPr>
            <p:ph type="pic" sz="quarter" idx="23"/>
          </p:nvPr>
        </p:nvSpPr>
        <p:spPr>
          <a:xfrm>
            <a:off x="9702730" y="4006850"/>
            <a:ext cx="1239907" cy="1584325"/>
          </a:xfrm>
        </p:spPr>
        <p:txBody>
          <a:bodyPr/>
          <a:lstStyle/>
          <a:p>
            <a:endParaRPr lang="de-DE"/>
          </a:p>
        </p:txBody>
      </p:sp>
      <p:sp>
        <p:nvSpPr>
          <p:cNvPr id="19" name="Textplatzhalter 18">
            <a:extLst>
              <a:ext uri="{FF2B5EF4-FFF2-40B4-BE49-F238E27FC236}">
                <a16:creationId xmlns:a16="http://schemas.microsoft.com/office/drawing/2014/main" id="{98BBBAEC-F423-48D5-85F6-EE5263ECD460}"/>
              </a:ext>
            </a:extLst>
          </p:cNvPr>
          <p:cNvSpPr>
            <a:spLocks noGrp="1"/>
          </p:cNvSpPr>
          <p:nvPr>
            <p:ph type="body" sz="quarter" idx="24" hasCustomPrompt="1"/>
          </p:nvPr>
        </p:nvSpPr>
        <p:spPr>
          <a:xfrm>
            <a:off x="843032" y="3429000"/>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a:t>Name</a:t>
            </a:r>
          </a:p>
        </p:txBody>
      </p:sp>
      <p:sp>
        <p:nvSpPr>
          <p:cNvPr id="20" name="Textplatzhalter 18">
            <a:extLst>
              <a:ext uri="{FF2B5EF4-FFF2-40B4-BE49-F238E27FC236}">
                <a16:creationId xmlns:a16="http://schemas.microsoft.com/office/drawing/2014/main" id="{C723C531-B5BD-4F84-B750-106905D53B66}"/>
              </a:ext>
            </a:extLst>
          </p:cNvPr>
          <p:cNvSpPr>
            <a:spLocks noGrp="1"/>
          </p:cNvSpPr>
          <p:nvPr>
            <p:ph type="body" sz="quarter" idx="25" hasCustomPrompt="1"/>
          </p:nvPr>
        </p:nvSpPr>
        <p:spPr>
          <a:xfrm>
            <a:off x="2567995" y="3429000"/>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a:t>Name</a:t>
            </a:r>
          </a:p>
        </p:txBody>
      </p:sp>
      <p:sp>
        <p:nvSpPr>
          <p:cNvPr id="21" name="Textplatzhalter 18">
            <a:extLst>
              <a:ext uri="{FF2B5EF4-FFF2-40B4-BE49-F238E27FC236}">
                <a16:creationId xmlns:a16="http://schemas.microsoft.com/office/drawing/2014/main" id="{74F7489F-46EE-4056-8E23-40392B588F2E}"/>
              </a:ext>
            </a:extLst>
          </p:cNvPr>
          <p:cNvSpPr>
            <a:spLocks noGrp="1"/>
          </p:cNvSpPr>
          <p:nvPr>
            <p:ph type="body" sz="quarter" idx="26" hasCustomPrompt="1"/>
          </p:nvPr>
        </p:nvSpPr>
        <p:spPr>
          <a:xfrm>
            <a:off x="4292958" y="3429000"/>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a:t>Name</a:t>
            </a:r>
          </a:p>
        </p:txBody>
      </p:sp>
      <p:sp>
        <p:nvSpPr>
          <p:cNvPr id="22" name="Textplatzhalter 18">
            <a:extLst>
              <a:ext uri="{FF2B5EF4-FFF2-40B4-BE49-F238E27FC236}">
                <a16:creationId xmlns:a16="http://schemas.microsoft.com/office/drawing/2014/main" id="{0373492B-0456-4C0B-AAE9-5312A6E35FF8}"/>
              </a:ext>
            </a:extLst>
          </p:cNvPr>
          <p:cNvSpPr>
            <a:spLocks noGrp="1"/>
          </p:cNvSpPr>
          <p:nvPr>
            <p:ph type="body" sz="quarter" idx="27" hasCustomPrompt="1"/>
          </p:nvPr>
        </p:nvSpPr>
        <p:spPr>
          <a:xfrm>
            <a:off x="6017921" y="3429000"/>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a:t>Name</a:t>
            </a:r>
          </a:p>
        </p:txBody>
      </p:sp>
      <p:sp>
        <p:nvSpPr>
          <p:cNvPr id="23" name="Textplatzhalter 18">
            <a:extLst>
              <a:ext uri="{FF2B5EF4-FFF2-40B4-BE49-F238E27FC236}">
                <a16:creationId xmlns:a16="http://schemas.microsoft.com/office/drawing/2014/main" id="{9F19561D-A9C4-4949-BE39-D2B34391E02D}"/>
              </a:ext>
            </a:extLst>
          </p:cNvPr>
          <p:cNvSpPr>
            <a:spLocks noGrp="1"/>
          </p:cNvSpPr>
          <p:nvPr>
            <p:ph type="body" sz="quarter" idx="28" hasCustomPrompt="1"/>
          </p:nvPr>
        </p:nvSpPr>
        <p:spPr>
          <a:xfrm>
            <a:off x="7742884" y="3429000"/>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a:t>Name</a:t>
            </a:r>
          </a:p>
        </p:txBody>
      </p:sp>
      <p:sp>
        <p:nvSpPr>
          <p:cNvPr id="24" name="Textplatzhalter 18">
            <a:extLst>
              <a:ext uri="{FF2B5EF4-FFF2-40B4-BE49-F238E27FC236}">
                <a16:creationId xmlns:a16="http://schemas.microsoft.com/office/drawing/2014/main" id="{EF909138-1B71-4756-B392-1BD8782F1D93}"/>
              </a:ext>
            </a:extLst>
          </p:cNvPr>
          <p:cNvSpPr>
            <a:spLocks noGrp="1"/>
          </p:cNvSpPr>
          <p:nvPr>
            <p:ph type="body" sz="quarter" idx="29" hasCustomPrompt="1"/>
          </p:nvPr>
        </p:nvSpPr>
        <p:spPr>
          <a:xfrm>
            <a:off x="9467847" y="3429000"/>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a:t>Name</a:t>
            </a:r>
          </a:p>
        </p:txBody>
      </p:sp>
      <p:sp>
        <p:nvSpPr>
          <p:cNvPr id="25" name="Textplatzhalter 18">
            <a:extLst>
              <a:ext uri="{FF2B5EF4-FFF2-40B4-BE49-F238E27FC236}">
                <a16:creationId xmlns:a16="http://schemas.microsoft.com/office/drawing/2014/main" id="{8531264B-04CA-4830-BCBC-448F24B360BC}"/>
              </a:ext>
            </a:extLst>
          </p:cNvPr>
          <p:cNvSpPr>
            <a:spLocks noGrp="1"/>
          </p:cNvSpPr>
          <p:nvPr>
            <p:ph type="body" sz="quarter" idx="30" hasCustomPrompt="1"/>
          </p:nvPr>
        </p:nvSpPr>
        <p:spPr>
          <a:xfrm>
            <a:off x="843032" y="5591175"/>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a:t>Name</a:t>
            </a:r>
          </a:p>
        </p:txBody>
      </p:sp>
      <p:sp>
        <p:nvSpPr>
          <p:cNvPr id="26" name="Textplatzhalter 18">
            <a:extLst>
              <a:ext uri="{FF2B5EF4-FFF2-40B4-BE49-F238E27FC236}">
                <a16:creationId xmlns:a16="http://schemas.microsoft.com/office/drawing/2014/main" id="{8C281047-299E-471A-9673-4546758FE24F}"/>
              </a:ext>
            </a:extLst>
          </p:cNvPr>
          <p:cNvSpPr>
            <a:spLocks noGrp="1"/>
          </p:cNvSpPr>
          <p:nvPr>
            <p:ph type="body" sz="quarter" idx="31" hasCustomPrompt="1"/>
          </p:nvPr>
        </p:nvSpPr>
        <p:spPr>
          <a:xfrm>
            <a:off x="2567995" y="5591175"/>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a:t>Name</a:t>
            </a:r>
          </a:p>
        </p:txBody>
      </p:sp>
      <p:sp>
        <p:nvSpPr>
          <p:cNvPr id="27" name="Textplatzhalter 18">
            <a:extLst>
              <a:ext uri="{FF2B5EF4-FFF2-40B4-BE49-F238E27FC236}">
                <a16:creationId xmlns:a16="http://schemas.microsoft.com/office/drawing/2014/main" id="{89787383-4B19-483F-8648-F15DB501B0D1}"/>
              </a:ext>
            </a:extLst>
          </p:cNvPr>
          <p:cNvSpPr>
            <a:spLocks noGrp="1"/>
          </p:cNvSpPr>
          <p:nvPr>
            <p:ph type="body" sz="quarter" idx="32" hasCustomPrompt="1"/>
          </p:nvPr>
        </p:nvSpPr>
        <p:spPr>
          <a:xfrm>
            <a:off x="4292958" y="5591175"/>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a:t>Name</a:t>
            </a:r>
          </a:p>
        </p:txBody>
      </p:sp>
      <p:sp>
        <p:nvSpPr>
          <p:cNvPr id="28" name="Textplatzhalter 18">
            <a:extLst>
              <a:ext uri="{FF2B5EF4-FFF2-40B4-BE49-F238E27FC236}">
                <a16:creationId xmlns:a16="http://schemas.microsoft.com/office/drawing/2014/main" id="{A6535EF3-B68F-4D63-90DF-E79807E770C6}"/>
              </a:ext>
            </a:extLst>
          </p:cNvPr>
          <p:cNvSpPr>
            <a:spLocks noGrp="1"/>
          </p:cNvSpPr>
          <p:nvPr>
            <p:ph type="body" sz="quarter" idx="33" hasCustomPrompt="1"/>
          </p:nvPr>
        </p:nvSpPr>
        <p:spPr>
          <a:xfrm>
            <a:off x="6017921" y="5591175"/>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a:t>Name</a:t>
            </a:r>
          </a:p>
        </p:txBody>
      </p:sp>
      <p:sp>
        <p:nvSpPr>
          <p:cNvPr id="29" name="Textplatzhalter 18">
            <a:extLst>
              <a:ext uri="{FF2B5EF4-FFF2-40B4-BE49-F238E27FC236}">
                <a16:creationId xmlns:a16="http://schemas.microsoft.com/office/drawing/2014/main" id="{34DC7721-3820-47F5-849A-D02C38FC840B}"/>
              </a:ext>
            </a:extLst>
          </p:cNvPr>
          <p:cNvSpPr>
            <a:spLocks noGrp="1"/>
          </p:cNvSpPr>
          <p:nvPr>
            <p:ph type="body" sz="quarter" idx="34" hasCustomPrompt="1"/>
          </p:nvPr>
        </p:nvSpPr>
        <p:spPr>
          <a:xfrm>
            <a:off x="7742884" y="5591175"/>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a:t>Name</a:t>
            </a:r>
          </a:p>
        </p:txBody>
      </p:sp>
      <p:sp>
        <p:nvSpPr>
          <p:cNvPr id="30" name="Textplatzhalter 18">
            <a:extLst>
              <a:ext uri="{FF2B5EF4-FFF2-40B4-BE49-F238E27FC236}">
                <a16:creationId xmlns:a16="http://schemas.microsoft.com/office/drawing/2014/main" id="{925764E8-F285-4DAF-9BB6-7566A1C918A0}"/>
              </a:ext>
            </a:extLst>
          </p:cNvPr>
          <p:cNvSpPr>
            <a:spLocks noGrp="1"/>
          </p:cNvSpPr>
          <p:nvPr>
            <p:ph type="body" sz="quarter" idx="35" hasCustomPrompt="1"/>
          </p:nvPr>
        </p:nvSpPr>
        <p:spPr>
          <a:xfrm>
            <a:off x="9467847" y="5591175"/>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a:t>Name</a:t>
            </a:r>
          </a:p>
        </p:txBody>
      </p:sp>
    </p:spTree>
    <p:extLst>
      <p:ext uri="{BB962C8B-B14F-4D97-AF65-F5344CB8AC3E}">
        <p14:creationId xmlns:p14="http://schemas.microsoft.com/office/powerpoint/2010/main" val="22142997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abel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F2A50C-F1AC-407B-9F4A-3A38EE83063F}"/>
              </a:ext>
            </a:extLst>
          </p:cNvPr>
          <p:cNvSpPr>
            <a:spLocks noGrp="1"/>
          </p:cNvSpPr>
          <p:nvPr>
            <p:ph type="title"/>
          </p:nvPr>
        </p:nvSpPr>
        <p:spPr>
          <a:xfrm>
            <a:off x="334963" y="333379"/>
            <a:ext cx="11522074" cy="1032506"/>
          </a:xfrm>
          <a:prstGeom prst="rect">
            <a:avLst/>
          </a:prstGeom>
        </p:spPr>
        <p:txBody>
          <a:bodyPr/>
          <a:lstStyle/>
          <a:p>
            <a:r>
              <a:rPr lang="de-DE"/>
              <a:t>Mastertitelformat bearbeiten</a:t>
            </a:r>
          </a:p>
        </p:txBody>
      </p:sp>
      <p:sp>
        <p:nvSpPr>
          <p:cNvPr id="3" name="Fußzeilenplatzhalter 2">
            <a:extLst>
              <a:ext uri="{FF2B5EF4-FFF2-40B4-BE49-F238E27FC236}">
                <a16:creationId xmlns:a16="http://schemas.microsoft.com/office/drawing/2014/main" id="{1168350B-D3CA-41A3-AF8B-D4008758BBB7}"/>
              </a:ext>
            </a:extLst>
          </p:cNvPr>
          <p:cNvSpPr>
            <a:spLocks noGrp="1"/>
          </p:cNvSpPr>
          <p:nvPr>
            <p:ph type="ftr" sz="quarter" idx="10"/>
          </p:nvPr>
        </p:nvSpPr>
        <p:spPr/>
        <p:txBody>
          <a:bodyPr/>
          <a:lstStyle/>
          <a:p>
            <a:r>
              <a:rPr lang="de-DE"/>
              <a:t>Sambia: Lions WaSH-Projekt 2023/2024</a:t>
            </a:r>
          </a:p>
        </p:txBody>
      </p:sp>
      <p:sp>
        <p:nvSpPr>
          <p:cNvPr id="4" name="Foliennummernplatzhalter 3">
            <a:extLst>
              <a:ext uri="{FF2B5EF4-FFF2-40B4-BE49-F238E27FC236}">
                <a16:creationId xmlns:a16="http://schemas.microsoft.com/office/drawing/2014/main" id="{F9BDAD1A-5774-439B-A906-A7AC33E06BED}"/>
              </a:ext>
            </a:extLst>
          </p:cNvPr>
          <p:cNvSpPr>
            <a:spLocks noGrp="1"/>
          </p:cNvSpPr>
          <p:nvPr>
            <p:ph type="sldNum" sz="quarter" idx="11"/>
          </p:nvPr>
        </p:nvSpPr>
        <p:spPr/>
        <p:txBody>
          <a:bodyPr/>
          <a:lstStyle/>
          <a:p>
            <a:fld id="{DDF5A8BD-E949-4BEE-BC04-18DF6B43ADBB}" type="slidenum">
              <a:rPr lang="de-DE" smtClean="0"/>
              <a:pPr/>
              <a:t>‹Nr.›</a:t>
            </a:fld>
            <a:endParaRPr lang="de-DE"/>
          </a:p>
        </p:txBody>
      </p:sp>
      <p:graphicFrame>
        <p:nvGraphicFramePr>
          <p:cNvPr id="7" name="Tabelle 7">
            <a:extLst>
              <a:ext uri="{FF2B5EF4-FFF2-40B4-BE49-F238E27FC236}">
                <a16:creationId xmlns:a16="http://schemas.microsoft.com/office/drawing/2014/main" id="{C0521D6E-8305-407C-8327-DAC78A369915}"/>
              </a:ext>
            </a:extLst>
          </p:cNvPr>
          <p:cNvGraphicFramePr>
            <a:graphicFrameLocks noGrp="1"/>
          </p:cNvGraphicFramePr>
          <p:nvPr userDrawn="1">
            <p:extLst>
              <p:ext uri="{D42A27DB-BD31-4B8C-83A1-F6EECF244321}">
                <p14:modId xmlns:p14="http://schemas.microsoft.com/office/powerpoint/2010/main" val="4102751884"/>
              </p:ext>
            </p:extLst>
          </p:nvPr>
        </p:nvGraphicFramePr>
        <p:xfrm>
          <a:off x="334962" y="1844674"/>
          <a:ext cx="11522076" cy="4284664"/>
        </p:xfrm>
        <a:graphic>
          <a:graphicData uri="http://schemas.openxmlformats.org/drawingml/2006/table">
            <a:tbl>
              <a:tblPr firstRow="1" bandRow="1">
                <a:tableStyleId>{5C22544A-7EE6-4342-B048-85BDC9FD1C3A}</a:tableStyleId>
              </a:tblPr>
              <a:tblGrid>
                <a:gridCol w="5780088">
                  <a:extLst>
                    <a:ext uri="{9D8B030D-6E8A-4147-A177-3AD203B41FA5}">
                      <a16:colId xmlns:a16="http://schemas.microsoft.com/office/drawing/2014/main" val="164200090"/>
                    </a:ext>
                  </a:extLst>
                </a:gridCol>
                <a:gridCol w="1943100">
                  <a:extLst>
                    <a:ext uri="{9D8B030D-6E8A-4147-A177-3AD203B41FA5}">
                      <a16:colId xmlns:a16="http://schemas.microsoft.com/office/drawing/2014/main" val="571788093"/>
                    </a:ext>
                  </a:extLst>
                </a:gridCol>
                <a:gridCol w="1905000">
                  <a:extLst>
                    <a:ext uri="{9D8B030D-6E8A-4147-A177-3AD203B41FA5}">
                      <a16:colId xmlns:a16="http://schemas.microsoft.com/office/drawing/2014/main" val="2135760257"/>
                    </a:ext>
                  </a:extLst>
                </a:gridCol>
                <a:gridCol w="1893888">
                  <a:extLst>
                    <a:ext uri="{9D8B030D-6E8A-4147-A177-3AD203B41FA5}">
                      <a16:colId xmlns:a16="http://schemas.microsoft.com/office/drawing/2014/main" val="3491662571"/>
                    </a:ext>
                  </a:extLst>
                </a:gridCol>
              </a:tblGrid>
              <a:tr h="535583">
                <a:tc>
                  <a:txBody>
                    <a:bodyPr/>
                    <a:lstStyle/>
                    <a:p>
                      <a:r>
                        <a:rPr lang="de-DE"/>
                        <a:t>Überschrift</a:t>
                      </a:r>
                    </a:p>
                  </a:txBody>
                  <a:tcPr anchor="ctr">
                    <a:solidFill>
                      <a:schemeClr val="accent2"/>
                    </a:solidFill>
                  </a:tcPr>
                </a:tc>
                <a:tc>
                  <a:txBody>
                    <a:bodyPr/>
                    <a:lstStyle/>
                    <a:p>
                      <a:pPr algn="ctr"/>
                      <a:r>
                        <a:rPr lang="de-DE"/>
                        <a:t>Punkt 1</a:t>
                      </a:r>
                    </a:p>
                  </a:txBody>
                  <a:tcPr anchor="ctr">
                    <a:solidFill>
                      <a:schemeClr val="accent1"/>
                    </a:solidFill>
                  </a:tcPr>
                </a:tc>
                <a:tc>
                  <a:txBody>
                    <a:bodyPr/>
                    <a:lstStyle/>
                    <a:p>
                      <a:pPr algn="ctr"/>
                      <a:r>
                        <a:rPr lang="de-DE"/>
                        <a:t>Punkt 2</a:t>
                      </a:r>
                    </a:p>
                  </a:txBody>
                  <a:tcPr anchor="ctr">
                    <a:solidFill>
                      <a:schemeClr val="accent1"/>
                    </a:solidFill>
                  </a:tcPr>
                </a:tc>
                <a:tc>
                  <a:txBody>
                    <a:bodyPr/>
                    <a:lstStyle/>
                    <a:p>
                      <a:pPr algn="ctr"/>
                      <a:r>
                        <a:rPr lang="de-DE"/>
                        <a:t>Punkt 3</a:t>
                      </a:r>
                    </a:p>
                  </a:txBody>
                  <a:tcPr anchor="ctr">
                    <a:solidFill>
                      <a:schemeClr val="accent1"/>
                    </a:solidFill>
                  </a:tcPr>
                </a:tc>
                <a:extLst>
                  <a:ext uri="{0D108BD9-81ED-4DB2-BD59-A6C34878D82A}">
                    <a16:rowId xmlns:a16="http://schemas.microsoft.com/office/drawing/2014/main" val="3636746984"/>
                  </a:ext>
                </a:extLst>
              </a:tr>
              <a:tr h="535583">
                <a:tc>
                  <a:txBody>
                    <a:bodyPr/>
                    <a:lstStyle/>
                    <a:p>
                      <a:r>
                        <a:rPr lang="de-DE">
                          <a:solidFill>
                            <a:schemeClr val="accent3">
                              <a:lumMod val="75000"/>
                            </a:schemeClr>
                          </a:solidFill>
                        </a:rPr>
                        <a:t>Produkt 1</a:t>
                      </a:r>
                    </a:p>
                  </a:txBody>
                  <a:tcPr anchor="ctr">
                    <a:solidFill>
                      <a:schemeClr val="bg1"/>
                    </a:solidFill>
                  </a:tcPr>
                </a:tc>
                <a:tc>
                  <a:txBody>
                    <a:bodyPr/>
                    <a:lstStyle/>
                    <a:p>
                      <a:pPr algn="ctr"/>
                      <a:r>
                        <a:rPr lang="de-DE">
                          <a:solidFill>
                            <a:schemeClr val="accent3">
                              <a:lumMod val="75000"/>
                            </a:schemeClr>
                          </a:solidFill>
                        </a:rPr>
                        <a:t>1</a:t>
                      </a:r>
                    </a:p>
                  </a:txBody>
                  <a:tcPr anchor="ctr">
                    <a:solidFill>
                      <a:schemeClr val="bg1"/>
                    </a:solidFill>
                  </a:tcPr>
                </a:tc>
                <a:tc>
                  <a:txBody>
                    <a:bodyPr/>
                    <a:lstStyle/>
                    <a:p>
                      <a:pPr algn="ctr"/>
                      <a:r>
                        <a:rPr lang="de-DE">
                          <a:solidFill>
                            <a:schemeClr val="accent3">
                              <a:lumMod val="75000"/>
                            </a:schemeClr>
                          </a:solidFill>
                        </a:rPr>
                        <a:t>1</a:t>
                      </a:r>
                    </a:p>
                  </a:txBody>
                  <a:tcPr anchor="ctr">
                    <a:solidFill>
                      <a:schemeClr val="bg1"/>
                    </a:solidFill>
                  </a:tcPr>
                </a:tc>
                <a:tc>
                  <a:txBody>
                    <a:bodyPr/>
                    <a:lstStyle/>
                    <a:p>
                      <a:pPr algn="ctr"/>
                      <a:r>
                        <a:rPr lang="de-DE">
                          <a:solidFill>
                            <a:schemeClr val="accent3">
                              <a:lumMod val="75000"/>
                            </a:schemeClr>
                          </a:solidFill>
                        </a:rPr>
                        <a:t>1</a:t>
                      </a:r>
                    </a:p>
                  </a:txBody>
                  <a:tcPr anchor="ctr">
                    <a:solidFill>
                      <a:schemeClr val="bg1"/>
                    </a:solidFill>
                  </a:tcPr>
                </a:tc>
                <a:extLst>
                  <a:ext uri="{0D108BD9-81ED-4DB2-BD59-A6C34878D82A}">
                    <a16:rowId xmlns:a16="http://schemas.microsoft.com/office/drawing/2014/main" val="2339797587"/>
                  </a:ext>
                </a:extLst>
              </a:tr>
              <a:tr h="535583">
                <a:tc>
                  <a:txBody>
                    <a:bodyPr/>
                    <a:lstStyle/>
                    <a:p>
                      <a:r>
                        <a:rPr lang="de-DE">
                          <a:solidFill>
                            <a:schemeClr val="accent3">
                              <a:lumMod val="75000"/>
                            </a:schemeClr>
                          </a:solidFill>
                        </a:rPr>
                        <a:t>Produkt 2</a:t>
                      </a:r>
                    </a:p>
                  </a:txBody>
                  <a:tcPr anchor="ctr">
                    <a:solidFill>
                      <a:schemeClr val="bg1"/>
                    </a:solidFill>
                  </a:tcPr>
                </a:tc>
                <a:tc>
                  <a:txBody>
                    <a:bodyPr/>
                    <a:lstStyle/>
                    <a:p>
                      <a:pPr algn="ctr"/>
                      <a:r>
                        <a:rPr lang="de-DE">
                          <a:solidFill>
                            <a:schemeClr val="accent3">
                              <a:lumMod val="75000"/>
                            </a:schemeClr>
                          </a:solidFill>
                        </a:rPr>
                        <a:t>2</a:t>
                      </a:r>
                    </a:p>
                  </a:txBody>
                  <a:tcPr anchor="ctr">
                    <a:solidFill>
                      <a:schemeClr val="bg1"/>
                    </a:solidFill>
                  </a:tcPr>
                </a:tc>
                <a:tc>
                  <a:txBody>
                    <a:bodyPr/>
                    <a:lstStyle/>
                    <a:p>
                      <a:pPr algn="ctr"/>
                      <a:r>
                        <a:rPr lang="de-DE">
                          <a:solidFill>
                            <a:schemeClr val="accent3">
                              <a:lumMod val="75000"/>
                            </a:schemeClr>
                          </a:solidFill>
                        </a:rPr>
                        <a:t>2</a:t>
                      </a:r>
                    </a:p>
                  </a:txBody>
                  <a:tcPr anchor="ctr">
                    <a:solidFill>
                      <a:schemeClr val="bg1"/>
                    </a:solidFill>
                  </a:tcPr>
                </a:tc>
                <a:tc>
                  <a:txBody>
                    <a:bodyPr/>
                    <a:lstStyle/>
                    <a:p>
                      <a:pPr algn="ctr"/>
                      <a:r>
                        <a:rPr lang="de-DE">
                          <a:solidFill>
                            <a:schemeClr val="accent3">
                              <a:lumMod val="75000"/>
                            </a:schemeClr>
                          </a:solidFill>
                        </a:rPr>
                        <a:t>2</a:t>
                      </a:r>
                    </a:p>
                  </a:txBody>
                  <a:tcPr anchor="ctr">
                    <a:solidFill>
                      <a:schemeClr val="bg1"/>
                    </a:solidFill>
                  </a:tcPr>
                </a:tc>
                <a:extLst>
                  <a:ext uri="{0D108BD9-81ED-4DB2-BD59-A6C34878D82A}">
                    <a16:rowId xmlns:a16="http://schemas.microsoft.com/office/drawing/2014/main" val="3494060216"/>
                  </a:ext>
                </a:extLst>
              </a:tr>
              <a:tr h="535583">
                <a:tc>
                  <a:txBody>
                    <a:bodyPr/>
                    <a:lstStyle/>
                    <a:p>
                      <a:r>
                        <a:rPr lang="de-DE">
                          <a:solidFill>
                            <a:schemeClr val="accent3">
                              <a:lumMod val="75000"/>
                            </a:schemeClr>
                          </a:solidFill>
                        </a:rPr>
                        <a:t>Produkt 3</a:t>
                      </a:r>
                    </a:p>
                  </a:txBody>
                  <a:tcPr anchor="ctr">
                    <a:solidFill>
                      <a:schemeClr val="bg1"/>
                    </a:solidFill>
                  </a:tcPr>
                </a:tc>
                <a:tc>
                  <a:txBody>
                    <a:bodyPr/>
                    <a:lstStyle/>
                    <a:p>
                      <a:pPr algn="ctr"/>
                      <a:r>
                        <a:rPr lang="de-DE">
                          <a:solidFill>
                            <a:schemeClr val="accent3">
                              <a:lumMod val="75000"/>
                            </a:schemeClr>
                          </a:solidFill>
                        </a:rPr>
                        <a:t>3</a:t>
                      </a:r>
                    </a:p>
                  </a:txBody>
                  <a:tcPr anchor="ctr">
                    <a:solidFill>
                      <a:schemeClr val="bg1"/>
                    </a:solidFill>
                  </a:tcPr>
                </a:tc>
                <a:tc>
                  <a:txBody>
                    <a:bodyPr/>
                    <a:lstStyle/>
                    <a:p>
                      <a:pPr algn="ctr"/>
                      <a:r>
                        <a:rPr lang="de-DE">
                          <a:solidFill>
                            <a:schemeClr val="accent3">
                              <a:lumMod val="75000"/>
                            </a:schemeClr>
                          </a:solidFill>
                        </a:rPr>
                        <a:t>3</a:t>
                      </a:r>
                    </a:p>
                  </a:txBody>
                  <a:tcPr anchor="ctr">
                    <a:solidFill>
                      <a:schemeClr val="bg1"/>
                    </a:solidFill>
                  </a:tcPr>
                </a:tc>
                <a:tc>
                  <a:txBody>
                    <a:bodyPr/>
                    <a:lstStyle/>
                    <a:p>
                      <a:pPr algn="ctr"/>
                      <a:r>
                        <a:rPr lang="de-DE">
                          <a:solidFill>
                            <a:schemeClr val="accent3">
                              <a:lumMod val="75000"/>
                            </a:schemeClr>
                          </a:solidFill>
                        </a:rPr>
                        <a:t>3</a:t>
                      </a:r>
                    </a:p>
                  </a:txBody>
                  <a:tcPr anchor="ctr">
                    <a:solidFill>
                      <a:schemeClr val="bg1"/>
                    </a:solidFill>
                  </a:tcPr>
                </a:tc>
                <a:extLst>
                  <a:ext uri="{0D108BD9-81ED-4DB2-BD59-A6C34878D82A}">
                    <a16:rowId xmlns:a16="http://schemas.microsoft.com/office/drawing/2014/main" val="4069849098"/>
                  </a:ext>
                </a:extLst>
              </a:tr>
              <a:tr h="535583">
                <a:tc>
                  <a:txBody>
                    <a:bodyPr/>
                    <a:lstStyle/>
                    <a:p>
                      <a:r>
                        <a:rPr lang="de-DE">
                          <a:solidFill>
                            <a:schemeClr val="accent3">
                              <a:lumMod val="75000"/>
                            </a:schemeClr>
                          </a:solidFill>
                        </a:rPr>
                        <a:t>Produkt 4</a:t>
                      </a:r>
                    </a:p>
                  </a:txBody>
                  <a:tcPr anchor="ctr">
                    <a:solidFill>
                      <a:schemeClr val="bg1"/>
                    </a:solidFill>
                  </a:tcPr>
                </a:tc>
                <a:tc>
                  <a:txBody>
                    <a:bodyPr/>
                    <a:lstStyle/>
                    <a:p>
                      <a:pPr algn="ctr"/>
                      <a:r>
                        <a:rPr lang="de-DE">
                          <a:solidFill>
                            <a:schemeClr val="accent3">
                              <a:lumMod val="75000"/>
                            </a:schemeClr>
                          </a:solidFill>
                        </a:rPr>
                        <a:t>4</a:t>
                      </a:r>
                    </a:p>
                  </a:txBody>
                  <a:tcPr anchor="ctr">
                    <a:solidFill>
                      <a:schemeClr val="bg1"/>
                    </a:solidFill>
                  </a:tcPr>
                </a:tc>
                <a:tc>
                  <a:txBody>
                    <a:bodyPr/>
                    <a:lstStyle/>
                    <a:p>
                      <a:pPr algn="ctr"/>
                      <a:r>
                        <a:rPr lang="de-DE">
                          <a:solidFill>
                            <a:schemeClr val="accent3">
                              <a:lumMod val="75000"/>
                            </a:schemeClr>
                          </a:solidFill>
                        </a:rPr>
                        <a:t>4</a:t>
                      </a:r>
                    </a:p>
                  </a:txBody>
                  <a:tcPr anchor="ctr">
                    <a:solidFill>
                      <a:schemeClr val="bg1"/>
                    </a:solidFill>
                  </a:tcPr>
                </a:tc>
                <a:tc>
                  <a:txBody>
                    <a:bodyPr/>
                    <a:lstStyle/>
                    <a:p>
                      <a:pPr algn="ctr"/>
                      <a:r>
                        <a:rPr lang="de-DE">
                          <a:solidFill>
                            <a:schemeClr val="accent3">
                              <a:lumMod val="75000"/>
                            </a:schemeClr>
                          </a:solidFill>
                        </a:rPr>
                        <a:t>4</a:t>
                      </a:r>
                    </a:p>
                  </a:txBody>
                  <a:tcPr anchor="ctr">
                    <a:solidFill>
                      <a:schemeClr val="bg1"/>
                    </a:solidFill>
                  </a:tcPr>
                </a:tc>
                <a:extLst>
                  <a:ext uri="{0D108BD9-81ED-4DB2-BD59-A6C34878D82A}">
                    <a16:rowId xmlns:a16="http://schemas.microsoft.com/office/drawing/2014/main" val="3736866678"/>
                  </a:ext>
                </a:extLst>
              </a:tr>
              <a:tr h="535583">
                <a:tc>
                  <a:txBody>
                    <a:bodyPr/>
                    <a:lstStyle/>
                    <a:p>
                      <a:r>
                        <a:rPr lang="de-DE">
                          <a:solidFill>
                            <a:schemeClr val="accent3">
                              <a:lumMod val="75000"/>
                            </a:schemeClr>
                          </a:solidFill>
                        </a:rPr>
                        <a:t>Produkt 5</a:t>
                      </a:r>
                    </a:p>
                  </a:txBody>
                  <a:tcPr anchor="ctr">
                    <a:solidFill>
                      <a:schemeClr val="bg1"/>
                    </a:solidFill>
                  </a:tcPr>
                </a:tc>
                <a:tc>
                  <a:txBody>
                    <a:bodyPr/>
                    <a:lstStyle/>
                    <a:p>
                      <a:pPr algn="ctr"/>
                      <a:r>
                        <a:rPr lang="de-DE">
                          <a:solidFill>
                            <a:schemeClr val="accent3">
                              <a:lumMod val="75000"/>
                            </a:schemeClr>
                          </a:solidFill>
                        </a:rPr>
                        <a:t>5</a:t>
                      </a:r>
                    </a:p>
                  </a:txBody>
                  <a:tcPr anchor="ctr">
                    <a:solidFill>
                      <a:schemeClr val="bg1"/>
                    </a:solidFill>
                  </a:tcPr>
                </a:tc>
                <a:tc>
                  <a:txBody>
                    <a:bodyPr/>
                    <a:lstStyle/>
                    <a:p>
                      <a:pPr algn="ctr"/>
                      <a:r>
                        <a:rPr lang="de-DE">
                          <a:solidFill>
                            <a:schemeClr val="accent3">
                              <a:lumMod val="75000"/>
                            </a:schemeClr>
                          </a:solidFill>
                        </a:rPr>
                        <a:t>5</a:t>
                      </a:r>
                    </a:p>
                  </a:txBody>
                  <a:tcPr anchor="ctr">
                    <a:solidFill>
                      <a:schemeClr val="bg1"/>
                    </a:solidFill>
                  </a:tcPr>
                </a:tc>
                <a:tc>
                  <a:txBody>
                    <a:bodyPr/>
                    <a:lstStyle/>
                    <a:p>
                      <a:pPr algn="ctr"/>
                      <a:r>
                        <a:rPr lang="de-DE">
                          <a:solidFill>
                            <a:schemeClr val="accent3">
                              <a:lumMod val="75000"/>
                            </a:schemeClr>
                          </a:solidFill>
                        </a:rPr>
                        <a:t>5</a:t>
                      </a:r>
                    </a:p>
                  </a:txBody>
                  <a:tcPr anchor="ctr">
                    <a:solidFill>
                      <a:schemeClr val="bg1"/>
                    </a:solidFill>
                  </a:tcPr>
                </a:tc>
                <a:extLst>
                  <a:ext uri="{0D108BD9-81ED-4DB2-BD59-A6C34878D82A}">
                    <a16:rowId xmlns:a16="http://schemas.microsoft.com/office/drawing/2014/main" val="2129028147"/>
                  </a:ext>
                </a:extLst>
              </a:tr>
              <a:tr h="535583">
                <a:tc>
                  <a:txBody>
                    <a:bodyPr/>
                    <a:lstStyle/>
                    <a:p>
                      <a:r>
                        <a:rPr lang="de-DE">
                          <a:solidFill>
                            <a:schemeClr val="accent3">
                              <a:lumMod val="75000"/>
                            </a:schemeClr>
                          </a:solidFill>
                        </a:rPr>
                        <a:t>Produkt 6</a:t>
                      </a:r>
                    </a:p>
                  </a:txBody>
                  <a:tcPr anchor="ctr">
                    <a:solidFill>
                      <a:schemeClr val="bg1"/>
                    </a:solidFill>
                  </a:tcPr>
                </a:tc>
                <a:tc>
                  <a:txBody>
                    <a:bodyPr/>
                    <a:lstStyle/>
                    <a:p>
                      <a:pPr algn="ctr"/>
                      <a:r>
                        <a:rPr lang="de-DE">
                          <a:solidFill>
                            <a:schemeClr val="accent3">
                              <a:lumMod val="75000"/>
                            </a:schemeClr>
                          </a:solidFill>
                        </a:rPr>
                        <a:t>6</a:t>
                      </a:r>
                    </a:p>
                  </a:txBody>
                  <a:tcPr anchor="ctr">
                    <a:solidFill>
                      <a:schemeClr val="bg1"/>
                    </a:solidFill>
                  </a:tcPr>
                </a:tc>
                <a:tc>
                  <a:txBody>
                    <a:bodyPr/>
                    <a:lstStyle/>
                    <a:p>
                      <a:pPr algn="ctr"/>
                      <a:r>
                        <a:rPr lang="de-DE">
                          <a:solidFill>
                            <a:schemeClr val="accent3">
                              <a:lumMod val="75000"/>
                            </a:schemeClr>
                          </a:solidFill>
                        </a:rPr>
                        <a:t>6</a:t>
                      </a:r>
                    </a:p>
                  </a:txBody>
                  <a:tcPr anchor="ctr">
                    <a:solidFill>
                      <a:schemeClr val="bg1"/>
                    </a:solidFill>
                  </a:tcPr>
                </a:tc>
                <a:tc>
                  <a:txBody>
                    <a:bodyPr/>
                    <a:lstStyle/>
                    <a:p>
                      <a:pPr algn="ctr"/>
                      <a:r>
                        <a:rPr lang="de-DE">
                          <a:solidFill>
                            <a:schemeClr val="accent3">
                              <a:lumMod val="75000"/>
                            </a:schemeClr>
                          </a:solidFill>
                        </a:rPr>
                        <a:t>6</a:t>
                      </a:r>
                    </a:p>
                  </a:txBody>
                  <a:tcPr anchor="ctr">
                    <a:solidFill>
                      <a:schemeClr val="bg1"/>
                    </a:solidFill>
                  </a:tcPr>
                </a:tc>
                <a:extLst>
                  <a:ext uri="{0D108BD9-81ED-4DB2-BD59-A6C34878D82A}">
                    <a16:rowId xmlns:a16="http://schemas.microsoft.com/office/drawing/2014/main" val="2169988332"/>
                  </a:ext>
                </a:extLst>
              </a:tr>
              <a:tr h="535583">
                <a:tc>
                  <a:txBody>
                    <a:bodyPr/>
                    <a:lstStyle/>
                    <a:p>
                      <a:r>
                        <a:rPr lang="de-DE" b="1">
                          <a:solidFill>
                            <a:schemeClr val="accent3">
                              <a:lumMod val="75000"/>
                            </a:schemeClr>
                          </a:solidFill>
                        </a:rPr>
                        <a:t>Summe</a:t>
                      </a:r>
                    </a:p>
                  </a:txBody>
                  <a:tcPr anchor="ctr">
                    <a:noFill/>
                  </a:tcPr>
                </a:tc>
                <a:tc>
                  <a:txBody>
                    <a:bodyPr/>
                    <a:lstStyle/>
                    <a:p>
                      <a:pPr algn="ctr"/>
                      <a:r>
                        <a:rPr lang="de-DE" b="1">
                          <a:solidFill>
                            <a:schemeClr val="accent3">
                              <a:lumMod val="75000"/>
                            </a:schemeClr>
                          </a:solidFill>
                        </a:rPr>
                        <a:t>XXX</a:t>
                      </a:r>
                    </a:p>
                  </a:txBody>
                  <a:tcPr anchor="ctr">
                    <a:noFill/>
                  </a:tcPr>
                </a:tc>
                <a:tc>
                  <a:txBody>
                    <a:bodyPr/>
                    <a:lstStyle/>
                    <a:p>
                      <a:pPr algn="ctr"/>
                      <a:r>
                        <a:rPr lang="de-DE" b="1">
                          <a:solidFill>
                            <a:schemeClr val="accent3">
                              <a:lumMod val="75000"/>
                            </a:schemeClr>
                          </a:solidFill>
                        </a:rPr>
                        <a:t>XXX</a:t>
                      </a:r>
                    </a:p>
                  </a:txBody>
                  <a:tcPr anchor="ctr">
                    <a:noFill/>
                  </a:tcPr>
                </a:tc>
                <a:tc>
                  <a:txBody>
                    <a:bodyPr/>
                    <a:lstStyle/>
                    <a:p>
                      <a:pPr algn="ctr"/>
                      <a:r>
                        <a:rPr lang="de-DE" b="1">
                          <a:solidFill>
                            <a:schemeClr val="accent3">
                              <a:lumMod val="75000"/>
                            </a:schemeClr>
                          </a:solidFill>
                        </a:rPr>
                        <a:t>XXX</a:t>
                      </a:r>
                    </a:p>
                  </a:txBody>
                  <a:tcPr anchor="ctr">
                    <a:noFill/>
                  </a:tcPr>
                </a:tc>
                <a:extLst>
                  <a:ext uri="{0D108BD9-81ED-4DB2-BD59-A6C34878D82A}">
                    <a16:rowId xmlns:a16="http://schemas.microsoft.com/office/drawing/2014/main" val="3504823010"/>
                  </a:ext>
                </a:extLst>
              </a:tr>
            </a:tbl>
          </a:graphicData>
        </a:graphic>
      </p:graphicFrame>
    </p:spTree>
    <p:extLst>
      <p:ext uri="{BB962C8B-B14F-4D97-AF65-F5344CB8AC3E}">
        <p14:creationId xmlns:p14="http://schemas.microsoft.com/office/powerpoint/2010/main" val="24264561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eiträge">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87B3A036-E76D-4E57-B400-AC87D49FA3A6}"/>
              </a:ext>
            </a:extLst>
          </p:cNvPr>
          <p:cNvSpPr/>
          <p:nvPr userDrawn="1"/>
        </p:nvSpPr>
        <p:spPr>
          <a:xfrm>
            <a:off x="334962" y="1844675"/>
            <a:ext cx="11522074" cy="428466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03009488-9BD8-4AF6-8E5F-47EBD9C8621E}"/>
              </a:ext>
            </a:extLst>
          </p:cNvPr>
          <p:cNvSpPr>
            <a:spLocks noGrp="1"/>
          </p:cNvSpPr>
          <p:nvPr>
            <p:ph type="title"/>
          </p:nvPr>
        </p:nvSpPr>
        <p:spPr>
          <a:xfrm>
            <a:off x="334963" y="333379"/>
            <a:ext cx="11522074" cy="1032506"/>
          </a:xfrm>
          <a:prstGeom prst="rect">
            <a:avLst/>
          </a:prstGeom>
        </p:spPr>
        <p:txBody>
          <a:bodyPr/>
          <a:lstStyle/>
          <a:p>
            <a:r>
              <a:rPr lang="de-DE"/>
              <a:t>Mastertitelformat bearbeiten</a:t>
            </a:r>
          </a:p>
        </p:txBody>
      </p:sp>
      <p:sp>
        <p:nvSpPr>
          <p:cNvPr id="3" name="Fußzeilenplatzhalter 2">
            <a:extLst>
              <a:ext uri="{FF2B5EF4-FFF2-40B4-BE49-F238E27FC236}">
                <a16:creationId xmlns:a16="http://schemas.microsoft.com/office/drawing/2014/main" id="{E5A105FF-3A54-44B5-BD1F-2A8DDF9A6283}"/>
              </a:ext>
            </a:extLst>
          </p:cNvPr>
          <p:cNvSpPr>
            <a:spLocks noGrp="1"/>
          </p:cNvSpPr>
          <p:nvPr>
            <p:ph type="ftr" sz="quarter" idx="10"/>
          </p:nvPr>
        </p:nvSpPr>
        <p:spPr/>
        <p:txBody>
          <a:bodyPr/>
          <a:lstStyle/>
          <a:p>
            <a:r>
              <a:rPr lang="de-DE"/>
              <a:t>Sambia: Lions WaSH-Projekt 2023/2024</a:t>
            </a:r>
          </a:p>
        </p:txBody>
      </p:sp>
      <p:sp>
        <p:nvSpPr>
          <p:cNvPr id="4" name="Foliennummernplatzhalter 3">
            <a:extLst>
              <a:ext uri="{FF2B5EF4-FFF2-40B4-BE49-F238E27FC236}">
                <a16:creationId xmlns:a16="http://schemas.microsoft.com/office/drawing/2014/main" id="{D31AF72D-603A-49BC-8E23-C565B0935F28}"/>
              </a:ext>
            </a:extLst>
          </p:cNvPr>
          <p:cNvSpPr>
            <a:spLocks noGrp="1"/>
          </p:cNvSpPr>
          <p:nvPr>
            <p:ph type="sldNum" sz="quarter" idx="11"/>
          </p:nvPr>
        </p:nvSpPr>
        <p:spPr/>
        <p:txBody>
          <a:bodyPr/>
          <a:lstStyle/>
          <a:p>
            <a:fld id="{DDF5A8BD-E949-4BEE-BC04-18DF6B43ADBB}" type="slidenum">
              <a:rPr lang="de-DE" smtClean="0"/>
              <a:pPr/>
              <a:t>‹Nr.›</a:t>
            </a:fld>
            <a:endParaRPr lang="de-DE"/>
          </a:p>
        </p:txBody>
      </p:sp>
      <p:sp>
        <p:nvSpPr>
          <p:cNvPr id="5" name="Ellipse 4">
            <a:extLst>
              <a:ext uri="{FF2B5EF4-FFF2-40B4-BE49-F238E27FC236}">
                <a16:creationId xmlns:a16="http://schemas.microsoft.com/office/drawing/2014/main" id="{40572CC2-71D2-4DFF-9FF9-5B9A2652F0CC}"/>
              </a:ext>
            </a:extLst>
          </p:cNvPr>
          <p:cNvSpPr/>
          <p:nvPr userDrawn="1"/>
        </p:nvSpPr>
        <p:spPr>
          <a:xfrm>
            <a:off x="949362" y="2527998"/>
            <a:ext cx="1802004" cy="18020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Ellipse 5">
            <a:extLst>
              <a:ext uri="{FF2B5EF4-FFF2-40B4-BE49-F238E27FC236}">
                <a16:creationId xmlns:a16="http://schemas.microsoft.com/office/drawing/2014/main" id="{3D99F87F-AAE1-4CE7-90E6-06AE4CD75E9F}"/>
              </a:ext>
            </a:extLst>
          </p:cNvPr>
          <p:cNvSpPr/>
          <p:nvPr userDrawn="1"/>
        </p:nvSpPr>
        <p:spPr>
          <a:xfrm>
            <a:off x="3759944" y="2527998"/>
            <a:ext cx="1802004" cy="18020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Ellipse 6">
            <a:extLst>
              <a:ext uri="{FF2B5EF4-FFF2-40B4-BE49-F238E27FC236}">
                <a16:creationId xmlns:a16="http://schemas.microsoft.com/office/drawing/2014/main" id="{037D979C-64AB-454B-AA39-4E58E0D01272}"/>
              </a:ext>
            </a:extLst>
          </p:cNvPr>
          <p:cNvSpPr/>
          <p:nvPr userDrawn="1"/>
        </p:nvSpPr>
        <p:spPr>
          <a:xfrm>
            <a:off x="6570526" y="2527998"/>
            <a:ext cx="1802004" cy="18020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Ellipse 7">
            <a:extLst>
              <a:ext uri="{FF2B5EF4-FFF2-40B4-BE49-F238E27FC236}">
                <a16:creationId xmlns:a16="http://schemas.microsoft.com/office/drawing/2014/main" id="{5CEAD899-1F7C-4755-A2EE-987940F114D9}"/>
              </a:ext>
            </a:extLst>
          </p:cNvPr>
          <p:cNvSpPr/>
          <p:nvPr userDrawn="1"/>
        </p:nvSpPr>
        <p:spPr>
          <a:xfrm>
            <a:off x="9381108" y="2527998"/>
            <a:ext cx="1802004" cy="18020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Pfeil: nach rechts 8">
            <a:extLst>
              <a:ext uri="{FF2B5EF4-FFF2-40B4-BE49-F238E27FC236}">
                <a16:creationId xmlns:a16="http://schemas.microsoft.com/office/drawing/2014/main" id="{F53E07A5-C793-45D3-92DE-877D924E4C29}"/>
              </a:ext>
            </a:extLst>
          </p:cNvPr>
          <p:cNvSpPr/>
          <p:nvPr userDrawn="1"/>
        </p:nvSpPr>
        <p:spPr>
          <a:xfrm>
            <a:off x="2984184" y="3328417"/>
            <a:ext cx="542942" cy="201166"/>
          </a:xfrm>
          <a:prstGeom prst="rightArrow">
            <a:avLst>
              <a:gd name="adj1" fmla="val 25086"/>
              <a:gd name="adj2" fmla="val 5415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Pfeil: nach rechts 9">
            <a:extLst>
              <a:ext uri="{FF2B5EF4-FFF2-40B4-BE49-F238E27FC236}">
                <a16:creationId xmlns:a16="http://schemas.microsoft.com/office/drawing/2014/main" id="{641EFF29-30C4-4B6B-87CC-E5C9EED92D74}"/>
              </a:ext>
            </a:extLst>
          </p:cNvPr>
          <p:cNvSpPr/>
          <p:nvPr userDrawn="1"/>
        </p:nvSpPr>
        <p:spPr>
          <a:xfrm>
            <a:off x="5793370" y="3328417"/>
            <a:ext cx="542942" cy="201166"/>
          </a:xfrm>
          <a:prstGeom prst="rightArrow">
            <a:avLst>
              <a:gd name="adj1" fmla="val 25086"/>
              <a:gd name="adj2" fmla="val 5415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Pfeil: nach rechts 10">
            <a:extLst>
              <a:ext uri="{FF2B5EF4-FFF2-40B4-BE49-F238E27FC236}">
                <a16:creationId xmlns:a16="http://schemas.microsoft.com/office/drawing/2014/main" id="{8E969914-6B0C-45FE-A559-FDB5E5A6FD8A}"/>
              </a:ext>
            </a:extLst>
          </p:cNvPr>
          <p:cNvSpPr/>
          <p:nvPr userDrawn="1"/>
        </p:nvSpPr>
        <p:spPr>
          <a:xfrm>
            <a:off x="8605348" y="3328417"/>
            <a:ext cx="542942" cy="201166"/>
          </a:xfrm>
          <a:prstGeom prst="rightArrow">
            <a:avLst>
              <a:gd name="adj1" fmla="val 25086"/>
              <a:gd name="adj2" fmla="val 5415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platzhalter 14">
            <a:extLst>
              <a:ext uri="{FF2B5EF4-FFF2-40B4-BE49-F238E27FC236}">
                <a16:creationId xmlns:a16="http://schemas.microsoft.com/office/drawing/2014/main" id="{C2F4AFDB-49DB-4CCC-A078-107FE2ADE763}"/>
              </a:ext>
            </a:extLst>
          </p:cNvPr>
          <p:cNvSpPr>
            <a:spLocks noGrp="1"/>
          </p:cNvSpPr>
          <p:nvPr>
            <p:ph type="body" sz="quarter" idx="12" hasCustomPrompt="1"/>
          </p:nvPr>
        </p:nvSpPr>
        <p:spPr>
          <a:xfrm>
            <a:off x="947966" y="3132137"/>
            <a:ext cx="1802004" cy="593725"/>
          </a:xfrm>
        </p:spPr>
        <p:txBody>
          <a:bodyPr anchor="ctr" anchorCtr="0"/>
          <a:lstStyle>
            <a:lvl1pPr marL="0" indent="0" algn="ctr">
              <a:buNone/>
              <a:defRPr b="1"/>
            </a:lvl1pPr>
          </a:lstStyle>
          <a:p>
            <a:pPr lvl="0"/>
            <a:r>
              <a:rPr lang="de-DE"/>
              <a:t>XX,XX €</a:t>
            </a:r>
          </a:p>
        </p:txBody>
      </p:sp>
      <p:sp>
        <p:nvSpPr>
          <p:cNvPr id="16" name="Textplatzhalter 14">
            <a:extLst>
              <a:ext uri="{FF2B5EF4-FFF2-40B4-BE49-F238E27FC236}">
                <a16:creationId xmlns:a16="http://schemas.microsoft.com/office/drawing/2014/main" id="{B4A631BF-11CB-4E1A-BFDB-7C3FC2908AFB}"/>
              </a:ext>
            </a:extLst>
          </p:cNvPr>
          <p:cNvSpPr>
            <a:spLocks noGrp="1"/>
          </p:cNvSpPr>
          <p:nvPr>
            <p:ph type="body" sz="quarter" idx="13" hasCustomPrompt="1"/>
          </p:nvPr>
        </p:nvSpPr>
        <p:spPr>
          <a:xfrm>
            <a:off x="3749715" y="3132136"/>
            <a:ext cx="1802004" cy="593725"/>
          </a:xfrm>
        </p:spPr>
        <p:txBody>
          <a:bodyPr anchor="ctr" anchorCtr="0"/>
          <a:lstStyle>
            <a:lvl1pPr marL="0" indent="0" algn="ctr">
              <a:buNone/>
              <a:defRPr b="1"/>
            </a:lvl1pPr>
          </a:lstStyle>
          <a:p>
            <a:pPr lvl="0"/>
            <a:r>
              <a:rPr lang="de-DE"/>
              <a:t>XX,XX €</a:t>
            </a:r>
          </a:p>
        </p:txBody>
      </p:sp>
      <p:sp>
        <p:nvSpPr>
          <p:cNvPr id="17" name="Textplatzhalter 14">
            <a:extLst>
              <a:ext uri="{FF2B5EF4-FFF2-40B4-BE49-F238E27FC236}">
                <a16:creationId xmlns:a16="http://schemas.microsoft.com/office/drawing/2014/main" id="{7D52DF4D-32DC-4E13-8728-E3AEB204BD43}"/>
              </a:ext>
            </a:extLst>
          </p:cNvPr>
          <p:cNvSpPr>
            <a:spLocks noGrp="1"/>
          </p:cNvSpPr>
          <p:nvPr>
            <p:ph type="body" sz="quarter" idx="14" hasCustomPrompt="1"/>
          </p:nvPr>
        </p:nvSpPr>
        <p:spPr>
          <a:xfrm>
            <a:off x="6570526" y="3132135"/>
            <a:ext cx="1802004" cy="593725"/>
          </a:xfrm>
        </p:spPr>
        <p:txBody>
          <a:bodyPr anchor="ctr" anchorCtr="0"/>
          <a:lstStyle>
            <a:lvl1pPr marL="0" indent="0" algn="ctr">
              <a:buNone/>
              <a:defRPr b="1"/>
            </a:lvl1pPr>
          </a:lstStyle>
          <a:p>
            <a:pPr lvl="0"/>
            <a:r>
              <a:rPr lang="de-DE"/>
              <a:t>XX,XX €</a:t>
            </a:r>
          </a:p>
        </p:txBody>
      </p:sp>
      <p:sp>
        <p:nvSpPr>
          <p:cNvPr id="18" name="Textplatzhalter 14">
            <a:extLst>
              <a:ext uri="{FF2B5EF4-FFF2-40B4-BE49-F238E27FC236}">
                <a16:creationId xmlns:a16="http://schemas.microsoft.com/office/drawing/2014/main" id="{9725D982-A4EF-446F-A5DF-F26996885DD8}"/>
              </a:ext>
            </a:extLst>
          </p:cNvPr>
          <p:cNvSpPr>
            <a:spLocks noGrp="1"/>
          </p:cNvSpPr>
          <p:nvPr>
            <p:ph type="body" sz="quarter" idx="15" hasCustomPrompt="1"/>
          </p:nvPr>
        </p:nvSpPr>
        <p:spPr>
          <a:xfrm>
            <a:off x="9391337" y="3132134"/>
            <a:ext cx="1791775" cy="593725"/>
          </a:xfrm>
        </p:spPr>
        <p:txBody>
          <a:bodyPr anchor="ctr" anchorCtr="0"/>
          <a:lstStyle>
            <a:lvl1pPr marL="0" indent="0" algn="ctr">
              <a:buNone/>
              <a:defRPr b="1">
                <a:solidFill>
                  <a:schemeClr val="bg1"/>
                </a:solidFill>
              </a:defRPr>
            </a:lvl1pPr>
          </a:lstStyle>
          <a:p>
            <a:pPr lvl="0"/>
            <a:r>
              <a:rPr lang="de-DE"/>
              <a:t>XX,XX €</a:t>
            </a:r>
          </a:p>
        </p:txBody>
      </p:sp>
      <p:sp>
        <p:nvSpPr>
          <p:cNvPr id="19" name="Textplatzhalter 14">
            <a:extLst>
              <a:ext uri="{FF2B5EF4-FFF2-40B4-BE49-F238E27FC236}">
                <a16:creationId xmlns:a16="http://schemas.microsoft.com/office/drawing/2014/main" id="{C72F051C-AC61-4D05-92BD-2F7E037C839E}"/>
              </a:ext>
            </a:extLst>
          </p:cNvPr>
          <p:cNvSpPr>
            <a:spLocks noGrp="1"/>
          </p:cNvSpPr>
          <p:nvPr>
            <p:ph type="body" sz="quarter" idx="16" hasCustomPrompt="1"/>
          </p:nvPr>
        </p:nvSpPr>
        <p:spPr>
          <a:xfrm>
            <a:off x="2457859" y="4300449"/>
            <a:ext cx="1567790" cy="369629"/>
          </a:xfrm>
        </p:spPr>
        <p:txBody>
          <a:bodyPr anchor="ctr" anchorCtr="0"/>
          <a:lstStyle>
            <a:lvl1pPr marL="0" indent="0" algn="ctr">
              <a:buNone/>
              <a:defRPr sz="1600" b="1">
                <a:solidFill>
                  <a:schemeClr val="bg1"/>
                </a:solidFill>
              </a:defRPr>
            </a:lvl1pPr>
          </a:lstStyle>
          <a:p>
            <a:pPr lvl="0"/>
            <a:r>
              <a:rPr lang="de-DE"/>
              <a:t>- XX,XX €</a:t>
            </a:r>
          </a:p>
        </p:txBody>
      </p:sp>
      <p:sp>
        <p:nvSpPr>
          <p:cNvPr id="20" name="Textplatzhalter 14">
            <a:extLst>
              <a:ext uri="{FF2B5EF4-FFF2-40B4-BE49-F238E27FC236}">
                <a16:creationId xmlns:a16="http://schemas.microsoft.com/office/drawing/2014/main" id="{67B4226D-D430-4DAB-9A7B-D43FE05F86A6}"/>
              </a:ext>
            </a:extLst>
          </p:cNvPr>
          <p:cNvSpPr>
            <a:spLocks noGrp="1"/>
          </p:cNvSpPr>
          <p:nvPr>
            <p:ph type="body" sz="quarter" idx="17" hasCustomPrompt="1"/>
          </p:nvPr>
        </p:nvSpPr>
        <p:spPr>
          <a:xfrm>
            <a:off x="5257651" y="4299554"/>
            <a:ext cx="1567790" cy="369629"/>
          </a:xfrm>
        </p:spPr>
        <p:txBody>
          <a:bodyPr anchor="ctr" anchorCtr="0"/>
          <a:lstStyle>
            <a:lvl1pPr marL="0" indent="0" algn="ctr">
              <a:buNone/>
              <a:defRPr sz="1600" b="1">
                <a:solidFill>
                  <a:schemeClr val="bg1"/>
                </a:solidFill>
              </a:defRPr>
            </a:lvl1pPr>
          </a:lstStyle>
          <a:p>
            <a:pPr lvl="0"/>
            <a:r>
              <a:rPr lang="de-DE"/>
              <a:t>- XX,XX €</a:t>
            </a:r>
          </a:p>
        </p:txBody>
      </p:sp>
      <p:sp>
        <p:nvSpPr>
          <p:cNvPr id="21" name="Textplatzhalter 14">
            <a:extLst>
              <a:ext uri="{FF2B5EF4-FFF2-40B4-BE49-F238E27FC236}">
                <a16:creationId xmlns:a16="http://schemas.microsoft.com/office/drawing/2014/main" id="{FE8033FC-9D48-4E3B-B234-E2EF10481D01}"/>
              </a:ext>
            </a:extLst>
          </p:cNvPr>
          <p:cNvSpPr>
            <a:spLocks noGrp="1"/>
          </p:cNvSpPr>
          <p:nvPr>
            <p:ph type="body" sz="quarter" idx="18" hasCustomPrompt="1"/>
          </p:nvPr>
        </p:nvSpPr>
        <p:spPr>
          <a:xfrm>
            <a:off x="8092924" y="4299552"/>
            <a:ext cx="1567790" cy="369629"/>
          </a:xfrm>
        </p:spPr>
        <p:txBody>
          <a:bodyPr anchor="ctr" anchorCtr="0"/>
          <a:lstStyle>
            <a:lvl1pPr marL="0" indent="0" algn="ctr">
              <a:buNone/>
              <a:defRPr sz="1600" b="1">
                <a:solidFill>
                  <a:schemeClr val="bg1"/>
                </a:solidFill>
              </a:defRPr>
            </a:lvl1pPr>
          </a:lstStyle>
          <a:p>
            <a:pPr lvl="0"/>
            <a:r>
              <a:rPr lang="de-DE"/>
              <a:t>+ XX,XX €</a:t>
            </a:r>
          </a:p>
        </p:txBody>
      </p:sp>
      <p:sp>
        <p:nvSpPr>
          <p:cNvPr id="22" name="Textplatzhalter 14">
            <a:extLst>
              <a:ext uri="{FF2B5EF4-FFF2-40B4-BE49-F238E27FC236}">
                <a16:creationId xmlns:a16="http://schemas.microsoft.com/office/drawing/2014/main" id="{C65D6CE7-AA0B-4A36-95A2-975BED9AA8DE}"/>
              </a:ext>
            </a:extLst>
          </p:cNvPr>
          <p:cNvSpPr>
            <a:spLocks noGrp="1"/>
          </p:cNvSpPr>
          <p:nvPr>
            <p:ph type="body" sz="quarter" idx="19" hasCustomPrompt="1"/>
          </p:nvPr>
        </p:nvSpPr>
        <p:spPr>
          <a:xfrm>
            <a:off x="2261341" y="4693995"/>
            <a:ext cx="1960826" cy="907951"/>
          </a:xfrm>
        </p:spPr>
        <p:txBody>
          <a:bodyPr anchor="t" anchorCtr="0"/>
          <a:lstStyle>
            <a:lvl1pPr marL="0" indent="0" algn="ctr">
              <a:buNone/>
              <a:defRPr sz="1600" b="0">
                <a:solidFill>
                  <a:schemeClr val="bg1"/>
                </a:solidFill>
              </a:defRPr>
            </a:lvl1pPr>
          </a:lstStyle>
          <a:p>
            <a:pPr lvl="0"/>
            <a:r>
              <a:rPr lang="de-DE"/>
              <a:t>Text Bearbeiten</a:t>
            </a:r>
          </a:p>
        </p:txBody>
      </p:sp>
      <p:sp>
        <p:nvSpPr>
          <p:cNvPr id="23" name="Textplatzhalter 14">
            <a:extLst>
              <a:ext uri="{FF2B5EF4-FFF2-40B4-BE49-F238E27FC236}">
                <a16:creationId xmlns:a16="http://schemas.microsoft.com/office/drawing/2014/main" id="{93113FAB-8035-4CEB-8009-1EA2E01C9BE7}"/>
              </a:ext>
            </a:extLst>
          </p:cNvPr>
          <p:cNvSpPr>
            <a:spLocks noGrp="1"/>
          </p:cNvSpPr>
          <p:nvPr>
            <p:ph type="body" sz="quarter" idx="20" hasCustomPrompt="1"/>
          </p:nvPr>
        </p:nvSpPr>
        <p:spPr>
          <a:xfrm>
            <a:off x="5061133" y="4693100"/>
            <a:ext cx="1960826" cy="907951"/>
          </a:xfrm>
        </p:spPr>
        <p:txBody>
          <a:bodyPr anchor="t" anchorCtr="0"/>
          <a:lstStyle>
            <a:lvl1pPr marL="0" indent="0" algn="ctr">
              <a:buNone/>
              <a:defRPr sz="1600" b="0">
                <a:solidFill>
                  <a:schemeClr val="bg1"/>
                </a:solidFill>
              </a:defRPr>
            </a:lvl1pPr>
          </a:lstStyle>
          <a:p>
            <a:pPr lvl="0"/>
            <a:r>
              <a:rPr lang="de-DE"/>
              <a:t>Text Bearbeiten</a:t>
            </a:r>
          </a:p>
        </p:txBody>
      </p:sp>
      <p:sp>
        <p:nvSpPr>
          <p:cNvPr id="24" name="Textplatzhalter 14">
            <a:extLst>
              <a:ext uri="{FF2B5EF4-FFF2-40B4-BE49-F238E27FC236}">
                <a16:creationId xmlns:a16="http://schemas.microsoft.com/office/drawing/2014/main" id="{0EE436BB-5615-4A34-BA69-6D97D8670265}"/>
              </a:ext>
            </a:extLst>
          </p:cNvPr>
          <p:cNvSpPr>
            <a:spLocks noGrp="1"/>
          </p:cNvSpPr>
          <p:nvPr>
            <p:ph type="body" sz="quarter" idx="21" hasCustomPrompt="1"/>
          </p:nvPr>
        </p:nvSpPr>
        <p:spPr>
          <a:xfrm>
            <a:off x="7896406" y="4693098"/>
            <a:ext cx="1960826" cy="907951"/>
          </a:xfrm>
        </p:spPr>
        <p:txBody>
          <a:bodyPr anchor="t" anchorCtr="0"/>
          <a:lstStyle>
            <a:lvl1pPr marL="0" indent="0" algn="ctr">
              <a:buNone/>
              <a:defRPr sz="1600" b="0">
                <a:solidFill>
                  <a:schemeClr val="bg1"/>
                </a:solidFill>
              </a:defRPr>
            </a:lvl1pPr>
          </a:lstStyle>
          <a:p>
            <a:pPr lvl="0"/>
            <a:r>
              <a:rPr lang="de-DE"/>
              <a:t>Text Bearbeiten</a:t>
            </a:r>
          </a:p>
        </p:txBody>
      </p:sp>
      <p:sp>
        <p:nvSpPr>
          <p:cNvPr id="25" name="Textplatzhalter 14">
            <a:extLst>
              <a:ext uri="{FF2B5EF4-FFF2-40B4-BE49-F238E27FC236}">
                <a16:creationId xmlns:a16="http://schemas.microsoft.com/office/drawing/2014/main" id="{4212E87D-2082-4A82-B349-72BF43E2FAE3}"/>
              </a:ext>
            </a:extLst>
          </p:cNvPr>
          <p:cNvSpPr>
            <a:spLocks noGrp="1"/>
          </p:cNvSpPr>
          <p:nvPr>
            <p:ph type="body" sz="quarter" idx="22" hasCustomPrompt="1"/>
          </p:nvPr>
        </p:nvSpPr>
        <p:spPr>
          <a:xfrm>
            <a:off x="506680" y="2013480"/>
            <a:ext cx="2684576" cy="369629"/>
          </a:xfrm>
        </p:spPr>
        <p:txBody>
          <a:bodyPr anchor="ctr" anchorCtr="0"/>
          <a:lstStyle>
            <a:lvl1pPr marL="0" indent="0" algn="ctr">
              <a:buNone/>
              <a:defRPr sz="1600" b="1">
                <a:solidFill>
                  <a:schemeClr val="bg1"/>
                </a:solidFill>
              </a:defRPr>
            </a:lvl1pPr>
          </a:lstStyle>
          <a:p>
            <a:pPr lvl="0"/>
            <a:r>
              <a:rPr lang="de-DE"/>
              <a:t>Text Bearbeiten</a:t>
            </a:r>
          </a:p>
        </p:txBody>
      </p:sp>
      <p:sp>
        <p:nvSpPr>
          <p:cNvPr id="26" name="Textplatzhalter 14">
            <a:extLst>
              <a:ext uri="{FF2B5EF4-FFF2-40B4-BE49-F238E27FC236}">
                <a16:creationId xmlns:a16="http://schemas.microsoft.com/office/drawing/2014/main" id="{5BEFC9E6-8C27-4409-89F1-06F214C8CA76}"/>
              </a:ext>
            </a:extLst>
          </p:cNvPr>
          <p:cNvSpPr>
            <a:spLocks noGrp="1"/>
          </p:cNvSpPr>
          <p:nvPr>
            <p:ph type="body" sz="quarter" idx="23" hasCustomPrompt="1"/>
          </p:nvPr>
        </p:nvSpPr>
        <p:spPr>
          <a:xfrm>
            <a:off x="9000744" y="2013479"/>
            <a:ext cx="2684576" cy="369629"/>
          </a:xfrm>
        </p:spPr>
        <p:txBody>
          <a:bodyPr anchor="ctr" anchorCtr="0"/>
          <a:lstStyle>
            <a:lvl1pPr marL="0" indent="0" algn="ctr">
              <a:buNone/>
              <a:defRPr sz="1600" b="1">
                <a:solidFill>
                  <a:schemeClr val="bg1"/>
                </a:solidFill>
              </a:defRPr>
            </a:lvl1pPr>
          </a:lstStyle>
          <a:p>
            <a:pPr lvl="0"/>
            <a:r>
              <a:rPr lang="de-DE"/>
              <a:t>Text Bearbeiten</a:t>
            </a:r>
          </a:p>
        </p:txBody>
      </p:sp>
    </p:spTree>
    <p:extLst>
      <p:ext uri="{BB962C8B-B14F-4D97-AF65-F5344CB8AC3E}">
        <p14:creationId xmlns:p14="http://schemas.microsoft.com/office/powerpoint/2010/main" val="13715806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anke">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7D10B4DC-169B-458D-9256-6521E813AC25}"/>
              </a:ext>
            </a:extLst>
          </p:cNvPr>
          <p:cNvSpPr>
            <a:spLocks noGrp="1"/>
          </p:cNvSpPr>
          <p:nvPr>
            <p:ph type="ftr" sz="quarter" idx="10"/>
          </p:nvPr>
        </p:nvSpPr>
        <p:spPr/>
        <p:txBody>
          <a:bodyPr/>
          <a:lstStyle/>
          <a:p>
            <a:r>
              <a:rPr lang="de-DE"/>
              <a:t>Sambia: Lions WaSH-Projekt 2023/2024</a:t>
            </a:r>
          </a:p>
        </p:txBody>
      </p:sp>
      <p:sp>
        <p:nvSpPr>
          <p:cNvPr id="4" name="Foliennummernplatzhalter 3">
            <a:extLst>
              <a:ext uri="{FF2B5EF4-FFF2-40B4-BE49-F238E27FC236}">
                <a16:creationId xmlns:a16="http://schemas.microsoft.com/office/drawing/2014/main" id="{EDA8ACE0-A695-4433-94C0-01CB5F7CB074}"/>
              </a:ext>
            </a:extLst>
          </p:cNvPr>
          <p:cNvSpPr>
            <a:spLocks noGrp="1"/>
          </p:cNvSpPr>
          <p:nvPr>
            <p:ph type="sldNum" sz="quarter" idx="11"/>
          </p:nvPr>
        </p:nvSpPr>
        <p:spPr/>
        <p:txBody>
          <a:bodyPr/>
          <a:lstStyle/>
          <a:p>
            <a:fld id="{DDF5A8BD-E949-4BEE-BC04-18DF6B43ADBB}" type="slidenum">
              <a:rPr lang="de-DE" smtClean="0"/>
              <a:pPr/>
              <a:t>‹Nr.›</a:t>
            </a:fld>
            <a:endParaRPr lang="de-DE"/>
          </a:p>
        </p:txBody>
      </p:sp>
      <p:sp>
        <p:nvSpPr>
          <p:cNvPr id="5" name="Rechteck 4">
            <a:extLst>
              <a:ext uri="{FF2B5EF4-FFF2-40B4-BE49-F238E27FC236}">
                <a16:creationId xmlns:a16="http://schemas.microsoft.com/office/drawing/2014/main" id="{204114EB-28B6-4BA9-8411-9FA2892FA473}"/>
              </a:ext>
            </a:extLst>
          </p:cNvPr>
          <p:cNvSpPr/>
          <p:nvPr userDrawn="1"/>
        </p:nvSpPr>
        <p:spPr>
          <a:xfrm>
            <a:off x="91440" y="0"/>
            <a:ext cx="12100559" cy="6857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itelplatzhalter 1">
            <a:extLst>
              <a:ext uri="{FF2B5EF4-FFF2-40B4-BE49-F238E27FC236}">
                <a16:creationId xmlns:a16="http://schemas.microsoft.com/office/drawing/2014/main" id="{91D1E354-655E-4F6E-A081-8978C0CD95D3}"/>
              </a:ext>
            </a:extLst>
          </p:cNvPr>
          <p:cNvSpPr>
            <a:spLocks noGrp="1"/>
          </p:cNvSpPr>
          <p:nvPr>
            <p:ph type="title" hasCustomPrompt="1"/>
          </p:nvPr>
        </p:nvSpPr>
        <p:spPr>
          <a:xfrm>
            <a:off x="1541632" y="2602317"/>
            <a:ext cx="5341929" cy="2062353"/>
          </a:xfrm>
          <a:prstGeom prst="rect">
            <a:avLst/>
          </a:prstGeom>
        </p:spPr>
        <p:txBody>
          <a:bodyPr vert="horz" lIns="0" tIns="45720" rIns="0" bIns="72000" rtlCol="0" anchor="b">
            <a:noAutofit/>
          </a:bodyPr>
          <a:lstStyle>
            <a:lvl1pPr algn="ctr">
              <a:defRPr sz="4800" b="1">
                <a:solidFill>
                  <a:schemeClr val="bg1"/>
                </a:solidFill>
              </a:defRPr>
            </a:lvl1pPr>
          </a:lstStyle>
          <a:p>
            <a:r>
              <a:rPr lang="de-DE"/>
              <a:t>Danke an alle Helferinnen und </a:t>
            </a:r>
            <a:r>
              <a:rPr lang="de-DE" err="1"/>
              <a:t>helfer</a:t>
            </a:r>
            <a:endParaRPr lang="de-DE"/>
          </a:p>
        </p:txBody>
      </p:sp>
      <p:cxnSp>
        <p:nvCxnSpPr>
          <p:cNvPr id="7" name="Gerader Verbinder 6">
            <a:extLst>
              <a:ext uri="{FF2B5EF4-FFF2-40B4-BE49-F238E27FC236}">
                <a16:creationId xmlns:a16="http://schemas.microsoft.com/office/drawing/2014/main" id="{58E1427A-6E5B-4315-A761-A7D9501827A9}"/>
              </a:ext>
            </a:extLst>
          </p:cNvPr>
          <p:cNvCxnSpPr>
            <a:cxnSpLocks/>
          </p:cNvCxnSpPr>
          <p:nvPr userDrawn="1"/>
        </p:nvCxnSpPr>
        <p:spPr>
          <a:xfrm>
            <a:off x="1541632" y="5044147"/>
            <a:ext cx="5341929" cy="0"/>
          </a:xfrm>
          <a:prstGeom prst="line">
            <a:avLst/>
          </a:prstGeom>
          <a:ln w="92075"/>
        </p:spPr>
        <p:style>
          <a:lnRef idx="1">
            <a:schemeClr val="accent1"/>
          </a:lnRef>
          <a:fillRef idx="0">
            <a:schemeClr val="accent1"/>
          </a:fillRef>
          <a:effectRef idx="0">
            <a:schemeClr val="accent1"/>
          </a:effectRef>
          <a:fontRef idx="minor">
            <a:schemeClr val="tx1"/>
          </a:fontRef>
        </p:style>
      </p:cxnSp>
      <p:pic>
        <p:nvPicPr>
          <p:cNvPr id="10" name="Grafik 9" descr="Ein Bild, das Zeichnung, Essen enthält.&#10;&#10;Automatisch generierte Beschreibung">
            <a:extLst>
              <a:ext uri="{FF2B5EF4-FFF2-40B4-BE49-F238E27FC236}">
                <a16:creationId xmlns:a16="http://schemas.microsoft.com/office/drawing/2014/main" id="{4031A778-C618-4B4C-9809-B9DD0A47D7FF}"/>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a:stretch/>
        </p:blipFill>
        <p:spPr>
          <a:xfrm>
            <a:off x="3813764" y="1378331"/>
            <a:ext cx="1034888" cy="946636"/>
          </a:xfrm>
          <a:prstGeom prst="rect">
            <a:avLst/>
          </a:prstGeom>
        </p:spPr>
      </p:pic>
      <p:sp>
        <p:nvSpPr>
          <p:cNvPr id="14" name="Textplatzhalter 13">
            <a:extLst>
              <a:ext uri="{FF2B5EF4-FFF2-40B4-BE49-F238E27FC236}">
                <a16:creationId xmlns:a16="http://schemas.microsoft.com/office/drawing/2014/main" id="{DC056CA4-83F6-485C-B4C5-483E4A2C8C11}"/>
              </a:ext>
            </a:extLst>
          </p:cNvPr>
          <p:cNvSpPr>
            <a:spLocks noGrp="1"/>
          </p:cNvSpPr>
          <p:nvPr>
            <p:ph type="body" sz="quarter" idx="12" hasCustomPrompt="1"/>
          </p:nvPr>
        </p:nvSpPr>
        <p:spPr>
          <a:xfrm>
            <a:off x="8239125" y="0"/>
            <a:ext cx="2660650" cy="6858000"/>
          </a:xfrm>
        </p:spPr>
        <p:txBody>
          <a:bodyPr/>
          <a:lstStyle>
            <a:lvl1pPr marL="0" indent="0" algn="ctr">
              <a:buNone/>
              <a:defRPr>
                <a:solidFill>
                  <a:schemeClr val="bg1"/>
                </a:solidFill>
              </a:defRPr>
            </a:lvl1pPr>
          </a:lstStyle>
          <a:p>
            <a:pPr lvl="0"/>
            <a:r>
              <a:rPr lang="de-DE"/>
              <a:t>Name</a:t>
            </a:r>
          </a:p>
          <a:p>
            <a:pPr lvl="0"/>
            <a:r>
              <a:rPr lang="de-DE"/>
              <a:t>Name</a:t>
            </a:r>
          </a:p>
          <a:p>
            <a:pPr lvl="0"/>
            <a:r>
              <a:rPr lang="de-DE"/>
              <a:t>Name</a:t>
            </a:r>
          </a:p>
          <a:p>
            <a:pPr lvl="0"/>
            <a:r>
              <a:rPr lang="de-DE"/>
              <a:t>Name</a:t>
            </a:r>
          </a:p>
          <a:p>
            <a:pPr lvl="0"/>
            <a:r>
              <a:rPr lang="de-DE"/>
              <a:t>Name</a:t>
            </a:r>
          </a:p>
          <a:p>
            <a:pPr lvl="0"/>
            <a:r>
              <a:rPr lang="de-DE"/>
              <a:t>Name</a:t>
            </a:r>
          </a:p>
          <a:p>
            <a:pPr lvl="0"/>
            <a:r>
              <a:rPr lang="de-DE"/>
              <a:t>Name</a:t>
            </a:r>
          </a:p>
          <a:p>
            <a:pPr lvl="0"/>
            <a:r>
              <a:rPr lang="de-DE"/>
              <a:t>Name</a:t>
            </a:r>
          </a:p>
          <a:p>
            <a:pPr lvl="0"/>
            <a:r>
              <a:rPr lang="de-DE"/>
              <a:t>Name</a:t>
            </a:r>
          </a:p>
          <a:p>
            <a:pPr lvl="0"/>
            <a:r>
              <a:rPr lang="de-DE"/>
              <a:t>Name</a:t>
            </a:r>
          </a:p>
          <a:p>
            <a:pPr lvl="0"/>
            <a:r>
              <a:rPr lang="de-DE"/>
              <a:t>Name</a:t>
            </a:r>
          </a:p>
          <a:p>
            <a:pPr lvl="0"/>
            <a:r>
              <a:rPr lang="de-DE"/>
              <a:t>Name</a:t>
            </a:r>
          </a:p>
          <a:p>
            <a:pPr lvl="0"/>
            <a:r>
              <a:rPr lang="de-DE"/>
              <a:t>Name</a:t>
            </a:r>
          </a:p>
          <a:p>
            <a:pPr lvl="0"/>
            <a:r>
              <a:rPr lang="de-DE"/>
              <a:t>Name</a:t>
            </a:r>
          </a:p>
          <a:p>
            <a:pPr lvl="0"/>
            <a:r>
              <a:rPr lang="de-DE"/>
              <a:t>Name</a:t>
            </a:r>
          </a:p>
        </p:txBody>
      </p:sp>
    </p:spTree>
    <p:extLst>
      <p:ext uri="{BB962C8B-B14F-4D97-AF65-F5344CB8AC3E}">
        <p14:creationId xmlns:p14="http://schemas.microsoft.com/office/powerpoint/2010/main" val="344751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30000" fill="hold"/>
                                        <p:tgtEl>
                                          <p:spTgt spid="14"/>
                                        </p:tgtEl>
                                        <p:attrNameLst>
                                          <p:attrName>ppt_x</p:attrName>
                                        </p:attrNameLst>
                                      </p:cBhvr>
                                      <p:tavLst>
                                        <p:tav tm="0">
                                          <p:val>
                                            <p:strVal val="#ppt_x"/>
                                          </p:val>
                                        </p:tav>
                                        <p:tav tm="100000">
                                          <p:val>
                                            <p:strVal val="#ppt_x"/>
                                          </p:val>
                                        </p:tav>
                                      </p:tavLst>
                                    </p:anim>
                                    <p:anim calcmode="lin" valueType="num">
                                      <p:cBhvr additive="base">
                                        <p:cTn id="8" dur="30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tmplLst>
          <p:tmpl>
            <p:tnLst>
              <p:par>
                <p:cTn presetID="2" presetClass="entr" presetSubtype="4"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30000" fill="hold"/>
                        <p:tgtEl>
                          <p:spTgt spid="14"/>
                        </p:tgtEl>
                        <p:attrNameLst>
                          <p:attrName>ppt_x</p:attrName>
                        </p:attrNameLst>
                      </p:cBhvr>
                      <p:tavLst>
                        <p:tav tm="0">
                          <p:val>
                            <p:strVal val="#ppt_x"/>
                          </p:val>
                        </p:tav>
                        <p:tav tm="100000">
                          <p:val>
                            <p:strVal val="#ppt_x"/>
                          </p:val>
                        </p:tav>
                      </p:tavLst>
                    </p:anim>
                    <p:anim calcmode="lin" valueType="num">
                      <p:cBhvr additive="base">
                        <p:cTn dur="30000" fill="hold"/>
                        <p:tgtEl>
                          <p:spTgt spid="14"/>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BD9E47-44D4-4739-B425-79A7F00DD7B8}"/>
              </a:ext>
            </a:extLst>
          </p:cNvPr>
          <p:cNvSpPr>
            <a:spLocks noGrp="1"/>
          </p:cNvSpPr>
          <p:nvPr>
            <p:ph type="title"/>
          </p:nvPr>
        </p:nvSpPr>
        <p:spPr>
          <a:xfrm>
            <a:off x="334963" y="333379"/>
            <a:ext cx="11522074" cy="1032506"/>
          </a:xfrm>
          <a:prstGeom prst="rect">
            <a:avLst/>
          </a:prstGeom>
        </p:spPr>
        <p:txBody>
          <a:bodyPr/>
          <a:lstStyle/>
          <a:p>
            <a:r>
              <a:rPr lang="de-DE"/>
              <a:t>Mastertitelformat bearbeiten</a:t>
            </a:r>
          </a:p>
        </p:txBody>
      </p:sp>
      <p:sp>
        <p:nvSpPr>
          <p:cNvPr id="5" name="Foliennummernplatzhalter 4">
            <a:extLst>
              <a:ext uri="{FF2B5EF4-FFF2-40B4-BE49-F238E27FC236}">
                <a16:creationId xmlns:a16="http://schemas.microsoft.com/office/drawing/2014/main" id="{6E6232B0-457A-4201-9E2E-0F3F018775FC}"/>
              </a:ext>
            </a:extLst>
          </p:cNvPr>
          <p:cNvSpPr>
            <a:spLocks noGrp="1"/>
          </p:cNvSpPr>
          <p:nvPr>
            <p:ph type="sldNum" sz="quarter" idx="12"/>
          </p:nvPr>
        </p:nvSpPr>
        <p:spPr/>
        <p:txBody>
          <a:bodyPr/>
          <a:lstStyle>
            <a:lvl1pPr>
              <a:defRPr>
                <a:solidFill>
                  <a:schemeClr val="accent3">
                    <a:lumMod val="75000"/>
                  </a:schemeClr>
                </a:solidFill>
              </a:defRPr>
            </a:lvl1pPr>
          </a:lstStyle>
          <a:p>
            <a:fld id="{DDF5A8BD-E949-4BEE-BC04-18DF6B43ADBB}" type="slidenum">
              <a:rPr lang="de-DE" smtClean="0"/>
              <a:pPr/>
              <a:t>‹Nr.›</a:t>
            </a:fld>
            <a:endParaRPr lang="de-DE"/>
          </a:p>
        </p:txBody>
      </p:sp>
      <p:sp>
        <p:nvSpPr>
          <p:cNvPr id="3" name="Fußzeilenplatzhalter 2">
            <a:extLst>
              <a:ext uri="{FF2B5EF4-FFF2-40B4-BE49-F238E27FC236}">
                <a16:creationId xmlns:a16="http://schemas.microsoft.com/office/drawing/2014/main" id="{022F8230-0FC4-4B7C-8510-96FA1CBAF31A}"/>
              </a:ext>
            </a:extLst>
          </p:cNvPr>
          <p:cNvSpPr>
            <a:spLocks noGrp="1"/>
          </p:cNvSpPr>
          <p:nvPr>
            <p:ph type="ftr" sz="quarter" idx="13"/>
          </p:nvPr>
        </p:nvSpPr>
        <p:spPr/>
        <p:txBody>
          <a:bodyPr/>
          <a:lstStyle>
            <a:lvl1pPr>
              <a:defRPr>
                <a:solidFill>
                  <a:schemeClr val="accent3">
                    <a:lumMod val="75000"/>
                  </a:schemeClr>
                </a:solidFill>
              </a:defRPr>
            </a:lvl1pPr>
          </a:lstStyle>
          <a:p>
            <a:r>
              <a:rPr lang="de-DE"/>
              <a:t>Sambia: Lions WaSH-Projekt 2023/2024</a:t>
            </a:r>
          </a:p>
        </p:txBody>
      </p:sp>
    </p:spTree>
    <p:extLst>
      <p:ext uri="{BB962C8B-B14F-4D97-AF65-F5344CB8AC3E}">
        <p14:creationId xmlns:p14="http://schemas.microsoft.com/office/powerpoint/2010/main" val="22315896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chemeClr val="bg1"/>
        </a:soli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ADBB452C-DA87-4545-8DF8-34C45F639AA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156616" y="101602"/>
            <a:ext cx="7091742" cy="6807196"/>
          </a:xfrm>
          <a:prstGeom prst="rect">
            <a:avLst/>
          </a:prstGeom>
        </p:spPr>
      </p:pic>
      <p:sp>
        <p:nvSpPr>
          <p:cNvPr id="45" name="Rechteck 44" hidden="1">
            <a:extLst>
              <a:ext uri="{FF2B5EF4-FFF2-40B4-BE49-F238E27FC236}">
                <a16:creationId xmlns:a16="http://schemas.microsoft.com/office/drawing/2014/main" id="{7314C94F-CB29-4066-8772-E60492061245}"/>
              </a:ext>
            </a:extLst>
          </p:cNvPr>
          <p:cNvSpPr/>
          <p:nvPr userDrawn="1"/>
        </p:nvSpPr>
        <p:spPr>
          <a:xfrm>
            <a:off x="0" y="1587906"/>
            <a:ext cx="12192000" cy="2412995"/>
          </a:xfrm>
          <a:prstGeom prst="rect">
            <a:avLst/>
          </a:prstGeom>
          <a:gradFill flip="none" rotWithShape="1">
            <a:gsLst>
              <a:gs pos="0">
                <a:schemeClr val="tx1"/>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Rechteck 55">
            <a:extLst>
              <a:ext uri="{FF2B5EF4-FFF2-40B4-BE49-F238E27FC236}">
                <a16:creationId xmlns:a16="http://schemas.microsoft.com/office/drawing/2014/main" id="{0D45F7F7-D1F7-447B-A479-2B87CDC9A189}"/>
              </a:ext>
            </a:extLst>
          </p:cNvPr>
          <p:cNvSpPr/>
          <p:nvPr userDrawn="1"/>
        </p:nvSpPr>
        <p:spPr>
          <a:xfrm>
            <a:off x="0" y="101601"/>
            <a:ext cx="5153025" cy="67563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 name="Titel 1">
            <a:extLst>
              <a:ext uri="{FF2B5EF4-FFF2-40B4-BE49-F238E27FC236}">
                <a16:creationId xmlns:a16="http://schemas.microsoft.com/office/drawing/2014/main" id="{207D8119-9A38-4D7F-91B7-7A25F71078AD}"/>
              </a:ext>
            </a:extLst>
          </p:cNvPr>
          <p:cNvSpPr>
            <a:spLocks noGrp="1"/>
          </p:cNvSpPr>
          <p:nvPr>
            <p:ph type="ctrTitle" hasCustomPrompt="1"/>
          </p:nvPr>
        </p:nvSpPr>
        <p:spPr>
          <a:xfrm>
            <a:off x="291194" y="4663696"/>
            <a:ext cx="4576081" cy="748674"/>
          </a:xfrm>
          <a:prstGeom prst="rect">
            <a:avLst/>
          </a:prstGeom>
        </p:spPr>
        <p:txBody>
          <a:bodyPr wrap="square" anchor="b"/>
          <a:lstStyle>
            <a:lvl1pPr algn="l">
              <a:defRPr sz="4400" b="1">
                <a:solidFill>
                  <a:schemeClr val="accent1"/>
                </a:solidFill>
                <a:latin typeface="+mj-lt"/>
              </a:defRPr>
            </a:lvl1pPr>
          </a:lstStyle>
          <a:p>
            <a:r>
              <a:rPr lang="de-DE"/>
              <a:t>Mastertitel Zweizeilig</a:t>
            </a:r>
          </a:p>
        </p:txBody>
      </p:sp>
      <p:sp>
        <p:nvSpPr>
          <p:cNvPr id="3" name="Untertitel 2">
            <a:extLst>
              <a:ext uri="{FF2B5EF4-FFF2-40B4-BE49-F238E27FC236}">
                <a16:creationId xmlns:a16="http://schemas.microsoft.com/office/drawing/2014/main" id="{4E6B7623-C747-447B-B77D-8860A11A4529}"/>
              </a:ext>
            </a:extLst>
          </p:cNvPr>
          <p:cNvSpPr>
            <a:spLocks noGrp="1"/>
          </p:cNvSpPr>
          <p:nvPr>
            <p:ph type="subTitle" idx="1"/>
          </p:nvPr>
        </p:nvSpPr>
        <p:spPr>
          <a:xfrm>
            <a:off x="291194" y="5463170"/>
            <a:ext cx="4576081" cy="504371"/>
          </a:xfrm>
        </p:spPr>
        <p:txBody>
          <a:bodyPr>
            <a:normAutofit/>
          </a:bodyPr>
          <a:lstStyle>
            <a:lvl1pPr marL="0" indent="0" algn="l">
              <a:buNone/>
              <a:defRPr sz="20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pic>
        <p:nvPicPr>
          <p:cNvPr id="6" name="Grafik 5">
            <a:extLst>
              <a:ext uri="{FF2B5EF4-FFF2-40B4-BE49-F238E27FC236}">
                <a16:creationId xmlns:a16="http://schemas.microsoft.com/office/drawing/2014/main" id="{29E08F1E-7F0D-462E-91CF-7961D621BDB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89178" y="352578"/>
            <a:ext cx="3083687" cy="648615"/>
          </a:xfrm>
          <a:prstGeom prst="rect">
            <a:avLst/>
          </a:prstGeom>
        </p:spPr>
      </p:pic>
      <p:cxnSp>
        <p:nvCxnSpPr>
          <p:cNvPr id="19" name="Gerader Verbinder 18">
            <a:extLst>
              <a:ext uri="{FF2B5EF4-FFF2-40B4-BE49-F238E27FC236}">
                <a16:creationId xmlns:a16="http://schemas.microsoft.com/office/drawing/2014/main" id="{A8E4431A-F98E-4B61-894B-E86967A48F06}"/>
              </a:ext>
            </a:extLst>
          </p:cNvPr>
          <p:cNvCxnSpPr>
            <a:cxnSpLocks/>
          </p:cNvCxnSpPr>
          <p:nvPr userDrawn="1"/>
        </p:nvCxnSpPr>
        <p:spPr>
          <a:xfrm>
            <a:off x="0" y="50800"/>
            <a:ext cx="12200965" cy="0"/>
          </a:xfrm>
          <a:prstGeom prst="line">
            <a:avLst/>
          </a:prstGeom>
          <a:ln w="1111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16193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1_Titelfolie">
    <p:bg>
      <p:bgPr>
        <a:solidFill>
          <a:schemeClr val="bg1"/>
        </a:soli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ADBB452C-DA87-4545-8DF8-34C45F639AA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987385" y="50800"/>
            <a:ext cx="8288392" cy="6808382"/>
          </a:xfrm>
          <a:prstGeom prst="rect">
            <a:avLst/>
          </a:prstGeom>
        </p:spPr>
      </p:pic>
      <p:sp>
        <p:nvSpPr>
          <p:cNvPr id="45" name="Rechteck 44" hidden="1">
            <a:extLst>
              <a:ext uri="{FF2B5EF4-FFF2-40B4-BE49-F238E27FC236}">
                <a16:creationId xmlns:a16="http://schemas.microsoft.com/office/drawing/2014/main" id="{7314C94F-CB29-4066-8772-E60492061245}"/>
              </a:ext>
            </a:extLst>
          </p:cNvPr>
          <p:cNvSpPr/>
          <p:nvPr userDrawn="1"/>
        </p:nvSpPr>
        <p:spPr>
          <a:xfrm>
            <a:off x="0" y="1587906"/>
            <a:ext cx="12192000" cy="2412995"/>
          </a:xfrm>
          <a:prstGeom prst="rect">
            <a:avLst/>
          </a:prstGeom>
          <a:gradFill flip="none" rotWithShape="1">
            <a:gsLst>
              <a:gs pos="0">
                <a:schemeClr val="tx1"/>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Rechteck 55">
            <a:extLst>
              <a:ext uri="{FF2B5EF4-FFF2-40B4-BE49-F238E27FC236}">
                <a16:creationId xmlns:a16="http://schemas.microsoft.com/office/drawing/2014/main" id="{0D45F7F7-D1F7-447B-A479-2B87CDC9A189}"/>
              </a:ext>
            </a:extLst>
          </p:cNvPr>
          <p:cNvSpPr/>
          <p:nvPr userDrawn="1"/>
        </p:nvSpPr>
        <p:spPr>
          <a:xfrm>
            <a:off x="0" y="101601"/>
            <a:ext cx="5153025" cy="67563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 name="Titel 1">
            <a:extLst>
              <a:ext uri="{FF2B5EF4-FFF2-40B4-BE49-F238E27FC236}">
                <a16:creationId xmlns:a16="http://schemas.microsoft.com/office/drawing/2014/main" id="{207D8119-9A38-4D7F-91B7-7A25F71078AD}"/>
              </a:ext>
            </a:extLst>
          </p:cNvPr>
          <p:cNvSpPr>
            <a:spLocks noGrp="1"/>
          </p:cNvSpPr>
          <p:nvPr>
            <p:ph type="ctrTitle" hasCustomPrompt="1"/>
          </p:nvPr>
        </p:nvSpPr>
        <p:spPr>
          <a:xfrm>
            <a:off x="291194" y="4663696"/>
            <a:ext cx="4576081" cy="748674"/>
          </a:xfrm>
          <a:prstGeom prst="rect">
            <a:avLst/>
          </a:prstGeom>
        </p:spPr>
        <p:txBody>
          <a:bodyPr wrap="square" anchor="b"/>
          <a:lstStyle>
            <a:lvl1pPr algn="l">
              <a:defRPr sz="4400" b="1">
                <a:solidFill>
                  <a:schemeClr val="accent1"/>
                </a:solidFill>
                <a:latin typeface="+mj-lt"/>
              </a:defRPr>
            </a:lvl1pPr>
          </a:lstStyle>
          <a:p>
            <a:r>
              <a:rPr lang="de-DE"/>
              <a:t>Mastertitel Zweizeilig</a:t>
            </a:r>
          </a:p>
        </p:txBody>
      </p:sp>
      <p:sp>
        <p:nvSpPr>
          <p:cNvPr id="3" name="Untertitel 2">
            <a:extLst>
              <a:ext uri="{FF2B5EF4-FFF2-40B4-BE49-F238E27FC236}">
                <a16:creationId xmlns:a16="http://schemas.microsoft.com/office/drawing/2014/main" id="{4E6B7623-C747-447B-B77D-8860A11A4529}"/>
              </a:ext>
            </a:extLst>
          </p:cNvPr>
          <p:cNvSpPr>
            <a:spLocks noGrp="1"/>
          </p:cNvSpPr>
          <p:nvPr>
            <p:ph type="subTitle" idx="1"/>
          </p:nvPr>
        </p:nvSpPr>
        <p:spPr>
          <a:xfrm>
            <a:off x="291194" y="5463170"/>
            <a:ext cx="4576081" cy="504371"/>
          </a:xfrm>
        </p:spPr>
        <p:txBody>
          <a:bodyPr>
            <a:normAutofit/>
          </a:bodyPr>
          <a:lstStyle>
            <a:lvl1pPr marL="0" indent="0" algn="l">
              <a:buNone/>
              <a:defRPr sz="20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pic>
        <p:nvPicPr>
          <p:cNvPr id="11" name="Grafik 10">
            <a:extLst>
              <a:ext uri="{FF2B5EF4-FFF2-40B4-BE49-F238E27FC236}">
                <a16:creationId xmlns:a16="http://schemas.microsoft.com/office/drawing/2014/main" id="{79E2A85B-BC03-42C9-BDEC-59585BAF49C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89178" y="352578"/>
            <a:ext cx="3083687" cy="648615"/>
          </a:xfrm>
          <a:prstGeom prst="rect">
            <a:avLst/>
          </a:prstGeom>
        </p:spPr>
      </p:pic>
      <p:cxnSp>
        <p:nvCxnSpPr>
          <p:cNvPr id="19" name="Gerader Verbinder 18">
            <a:extLst>
              <a:ext uri="{FF2B5EF4-FFF2-40B4-BE49-F238E27FC236}">
                <a16:creationId xmlns:a16="http://schemas.microsoft.com/office/drawing/2014/main" id="{A8E4431A-F98E-4B61-894B-E86967A48F06}"/>
              </a:ext>
            </a:extLst>
          </p:cNvPr>
          <p:cNvCxnSpPr>
            <a:cxnSpLocks/>
          </p:cNvCxnSpPr>
          <p:nvPr userDrawn="1"/>
        </p:nvCxnSpPr>
        <p:spPr>
          <a:xfrm>
            <a:off x="0" y="50800"/>
            <a:ext cx="12200965" cy="0"/>
          </a:xfrm>
          <a:prstGeom prst="line">
            <a:avLst/>
          </a:prstGeom>
          <a:ln w="1111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8201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Kapiteltrenner">
    <p:bg>
      <p:bgPr>
        <a:solidFill>
          <a:schemeClr val="bg1"/>
        </a:solidFill>
        <a:effectLst/>
      </p:bgPr>
    </p:bg>
    <p:spTree>
      <p:nvGrpSpPr>
        <p:cNvPr id="1" name=""/>
        <p:cNvGrpSpPr/>
        <p:nvPr/>
      </p:nvGrpSpPr>
      <p:grpSpPr>
        <a:xfrm>
          <a:off x="0" y="0"/>
          <a:ext cx="0" cy="0"/>
          <a:chOff x="0" y="0"/>
          <a:chExt cx="0" cy="0"/>
        </a:xfrm>
      </p:grpSpPr>
      <p:sp>
        <p:nvSpPr>
          <p:cNvPr id="45" name="Rechteck 44" hidden="1">
            <a:extLst>
              <a:ext uri="{FF2B5EF4-FFF2-40B4-BE49-F238E27FC236}">
                <a16:creationId xmlns:a16="http://schemas.microsoft.com/office/drawing/2014/main" id="{7314C94F-CB29-4066-8772-E60492061245}"/>
              </a:ext>
            </a:extLst>
          </p:cNvPr>
          <p:cNvSpPr/>
          <p:nvPr userDrawn="1"/>
        </p:nvSpPr>
        <p:spPr>
          <a:xfrm>
            <a:off x="0" y="1587906"/>
            <a:ext cx="12192000" cy="2412995"/>
          </a:xfrm>
          <a:prstGeom prst="rect">
            <a:avLst/>
          </a:prstGeom>
          <a:gradFill flip="none" rotWithShape="1">
            <a:gsLst>
              <a:gs pos="0">
                <a:schemeClr val="tx1"/>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Rechteck 55">
            <a:extLst>
              <a:ext uri="{FF2B5EF4-FFF2-40B4-BE49-F238E27FC236}">
                <a16:creationId xmlns:a16="http://schemas.microsoft.com/office/drawing/2014/main" id="{0D45F7F7-D1F7-447B-A479-2B87CDC9A189}"/>
              </a:ext>
            </a:extLst>
          </p:cNvPr>
          <p:cNvSpPr/>
          <p:nvPr userDrawn="1"/>
        </p:nvSpPr>
        <p:spPr>
          <a:xfrm>
            <a:off x="0" y="50799"/>
            <a:ext cx="12192000" cy="67246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 name="Titel 1">
            <a:extLst>
              <a:ext uri="{FF2B5EF4-FFF2-40B4-BE49-F238E27FC236}">
                <a16:creationId xmlns:a16="http://schemas.microsoft.com/office/drawing/2014/main" id="{207D8119-9A38-4D7F-91B7-7A25F71078AD}"/>
              </a:ext>
            </a:extLst>
          </p:cNvPr>
          <p:cNvSpPr>
            <a:spLocks noGrp="1"/>
          </p:cNvSpPr>
          <p:nvPr>
            <p:ph type="ctrTitle" hasCustomPrompt="1"/>
          </p:nvPr>
        </p:nvSpPr>
        <p:spPr>
          <a:xfrm>
            <a:off x="2090057" y="2163809"/>
            <a:ext cx="8011886" cy="1566081"/>
          </a:xfrm>
        </p:spPr>
        <p:txBody>
          <a:bodyPr wrap="square" anchor="b"/>
          <a:lstStyle>
            <a:lvl1pPr algn="ctr">
              <a:defRPr sz="4400" b="1">
                <a:solidFill>
                  <a:schemeClr val="accent3">
                    <a:lumMod val="75000"/>
                  </a:schemeClr>
                </a:solidFill>
                <a:latin typeface="+mj-lt"/>
              </a:defRPr>
            </a:lvl1pPr>
          </a:lstStyle>
          <a:p>
            <a:r>
              <a:rPr lang="de-DE"/>
              <a:t>Mastertitel Zweizeilig</a:t>
            </a:r>
          </a:p>
        </p:txBody>
      </p:sp>
      <p:sp>
        <p:nvSpPr>
          <p:cNvPr id="3" name="Untertitel 2">
            <a:extLst>
              <a:ext uri="{FF2B5EF4-FFF2-40B4-BE49-F238E27FC236}">
                <a16:creationId xmlns:a16="http://schemas.microsoft.com/office/drawing/2014/main" id="{4E6B7623-C747-447B-B77D-8860A11A4529}"/>
              </a:ext>
            </a:extLst>
          </p:cNvPr>
          <p:cNvSpPr>
            <a:spLocks noGrp="1"/>
          </p:cNvSpPr>
          <p:nvPr>
            <p:ph type="subTitle" idx="1"/>
          </p:nvPr>
        </p:nvSpPr>
        <p:spPr>
          <a:xfrm>
            <a:off x="2090057" y="3780690"/>
            <a:ext cx="8011886" cy="504371"/>
          </a:xfrm>
        </p:spPr>
        <p:txBody>
          <a:bodyPr>
            <a:normAutofit/>
          </a:bodyPr>
          <a:lstStyle>
            <a:lvl1pPr marL="0" indent="0" algn="ctr">
              <a:buNone/>
              <a:defRPr sz="2000">
                <a:solidFill>
                  <a:schemeClr val="accent3">
                    <a:lumMod val="75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cxnSp>
        <p:nvCxnSpPr>
          <p:cNvPr id="19" name="Gerader Verbinder 18">
            <a:extLst>
              <a:ext uri="{FF2B5EF4-FFF2-40B4-BE49-F238E27FC236}">
                <a16:creationId xmlns:a16="http://schemas.microsoft.com/office/drawing/2014/main" id="{A8E4431A-F98E-4B61-894B-E86967A48F06}"/>
              </a:ext>
            </a:extLst>
          </p:cNvPr>
          <p:cNvCxnSpPr>
            <a:cxnSpLocks/>
          </p:cNvCxnSpPr>
          <p:nvPr userDrawn="1"/>
        </p:nvCxnSpPr>
        <p:spPr>
          <a:xfrm>
            <a:off x="0" y="50800"/>
            <a:ext cx="12200965" cy="0"/>
          </a:xfrm>
          <a:prstGeom prst="line">
            <a:avLst/>
          </a:prstGeom>
          <a:ln w="111125"/>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A7E73E41-6ABB-4E7F-BD34-50E8F0B4DAA3}"/>
              </a:ext>
            </a:extLst>
          </p:cNvPr>
          <p:cNvCxnSpPr>
            <a:cxnSpLocks/>
          </p:cNvCxnSpPr>
          <p:nvPr userDrawn="1"/>
        </p:nvCxnSpPr>
        <p:spPr>
          <a:xfrm>
            <a:off x="-8965" y="6800850"/>
            <a:ext cx="12200965" cy="0"/>
          </a:xfrm>
          <a:prstGeom prst="line">
            <a:avLst/>
          </a:prstGeom>
          <a:ln w="111125"/>
        </p:spPr>
        <p:style>
          <a:lnRef idx="1">
            <a:schemeClr val="accent1"/>
          </a:lnRef>
          <a:fillRef idx="0">
            <a:schemeClr val="accent1"/>
          </a:fillRef>
          <a:effectRef idx="0">
            <a:schemeClr val="accent1"/>
          </a:effectRef>
          <a:fontRef idx="minor">
            <a:schemeClr val="tx1"/>
          </a:fontRef>
        </p:style>
      </p:cxnSp>
      <p:pic>
        <p:nvPicPr>
          <p:cNvPr id="10" name="Grafik 9">
            <a:extLst>
              <a:ext uri="{FF2B5EF4-FFF2-40B4-BE49-F238E27FC236}">
                <a16:creationId xmlns:a16="http://schemas.microsoft.com/office/drawing/2014/main" id="{F0CD1BF6-FFEC-4A71-BD0C-32B483777C8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128036" y="279323"/>
            <a:ext cx="2739385" cy="655608"/>
          </a:xfrm>
          <a:prstGeom prst="rect">
            <a:avLst/>
          </a:prstGeom>
        </p:spPr>
      </p:pic>
    </p:spTree>
    <p:extLst>
      <p:ext uri="{BB962C8B-B14F-4D97-AF65-F5344CB8AC3E}">
        <p14:creationId xmlns:p14="http://schemas.microsoft.com/office/powerpoint/2010/main" val="2718467626"/>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2_Titelfolie">
    <p:bg>
      <p:bgPr>
        <a:solidFill>
          <a:schemeClr val="bg1"/>
        </a:solidFill>
        <a:effectLst/>
      </p:bgPr>
    </p:bg>
    <p:spTree>
      <p:nvGrpSpPr>
        <p:cNvPr id="1" name=""/>
        <p:cNvGrpSpPr/>
        <p:nvPr/>
      </p:nvGrpSpPr>
      <p:grpSpPr>
        <a:xfrm>
          <a:off x="0" y="0"/>
          <a:ext cx="0" cy="0"/>
          <a:chOff x="0" y="0"/>
          <a:chExt cx="0" cy="0"/>
        </a:xfrm>
      </p:grpSpPr>
      <p:sp>
        <p:nvSpPr>
          <p:cNvPr id="45" name="Rechteck 44" hidden="1">
            <a:extLst>
              <a:ext uri="{FF2B5EF4-FFF2-40B4-BE49-F238E27FC236}">
                <a16:creationId xmlns:a16="http://schemas.microsoft.com/office/drawing/2014/main" id="{7314C94F-CB29-4066-8772-E60492061245}"/>
              </a:ext>
            </a:extLst>
          </p:cNvPr>
          <p:cNvSpPr/>
          <p:nvPr userDrawn="1"/>
        </p:nvSpPr>
        <p:spPr>
          <a:xfrm>
            <a:off x="0" y="1587906"/>
            <a:ext cx="12192000" cy="2412995"/>
          </a:xfrm>
          <a:prstGeom prst="rect">
            <a:avLst/>
          </a:prstGeom>
          <a:gradFill flip="none" rotWithShape="1">
            <a:gsLst>
              <a:gs pos="0">
                <a:schemeClr val="tx1"/>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Rechteck 55">
            <a:extLst>
              <a:ext uri="{FF2B5EF4-FFF2-40B4-BE49-F238E27FC236}">
                <a16:creationId xmlns:a16="http://schemas.microsoft.com/office/drawing/2014/main" id="{0D45F7F7-D1F7-447B-A479-2B87CDC9A189}"/>
              </a:ext>
            </a:extLst>
          </p:cNvPr>
          <p:cNvSpPr/>
          <p:nvPr userDrawn="1"/>
        </p:nvSpPr>
        <p:spPr>
          <a:xfrm>
            <a:off x="0" y="101601"/>
            <a:ext cx="5153025" cy="67563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 name="Titel 1">
            <a:extLst>
              <a:ext uri="{FF2B5EF4-FFF2-40B4-BE49-F238E27FC236}">
                <a16:creationId xmlns:a16="http://schemas.microsoft.com/office/drawing/2014/main" id="{207D8119-9A38-4D7F-91B7-7A25F71078AD}"/>
              </a:ext>
            </a:extLst>
          </p:cNvPr>
          <p:cNvSpPr>
            <a:spLocks noGrp="1"/>
          </p:cNvSpPr>
          <p:nvPr>
            <p:ph type="ctrTitle" hasCustomPrompt="1"/>
          </p:nvPr>
        </p:nvSpPr>
        <p:spPr>
          <a:xfrm>
            <a:off x="291194" y="4663696"/>
            <a:ext cx="4576081" cy="748674"/>
          </a:xfrm>
          <a:prstGeom prst="rect">
            <a:avLst/>
          </a:prstGeom>
        </p:spPr>
        <p:txBody>
          <a:bodyPr wrap="square" anchor="b"/>
          <a:lstStyle>
            <a:lvl1pPr algn="l">
              <a:defRPr sz="4400" b="1">
                <a:solidFill>
                  <a:schemeClr val="accent1"/>
                </a:solidFill>
                <a:latin typeface="+mj-lt"/>
              </a:defRPr>
            </a:lvl1pPr>
          </a:lstStyle>
          <a:p>
            <a:r>
              <a:rPr lang="de-DE"/>
              <a:t>Mastertitel Zweizeilig</a:t>
            </a:r>
          </a:p>
        </p:txBody>
      </p:sp>
      <p:sp>
        <p:nvSpPr>
          <p:cNvPr id="3" name="Untertitel 2">
            <a:extLst>
              <a:ext uri="{FF2B5EF4-FFF2-40B4-BE49-F238E27FC236}">
                <a16:creationId xmlns:a16="http://schemas.microsoft.com/office/drawing/2014/main" id="{4E6B7623-C747-447B-B77D-8860A11A4529}"/>
              </a:ext>
            </a:extLst>
          </p:cNvPr>
          <p:cNvSpPr>
            <a:spLocks noGrp="1"/>
          </p:cNvSpPr>
          <p:nvPr>
            <p:ph type="subTitle" idx="1"/>
          </p:nvPr>
        </p:nvSpPr>
        <p:spPr>
          <a:xfrm>
            <a:off x="291194" y="5463170"/>
            <a:ext cx="4576081" cy="504371"/>
          </a:xfrm>
        </p:spPr>
        <p:txBody>
          <a:bodyPr>
            <a:normAutofit/>
          </a:bodyPr>
          <a:lstStyle>
            <a:lvl1pPr marL="0" indent="0" algn="l">
              <a:buNone/>
              <a:defRPr sz="20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pic>
        <p:nvPicPr>
          <p:cNvPr id="11" name="Grafik 10">
            <a:extLst>
              <a:ext uri="{FF2B5EF4-FFF2-40B4-BE49-F238E27FC236}">
                <a16:creationId xmlns:a16="http://schemas.microsoft.com/office/drawing/2014/main" id="{79E2A85B-BC03-42C9-BDEC-59585BAF49C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9178" y="352578"/>
            <a:ext cx="3083687" cy="648615"/>
          </a:xfrm>
          <a:prstGeom prst="rect">
            <a:avLst/>
          </a:prstGeom>
        </p:spPr>
      </p:pic>
      <p:cxnSp>
        <p:nvCxnSpPr>
          <p:cNvPr id="19" name="Gerader Verbinder 18">
            <a:extLst>
              <a:ext uri="{FF2B5EF4-FFF2-40B4-BE49-F238E27FC236}">
                <a16:creationId xmlns:a16="http://schemas.microsoft.com/office/drawing/2014/main" id="{A8E4431A-F98E-4B61-894B-E86967A48F06}"/>
              </a:ext>
            </a:extLst>
          </p:cNvPr>
          <p:cNvCxnSpPr>
            <a:cxnSpLocks/>
          </p:cNvCxnSpPr>
          <p:nvPr userDrawn="1"/>
        </p:nvCxnSpPr>
        <p:spPr>
          <a:xfrm>
            <a:off x="0" y="50800"/>
            <a:ext cx="12200965" cy="0"/>
          </a:xfrm>
          <a:prstGeom prst="line">
            <a:avLst/>
          </a:prstGeom>
          <a:ln w="111125"/>
        </p:spPr>
        <p:style>
          <a:lnRef idx="1">
            <a:schemeClr val="accent1"/>
          </a:lnRef>
          <a:fillRef idx="0">
            <a:schemeClr val="accent1"/>
          </a:fillRef>
          <a:effectRef idx="0">
            <a:schemeClr val="accent1"/>
          </a:effectRef>
          <a:fontRef idx="minor">
            <a:schemeClr val="tx1"/>
          </a:fontRef>
        </p:style>
      </p:cxnSp>
      <p:pic>
        <p:nvPicPr>
          <p:cNvPr id="16" name="Grafik 15" descr="Ein Bild, das Mann, Person, Kleidung, Schlips enthält.&#10;&#10;Automatisch generierte Beschreibung">
            <a:extLst>
              <a:ext uri="{FF2B5EF4-FFF2-40B4-BE49-F238E27FC236}">
                <a16:creationId xmlns:a16="http://schemas.microsoft.com/office/drawing/2014/main" id="{B07ED51E-C7AA-49EE-85A9-8C388771A88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078995" y="98583"/>
            <a:ext cx="7113005" cy="6759417"/>
          </a:xfrm>
          <a:prstGeom prst="rect">
            <a:avLst/>
          </a:prstGeom>
        </p:spPr>
      </p:pic>
    </p:spTree>
    <p:extLst>
      <p:ext uri="{BB962C8B-B14F-4D97-AF65-F5344CB8AC3E}">
        <p14:creationId xmlns:p14="http://schemas.microsoft.com/office/powerpoint/2010/main" val="42789363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4B5583-6C4E-4B4F-8957-DBEF97304A5A}"/>
              </a:ext>
            </a:extLst>
          </p:cNvPr>
          <p:cNvSpPr>
            <a:spLocks noGrp="1"/>
          </p:cNvSpPr>
          <p:nvPr>
            <p:ph type="title" hasCustomPrompt="1"/>
          </p:nvPr>
        </p:nvSpPr>
        <p:spPr>
          <a:xfrm>
            <a:off x="334963" y="333379"/>
            <a:ext cx="11522074" cy="1032506"/>
          </a:xfrm>
          <a:prstGeom prst="rect">
            <a:avLst/>
          </a:prstGeom>
        </p:spPr>
        <p:txBody>
          <a:bodyPr/>
          <a:lstStyle>
            <a:lvl1pPr>
              <a:defRPr/>
            </a:lvl1pPr>
          </a:lstStyle>
          <a:p>
            <a:r>
              <a:rPr lang="de-DE"/>
              <a:t>Inhaltsverzeichnis</a:t>
            </a:r>
          </a:p>
        </p:txBody>
      </p:sp>
      <p:sp>
        <p:nvSpPr>
          <p:cNvPr id="3" name="Fußzeilenplatzhalter 2">
            <a:extLst>
              <a:ext uri="{FF2B5EF4-FFF2-40B4-BE49-F238E27FC236}">
                <a16:creationId xmlns:a16="http://schemas.microsoft.com/office/drawing/2014/main" id="{D00D3A81-45B0-4D66-9EB7-231CEE3461A3}"/>
              </a:ext>
            </a:extLst>
          </p:cNvPr>
          <p:cNvSpPr>
            <a:spLocks noGrp="1"/>
          </p:cNvSpPr>
          <p:nvPr>
            <p:ph type="ftr" sz="quarter" idx="10"/>
          </p:nvPr>
        </p:nvSpPr>
        <p:spPr/>
        <p:txBody>
          <a:bodyPr/>
          <a:lstStyle/>
          <a:p>
            <a:r>
              <a:rPr lang="de-DE"/>
              <a:t>Sambia: Lions WaSH-Projekt 2023/2024</a:t>
            </a:r>
          </a:p>
        </p:txBody>
      </p:sp>
      <p:sp>
        <p:nvSpPr>
          <p:cNvPr id="4" name="Foliennummernplatzhalter 3">
            <a:extLst>
              <a:ext uri="{FF2B5EF4-FFF2-40B4-BE49-F238E27FC236}">
                <a16:creationId xmlns:a16="http://schemas.microsoft.com/office/drawing/2014/main" id="{A3B87CBB-8B7A-492E-8D9E-761773BE7D09}"/>
              </a:ext>
            </a:extLst>
          </p:cNvPr>
          <p:cNvSpPr>
            <a:spLocks noGrp="1"/>
          </p:cNvSpPr>
          <p:nvPr>
            <p:ph type="sldNum" sz="quarter" idx="11"/>
          </p:nvPr>
        </p:nvSpPr>
        <p:spPr/>
        <p:txBody>
          <a:bodyPr/>
          <a:lstStyle/>
          <a:p>
            <a:fld id="{DDF5A8BD-E949-4BEE-BC04-18DF6B43ADBB}" type="slidenum">
              <a:rPr lang="de-DE" smtClean="0"/>
              <a:pPr/>
              <a:t>‹Nr.›</a:t>
            </a:fld>
            <a:endParaRPr lang="de-DE"/>
          </a:p>
        </p:txBody>
      </p:sp>
      <p:sp>
        <p:nvSpPr>
          <p:cNvPr id="6" name="Textplatzhalter 5">
            <a:extLst>
              <a:ext uri="{FF2B5EF4-FFF2-40B4-BE49-F238E27FC236}">
                <a16:creationId xmlns:a16="http://schemas.microsoft.com/office/drawing/2014/main" id="{7C79A313-32BC-49FD-9D95-8C449157EBD3}"/>
              </a:ext>
            </a:extLst>
          </p:cNvPr>
          <p:cNvSpPr>
            <a:spLocks noGrp="1"/>
          </p:cNvSpPr>
          <p:nvPr>
            <p:ph type="body" sz="quarter" idx="12" hasCustomPrompt="1"/>
          </p:nvPr>
        </p:nvSpPr>
        <p:spPr>
          <a:xfrm>
            <a:off x="334963" y="1844676"/>
            <a:ext cx="1150938" cy="390526"/>
          </a:xfrm>
          <a:solidFill>
            <a:schemeClr val="accent2"/>
          </a:solidFill>
        </p:spPr>
        <p:txBody>
          <a:bodyPr anchor="b" anchorCtr="0"/>
          <a:lstStyle>
            <a:lvl1pPr marL="0" indent="0" algn="ctr">
              <a:buNone/>
              <a:defRPr sz="2000" b="1">
                <a:solidFill>
                  <a:schemeClr val="bg1"/>
                </a:solidFill>
              </a:defRPr>
            </a:lvl1pPr>
          </a:lstStyle>
          <a:p>
            <a:pPr lvl="0"/>
            <a:r>
              <a:rPr lang="de-DE"/>
              <a:t>TOP</a:t>
            </a:r>
          </a:p>
        </p:txBody>
      </p:sp>
      <p:sp>
        <p:nvSpPr>
          <p:cNvPr id="7" name="Textplatzhalter 5">
            <a:extLst>
              <a:ext uri="{FF2B5EF4-FFF2-40B4-BE49-F238E27FC236}">
                <a16:creationId xmlns:a16="http://schemas.microsoft.com/office/drawing/2014/main" id="{2F8C9DF9-5EC8-4567-A0AC-3513500166A2}"/>
              </a:ext>
            </a:extLst>
          </p:cNvPr>
          <p:cNvSpPr>
            <a:spLocks noGrp="1"/>
          </p:cNvSpPr>
          <p:nvPr>
            <p:ph type="body" sz="quarter" idx="13" hasCustomPrompt="1"/>
          </p:nvPr>
        </p:nvSpPr>
        <p:spPr>
          <a:xfrm>
            <a:off x="1643062" y="1844675"/>
            <a:ext cx="10213975" cy="390526"/>
          </a:xfrm>
          <a:solidFill>
            <a:schemeClr val="accent2"/>
          </a:solidFill>
        </p:spPr>
        <p:txBody>
          <a:bodyPr lIns="72000" anchor="b" anchorCtr="0"/>
          <a:lstStyle>
            <a:lvl1pPr marL="0" indent="0">
              <a:buNone/>
              <a:defRPr sz="2000" b="1">
                <a:solidFill>
                  <a:schemeClr val="bg1"/>
                </a:solidFill>
              </a:defRPr>
            </a:lvl1pPr>
          </a:lstStyle>
          <a:p>
            <a:pPr lvl="0"/>
            <a:r>
              <a:rPr lang="de-DE"/>
              <a:t>Überschrift</a:t>
            </a:r>
          </a:p>
        </p:txBody>
      </p:sp>
      <p:sp>
        <p:nvSpPr>
          <p:cNvPr id="8" name="Textplatzhalter 5">
            <a:extLst>
              <a:ext uri="{FF2B5EF4-FFF2-40B4-BE49-F238E27FC236}">
                <a16:creationId xmlns:a16="http://schemas.microsoft.com/office/drawing/2014/main" id="{42F9A924-347E-44C7-AEEB-2A35661F3C1F}"/>
              </a:ext>
            </a:extLst>
          </p:cNvPr>
          <p:cNvSpPr>
            <a:spLocks noGrp="1"/>
          </p:cNvSpPr>
          <p:nvPr>
            <p:ph type="body" sz="quarter" idx="14" hasCustomPrompt="1"/>
          </p:nvPr>
        </p:nvSpPr>
        <p:spPr>
          <a:xfrm>
            <a:off x="334964" y="2331443"/>
            <a:ext cx="1150938" cy="390526"/>
          </a:xfrm>
          <a:solidFill>
            <a:schemeClr val="accent1"/>
          </a:solidFill>
        </p:spPr>
        <p:txBody>
          <a:bodyPr anchor="b" anchorCtr="0"/>
          <a:lstStyle>
            <a:lvl1pPr marL="0" indent="0" algn="ctr">
              <a:buNone/>
              <a:defRPr sz="1800" b="1">
                <a:solidFill>
                  <a:schemeClr val="bg1"/>
                </a:solidFill>
              </a:defRPr>
            </a:lvl1pPr>
          </a:lstStyle>
          <a:p>
            <a:pPr lvl="0"/>
            <a:r>
              <a:rPr lang="de-DE"/>
              <a:t>0.0</a:t>
            </a:r>
          </a:p>
        </p:txBody>
      </p:sp>
      <p:sp>
        <p:nvSpPr>
          <p:cNvPr id="9" name="Textplatzhalter 5">
            <a:extLst>
              <a:ext uri="{FF2B5EF4-FFF2-40B4-BE49-F238E27FC236}">
                <a16:creationId xmlns:a16="http://schemas.microsoft.com/office/drawing/2014/main" id="{6C6CA6AC-CF30-4133-8D50-29618FD82F40}"/>
              </a:ext>
            </a:extLst>
          </p:cNvPr>
          <p:cNvSpPr>
            <a:spLocks noGrp="1"/>
          </p:cNvSpPr>
          <p:nvPr>
            <p:ph type="body" sz="quarter" idx="15" hasCustomPrompt="1"/>
          </p:nvPr>
        </p:nvSpPr>
        <p:spPr>
          <a:xfrm>
            <a:off x="1643063" y="2331442"/>
            <a:ext cx="10213975" cy="390526"/>
          </a:xfrm>
        </p:spPr>
        <p:txBody>
          <a:bodyPr lIns="72000" anchor="b" anchorCtr="0"/>
          <a:lstStyle>
            <a:lvl1pPr marL="0" indent="0">
              <a:buNone/>
              <a:defRPr sz="1800" b="0">
                <a:solidFill>
                  <a:schemeClr val="accent3">
                    <a:lumMod val="75000"/>
                  </a:schemeClr>
                </a:solidFill>
              </a:defRPr>
            </a:lvl1pPr>
          </a:lstStyle>
          <a:p>
            <a:pPr lvl="0"/>
            <a:r>
              <a:rPr lang="de-DE"/>
              <a:t>Thema</a:t>
            </a:r>
          </a:p>
        </p:txBody>
      </p:sp>
      <p:sp>
        <p:nvSpPr>
          <p:cNvPr id="10" name="Textplatzhalter 5">
            <a:extLst>
              <a:ext uri="{FF2B5EF4-FFF2-40B4-BE49-F238E27FC236}">
                <a16:creationId xmlns:a16="http://schemas.microsoft.com/office/drawing/2014/main" id="{24146FED-EAAA-490E-BE61-C24E149E1D2F}"/>
              </a:ext>
            </a:extLst>
          </p:cNvPr>
          <p:cNvSpPr>
            <a:spLocks noGrp="1"/>
          </p:cNvSpPr>
          <p:nvPr>
            <p:ph type="body" sz="quarter" idx="16" hasCustomPrompt="1"/>
          </p:nvPr>
        </p:nvSpPr>
        <p:spPr>
          <a:xfrm>
            <a:off x="334962" y="2818210"/>
            <a:ext cx="1150938" cy="390526"/>
          </a:xfrm>
          <a:solidFill>
            <a:schemeClr val="accent1"/>
          </a:solidFill>
        </p:spPr>
        <p:txBody>
          <a:bodyPr anchor="b" anchorCtr="0"/>
          <a:lstStyle>
            <a:lvl1pPr marL="0" indent="0" algn="ctr">
              <a:buNone/>
              <a:defRPr sz="1800" b="1">
                <a:solidFill>
                  <a:schemeClr val="bg1"/>
                </a:solidFill>
              </a:defRPr>
            </a:lvl1pPr>
          </a:lstStyle>
          <a:p>
            <a:pPr lvl="0"/>
            <a:r>
              <a:rPr lang="de-DE"/>
              <a:t>0.0</a:t>
            </a:r>
          </a:p>
        </p:txBody>
      </p:sp>
      <p:sp>
        <p:nvSpPr>
          <p:cNvPr id="11" name="Textplatzhalter 5">
            <a:extLst>
              <a:ext uri="{FF2B5EF4-FFF2-40B4-BE49-F238E27FC236}">
                <a16:creationId xmlns:a16="http://schemas.microsoft.com/office/drawing/2014/main" id="{C5AF3B96-3F09-4E71-AB3F-408767F219A3}"/>
              </a:ext>
            </a:extLst>
          </p:cNvPr>
          <p:cNvSpPr>
            <a:spLocks noGrp="1"/>
          </p:cNvSpPr>
          <p:nvPr>
            <p:ph type="body" sz="quarter" idx="17" hasCustomPrompt="1"/>
          </p:nvPr>
        </p:nvSpPr>
        <p:spPr>
          <a:xfrm>
            <a:off x="1643061" y="2818209"/>
            <a:ext cx="10213975" cy="390526"/>
          </a:xfrm>
        </p:spPr>
        <p:txBody>
          <a:bodyPr lIns="72000" anchor="b" anchorCtr="0"/>
          <a:lstStyle>
            <a:lvl1pPr marL="0" indent="0">
              <a:buNone/>
              <a:defRPr sz="1800" b="0">
                <a:solidFill>
                  <a:schemeClr val="accent3">
                    <a:lumMod val="75000"/>
                  </a:schemeClr>
                </a:solidFill>
              </a:defRPr>
            </a:lvl1pPr>
          </a:lstStyle>
          <a:p>
            <a:pPr lvl="0"/>
            <a:r>
              <a:rPr lang="de-DE"/>
              <a:t>Thema</a:t>
            </a:r>
          </a:p>
        </p:txBody>
      </p:sp>
      <p:sp>
        <p:nvSpPr>
          <p:cNvPr id="12" name="Textplatzhalter 5">
            <a:extLst>
              <a:ext uri="{FF2B5EF4-FFF2-40B4-BE49-F238E27FC236}">
                <a16:creationId xmlns:a16="http://schemas.microsoft.com/office/drawing/2014/main" id="{6AA924C5-2B03-42CE-8462-FE9134031A7F}"/>
              </a:ext>
            </a:extLst>
          </p:cNvPr>
          <p:cNvSpPr>
            <a:spLocks noGrp="1"/>
          </p:cNvSpPr>
          <p:nvPr>
            <p:ph type="body" sz="quarter" idx="18" hasCustomPrompt="1"/>
          </p:nvPr>
        </p:nvSpPr>
        <p:spPr>
          <a:xfrm>
            <a:off x="334960" y="3304977"/>
            <a:ext cx="1150938" cy="390526"/>
          </a:xfrm>
          <a:solidFill>
            <a:schemeClr val="accent1"/>
          </a:solidFill>
        </p:spPr>
        <p:txBody>
          <a:bodyPr anchor="b" anchorCtr="0"/>
          <a:lstStyle>
            <a:lvl1pPr marL="0" indent="0" algn="ctr">
              <a:buNone/>
              <a:defRPr sz="1800" b="1">
                <a:solidFill>
                  <a:schemeClr val="bg1"/>
                </a:solidFill>
              </a:defRPr>
            </a:lvl1pPr>
          </a:lstStyle>
          <a:p>
            <a:pPr lvl="0"/>
            <a:r>
              <a:rPr lang="de-DE"/>
              <a:t>0.0</a:t>
            </a:r>
          </a:p>
        </p:txBody>
      </p:sp>
      <p:sp>
        <p:nvSpPr>
          <p:cNvPr id="13" name="Textplatzhalter 5">
            <a:extLst>
              <a:ext uri="{FF2B5EF4-FFF2-40B4-BE49-F238E27FC236}">
                <a16:creationId xmlns:a16="http://schemas.microsoft.com/office/drawing/2014/main" id="{DBA41E4F-75EC-466F-9B93-FB4711CD15A0}"/>
              </a:ext>
            </a:extLst>
          </p:cNvPr>
          <p:cNvSpPr>
            <a:spLocks noGrp="1"/>
          </p:cNvSpPr>
          <p:nvPr>
            <p:ph type="body" sz="quarter" idx="19" hasCustomPrompt="1"/>
          </p:nvPr>
        </p:nvSpPr>
        <p:spPr>
          <a:xfrm>
            <a:off x="1643059" y="3304976"/>
            <a:ext cx="10213975" cy="390526"/>
          </a:xfrm>
        </p:spPr>
        <p:txBody>
          <a:bodyPr lIns="72000" anchor="b" anchorCtr="0"/>
          <a:lstStyle>
            <a:lvl1pPr marL="0" indent="0">
              <a:buNone/>
              <a:defRPr sz="1800" b="0">
                <a:solidFill>
                  <a:schemeClr val="accent3">
                    <a:lumMod val="75000"/>
                  </a:schemeClr>
                </a:solidFill>
              </a:defRPr>
            </a:lvl1pPr>
          </a:lstStyle>
          <a:p>
            <a:pPr lvl="0"/>
            <a:r>
              <a:rPr lang="de-DE"/>
              <a:t>Thema</a:t>
            </a:r>
          </a:p>
        </p:txBody>
      </p:sp>
      <p:sp>
        <p:nvSpPr>
          <p:cNvPr id="14" name="Textplatzhalter 5">
            <a:extLst>
              <a:ext uri="{FF2B5EF4-FFF2-40B4-BE49-F238E27FC236}">
                <a16:creationId xmlns:a16="http://schemas.microsoft.com/office/drawing/2014/main" id="{D8E902B2-24AB-42DB-A3D7-672BA8446784}"/>
              </a:ext>
            </a:extLst>
          </p:cNvPr>
          <p:cNvSpPr>
            <a:spLocks noGrp="1"/>
          </p:cNvSpPr>
          <p:nvPr>
            <p:ph type="body" sz="quarter" idx="20" hasCustomPrompt="1"/>
          </p:nvPr>
        </p:nvSpPr>
        <p:spPr>
          <a:xfrm>
            <a:off x="334958" y="3791744"/>
            <a:ext cx="1150938" cy="390526"/>
          </a:xfrm>
          <a:solidFill>
            <a:schemeClr val="accent1"/>
          </a:solidFill>
        </p:spPr>
        <p:txBody>
          <a:bodyPr anchor="b" anchorCtr="0"/>
          <a:lstStyle>
            <a:lvl1pPr marL="0" indent="0" algn="ctr">
              <a:buNone/>
              <a:defRPr sz="1800" b="1">
                <a:solidFill>
                  <a:schemeClr val="bg1"/>
                </a:solidFill>
              </a:defRPr>
            </a:lvl1pPr>
          </a:lstStyle>
          <a:p>
            <a:pPr lvl="0"/>
            <a:r>
              <a:rPr lang="de-DE"/>
              <a:t>0.0</a:t>
            </a:r>
          </a:p>
        </p:txBody>
      </p:sp>
      <p:sp>
        <p:nvSpPr>
          <p:cNvPr id="15" name="Textplatzhalter 5">
            <a:extLst>
              <a:ext uri="{FF2B5EF4-FFF2-40B4-BE49-F238E27FC236}">
                <a16:creationId xmlns:a16="http://schemas.microsoft.com/office/drawing/2014/main" id="{8B9FA950-4954-4506-A095-7B68CA79B4AE}"/>
              </a:ext>
            </a:extLst>
          </p:cNvPr>
          <p:cNvSpPr>
            <a:spLocks noGrp="1"/>
          </p:cNvSpPr>
          <p:nvPr>
            <p:ph type="body" sz="quarter" idx="21" hasCustomPrompt="1"/>
          </p:nvPr>
        </p:nvSpPr>
        <p:spPr>
          <a:xfrm>
            <a:off x="1643057" y="3791743"/>
            <a:ext cx="10213975" cy="390526"/>
          </a:xfrm>
        </p:spPr>
        <p:txBody>
          <a:bodyPr lIns="72000" anchor="b" anchorCtr="0"/>
          <a:lstStyle>
            <a:lvl1pPr marL="0" indent="0">
              <a:buNone/>
              <a:defRPr sz="1800" b="0">
                <a:solidFill>
                  <a:schemeClr val="accent3">
                    <a:lumMod val="75000"/>
                  </a:schemeClr>
                </a:solidFill>
              </a:defRPr>
            </a:lvl1pPr>
          </a:lstStyle>
          <a:p>
            <a:pPr lvl="0"/>
            <a:r>
              <a:rPr lang="de-DE"/>
              <a:t>Thema</a:t>
            </a:r>
          </a:p>
        </p:txBody>
      </p:sp>
      <p:sp>
        <p:nvSpPr>
          <p:cNvPr id="16" name="Textplatzhalter 5">
            <a:extLst>
              <a:ext uri="{FF2B5EF4-FFF2-40B4-BE49-F238E27FC236}">
                <a16:creationId xmlns:a16="http://schemas.microsoft.com/office/drawing/2014/main" id="{B177A492-E4B5-425A-8D46-F755C1C64F5A}"/>
              </a:ext>
            </a:extLst>
          </p:cNvPr>
          <p:cNvSpPr>
            <a:spLocks noGrp="1"/>
          </p:cNvSpPr>
          <p:nvPr>
            <p:ph type="body" sz="quarter" idx="22" hasCustomPrompt="1"/>
          </p:nvPr>
        </p:nvSpPr>
        <p:spPr>
          <a:xfrm>
            <a:off x="334956" y="4278511"/>
            <a:ext cx="1150938" cy="390526"/>
          </a:xfrm>
          <a:solidFill>
            <a:schemeClr val="accent1"/>
          </a:solidFill>
        </p:spPr>
        <p:txBody>
          <a:bodyPr anchor="b" anchorCtr="0"/>
          <a:lstStyle>
            <a:lvl1pPr marL="0" indent="0" algn="ctr">
              <a:buNone/>
              <a:defRPr sz="1800" b="1">
                <a:solidFill>
                  <a:schemeClr val="bg1"/>
                </a:solidFill>
              </a:defRPr>
            </a:lvl1pPr>
          </a:lstStyle>
          <a:p>
            <a:pPr lvl="0"/>
            <a:r>
              <a:rPr lang="de-DE"/>
              <a:t>0.0</a:t>
            </a:r>
          </a:p>
        </p:txBody>
      </p:sp>
      <p:sp>
        <p:nvSpPr>
          <p:cNvPr id="17" name="Textplatzhalter 5">
            <a:extLst>
              <a:ext uri="{FF2B5EF4-FFF2-40B4-BE49-F238E27FC236}">
                <a16:creationId xmlns:a16="http://schemas.microsoft.com/office/drawing/2014/main" id="{389C7E97-94AD-40C4-8DBD-942566A75D05}"/>
              </a:ext>
            </a:extLst>
          </p:cNvPr>
          <p:cNvSpPr>
            <a:spLocks noGrp="1"/>
          </p:cNvSpPr>
          <p:nvPr>
            <p:ph type="body" sz="quarter" idx="23" hasCustomPrompt="1"/>
          </p:nvPr>
        </p:nvSpPr>
        <p:spPr>
          <a:xfrm>
            <a:off x="1643055" y="4278510"/>
            <a:ext cx="10213975" cy="390526"/>
          </a:xfrm>
        </p:spPr>
        <p:txBody>
          <a:bodyPr lIns="72000" anchor="b" anchorCtr="0"/>
          <a:lstStyle>
            <a:lvl1pPr marL="0" indent="0">
              <a:buNone/>
              <a:defRPr sz="1800" b="0">
                <a:solidFill>
                  <a:schemeClr val="accent3">
                    <a:lumMod val="75000"/>
                  </a:schemeClr>
                </a:solidFill>
              </a:defRPr>
            </a:lvl1pPr>
          </a:lstStyle>
          <a:p>
            <a:pPr lvl="0"/>
            <a:r>
              <a:rPr lang="de-DE"/>
              <a:t>Thema</a:t>
            </a:r>
          </a:p>
        </p:txBody>
      </p:sp>
      <p:sp>
        <p:nvSpPr>
          <p:cNvPr id="18" name="Textplatzhalter 5">
            <a:extLst>
              <a:ext uri="{FF2B5EF4-FFF2-40B4-BE49-F238E27FC236}">
                <a16:creationId xmlns:a16="http://schemas.microsoft.com/office/drawing/2014/main" id="{EBEC37C0-FAF4-4783-AE4E-563C599CEFEC}"/>
              </a:ext>
            </a:extLst>
          </p:cNvPr>
          <p:cNvSpPr>
            <a:spLocks noGrp="1"/>
          </p:cNvSpPr>
          <p:nvPr>
            <p:ph type="body" sz="quarter" idx="24" hasCustomPrompt="1"/>
          </p:nvPr>
        </p:nvSpPr>
        <p:spPr>
          <a:xfrm>
            <a:off x="334954" y="4765278"/>
            <a:ext cx="1150938" cy="390526"/>
          </a:xfrm>
          <a:solidFill>
            <a:schemeClr val="accent1"/>
          </a:solidFill>
        </p:spPr>
        <p:txBody>
          <a:bodyPr anchor="b" anchorCtr="0"/>
          <a:lstStyle>
            <a:lvl1pPr marL="0" indent="0" algn="ctr">
              <a:buNone/>
              <a:defRPr sz="1800" b="1">
                <a:solidFill>
                  <a:schemeClr val="bg1"/>
                </a:solidFill>
              </a:defRPr>
            </a:lvl1pPr>
          </a:lstStyle>
          <a:p>
            <a:pPr lvl="0"/>
            <a:r>
              <a:rPr lang="de-DE"/>
              <a:t>0.0</a:t>
            </a:r>
          </a:p>
        </p:txBody>
      </p:sp>
      <p:sp>
        <p:nvSpPr>
          <p:cNvPr id="19" name="Textplatzhalter 5">
            <a:extLst>
              <a:ext uri="{FF2B5EF4-FFF2-40B4-BE49-F238E27FC236}">
                <a16:creationId xmlns:a16="http://schemas.microsoft.com/office/drawing/2014/main" id="{93CD6495-4106-48A4-8F2A-CB9056F5CEA4}"/>
              </a:ext>
            </a:extLst>
          </p:cNvPr>
          <p:cNvSpPr>
            <a:spLocks noGrp="1"/>
          </p:cNvSpPr>
          <p:nvPr>
            <p:ph type="body" sz="quarter" idx="25" hasCustomPrompt="1"/>
          </p:nvPr>
        </p:nvSpPr>
        <p:spPr>
          <a:xfrm>
            <a:off x="1643053" y="4765277"/>
            <a:ext cx="10213975" cy="390526"/>
          </a:xfrm>
        </p:spPr>
        <p:txBody>
          <a:bodyPr lIns="72000" anchor="b" anchorCtr="0"/>
          <a:lstStyle>
            <a:lvl1pPr marL="0" indent="0">
              <a:buNone/>
              <a:defRPr sz="1800" b="0">
                <a:solidFill>
                  <a:schemeClr val="accent3">
                    <a:lumMod val="75000"/>
                  </a:schemeClr>
                </a:solidFill>
              </a:defRPr>
            </a:lvl1pPr>
          </a:lstStyle>
          <a:p>
            <a:pPr lvl="0"/>
            <a:r>
              <a:rPr lang="de-DE"/>
              <a:t>Thema</a:t>
            </a:r>
          </a:p>
        </p:txBody>
      </p:sp>
      <p:sp>
        <p:nvSpPr>
          <p:cNvPr id="20" name="Textplatzhalter 5">
            <a:extLst>
              <a:ext uri="{FF2B5EF4-FFF2-40B4-BE49-F238E27FC236}">
                <a16:creationId xmlns:a16="http://schemas.microsoft.com/office/drawing/2014/main" id="{63C3B0E5-1B8D-4878-BE08-F27AF989F238}"/>
              </a:ext>
            </a:extLst>
          </p:cNvPr>
          <p:cNvSpPr>
            <a:spLocks noGrp="1"/>
          </p:cNvSpPr>
          <p:nvPr>
            <p:ph type="body" sz="quarter" idx="26" hasCustomPrompt="1"/>
          </p:nvPr>
        </p:nvSpPr>
        <p:spPr>
          <a:xfrm>
            <a:off x="334952" y="5252045"/>
            <a:ext cx="1150938" cy="390526"/>
          </a:xfrm>
          <a:solidFill>
            <a:schemeClr val="accent1"/>
          </a:solidFill>
        </p:spPr>
        <p:txBody>
          <a:bodyPr anchor="b" anchorCtr="0"/>
          <a:lstStyle>
            <a:lvl1pPr marL="0" indent="0" algn="ctr">
              <a:buNone/>
              <a:defRPr sz="1800" b="1">
                <a:solidFill>
                  <a:schemeClr val="bg1"/>
                </a:solidFill>
              </a:defRPr>
            </a:lvl1pPr>
          </a:lstStyle>
          <a:p>
            <a:pPr lvl="0"/>
            <a:r>
              <a:rPr lang="de-DE"/>
              <a:t>0.0</a:t>
            </a:r>
          </a:p>
        </p:txBody>
      </p:sp>
      <p:sp>
        <p:nvSpPr>
          <p:cNvPr id="21" name="Textplatzhalter 5">
            <a:extLst>
              <a:ext uri="{FF2B5EF4-FFF2-40B4-BE49-F238E27FC236}">
                <a16:creationId xmlns:a16="http://schemas.microsoft.com/office/drawing/2014/main" id="{43616E4B-52B8-41CB-A9B4-D92821FC1C50}"/>
              </a:ext>
            </a:extLst>
          </p:cNvPr>
          <p:cNvSpPr>
            <a:spLocks noGrp="1"/>
          </p:cNvSpPr>
          <p:nvPr>
            <p:ph type="body" sz="quarter" idx="27" hasCustomPrompt="1"/>
          </p:nvPr>
        </p:nvSpPr>
        <p:spPr>
          <a:xfrm>
            <a:off x="1643051" y="5252044"/>
            <a:ext cx="10213975" cy="390526"/>
          </a:xfrm>
        </p:spPr>
        <p:txBody>
          <a:bodyPr lIns="72000" anchor="b" anchorCtr="0"/>
          <a:lstStyle>
            <a:lvl1pPr marL="0" indent="0">
              <a:buNone/>
              <a:defRPr sz="1800" b="0">
                <a:solidFill>
                  <a:schemeClr val="accent3">
                    <a:lumMod val="75000"/>
                  </a:schemeClr>
                </a:solidFill>
              </a:defRPr>
            </a:lvl1pPr>
          </a:lstStyle>
          <a:p>
            <a:pPr lvl="0"/>
            <a:r>
              <a:rPr lang="de-DE"/>
              <a:t>Thema</a:t>
            </a:r>
          </a:p>
        </p:txBody>
      </p:sp>
      <p:sp>
        <p:nvSpPr>
          <p:cNvPr id="22" name="Textplatzhalter 5">
            <a:extLst>
              <a:ext uri="{FF2B5EF4-FFF2-40B4-BE49-F238E27FC236}">
                <a16:creationId xmlns:a16="http://schemas.microsoft.com/office/drawing/2014/main" id="{8805C1C9-DC48-4D2D-B705-E7AF28A0F7A3}"/>
              </a:ext>
            </a:extLst>
          </p:cNvPr>
          <p:cNvSpPr>
            <a:spLocks noGrp="1"/>
          </p:cNvSpPr>
          <p:nvPr>
            <p:ph type="body" sz="quarter" idx="28" hasCustomPrompt="1"/>
          </p:nvPr>
        </p:nvSpPr>
        <p:spPr>
          <a:xfrm>
            <a:off x="334950" y="5738813"/>
            <a:ext cx="1150938" cy="390526"/>
          </a:xfrm>
          <a:solidFill>
            <a:schemeClr val="accent1"/>
          </a:solidFill>
        </p:spPr>
        <p:txBody>
          <a:bodyPr anchor="b" anchorCtr="0"/>
          <a:lstStyle>
            <a:lvl1pPr marL="0" indent="0" algn="ctr">
              <a:buNone/>
              <a:defRPr sz="1800" b="1">
                <a:solidFill>
                  <a:schemeClr val="bg1"/>
                </a:solidFill>
              </a:defRPr>
            </a:lvl1pPr>
          </a:lstStyle>
          <a:p>
            <a:pPr lvl="0"/>
            <a:r>
              <a:rPr lang="de-DE"/>
              <a:t>0.0</a:t>
            </a:r>
          </a:p>
        </p:txBody>
      </p:sp>
      <p:sp>
        <p:nvSpPr>
          <p:cNvPr id="23" name="Textplatzhalter 5">
            <a:extLst>
              <a:ext uri="{FF2B5EF4-FFF2-40B4-BE49-F238E27FC236}">
                <a16:creationId xmlns:a16="http://schemas.microsoft.com/office/drawing/2014/main" id="{62D37D23-26A9-4C98-ABF0-42C95C99B76B}"/>
              </a:ext>
            </a:extLst>
          </p:cNvPr>
          <p:cNvSpPr>
            <a:spLocks noGrp="1"/>
          </p:cNvSpPr>
          <p:nvPr>
            <p:ph type="body" sz="quarter" idx="29" hasCustomPrompt="1"/>
          </p:nvPr>
        </p:nvSpPr>
        <p:spPr>
          <a:xfrm>
            <a:off x="1643049" y="5738812"/>
            <a:ext cx="10213975" cy="390526"/>
          </a:xfrm>
        </p:spPr>
        <p:txBody>
          <a:bodyPr lIns="72000" anchor="b" anchorCtr="0"/>
          <a:lstStyle>
            <a:lvl1pPr marL="0" indent="0">
              <a:buNone/>
              <a:defRPr sz="1800" b="0">
                <a:solidFill>
                  <a:schemeClr val="accent3">
                    <a:lumMod val="75000"/>
                  </a:schemeClr>
                </a:solidFill>
              </a:defRPr>
            </a:lvl1pPr>
          </a:lstStyle>
          <a:p>
            <a:pPr lvl="0"/>
            <a:r>
              <a:rPr lang="de-DE"/>
              <a:t>Thema</a:t>
            </a:r>
          </a:p>
        </p:txBody>
      </p:sp>
    </p:spTree>
    <p:extLst>
      <p:ext uri="{BB962C8B-B14F-4D97-AF65-F5344CB8AC3E}">
        <p14:creationId xmlns:p14="http://schemas.microsoft.com/office/powerpoint/2010/main" val="6119062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Kapiteltrenner">
    <p:bg>
      <p:bgPr>
        <a:solidFill>
          <a:schemeClr val="bg1"/>
        </a:solidFill>
        <a:effectLst/>
      </p:bgPr>
    </p:bg>
    <p:spTree>
      <p:nvGrpSpPr>
        <p:cNvPr id="1" name=""/>
        <p:cNvGrpSpPr/>
        <p:nvPr/>
      </p:nvGrpSpPr>
      <p:grpSpPr>
        <a:xfrm>
          <a:off x="0" y="0"/>
          <a:ext cx="0" cy="0"/>
          <a:chOff x="0" y="0"/>
          <a:chExt cx="0" cy="0"/>
        </a:xfrm>
      </p:grpSpPr>
      <p:sp>
        <p:nvSpPr>
          <p:cNvPr id="56" name="Rechteck 55">
            <a:extLst>
              <a:ext uri="{FF2B5EF4-FFF2-40B4-BE49-F238E27FC236}">
                <a16:creationId xmlns:a16="http://schemas.microsoft.com/office/drawing/2014/main" id="{0D45F7F7-D1F7-447B-A479-2B87CDC9A189}"/>
              </a:ext>
            </a:extLst>
          </p:cNvPr>
          <p:cNvSpPr/>
          <p:nvPr userDrawn="1"/>
        </p:nvSpPr>
        <p:spPr>
          <a:xfrm>
            <a:off x="0" y="50799"/>
            <a:ext cx="12192000" cy="67246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pic>
        <p:nvPicPr>
          <p:cNvPr id="11" name="Grafik 10">
            <a:extLst>
              <a:ext uri="{FF2B5EF4-FFF2-40B4-BE49-F238E27FC236}">
                <a16:creationId xmlns:a16="http://schemas.microsoft.com/office/drawing/2014/main" id="{5A64FAF8-91E9-41B6-8958-F86923B61A9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13316" y="368826"/>
            <a:ext cx="2757716" cy="580051"/>
          </a:xfrm>
          <a:prstGeom prst="rect">
            <a:avLst/>
          </a:prstGeom>
        </p:spPr>
      </p:pic>
      <p:sp>
        <p:nvSpPr>
          <p:cNvPr id="45" name="Rechteck 44" hidden="1">
            <a:extLst>
              <a:ext uri="{FF2B5EF4-FFF2-40B4-BE49-F238E27FC236}">
                <a16:creationId xmlns:a16="http://schemas.microsoft.com/office/drawing/2014/main" id="{7314C94F-CB29-4066-8772-E60492061245}"/>
              </a:ext>
            </a:extLst>
          </p:cNvPr>
          <p:cNvSpPr/>
          <p:nvPr userDrawn="1"/>
        </p:nvSpPr>
        <p:spPr>
          <a:xfrm>
            <a:off x="0" y="1587906"/>
            <a:ext cx="12192000" cy="2412995"/>
          </a:xfrm>
          <a:prstGeom prst="rect">
            <a:avLst/>
          </a:prstGeom>
          <a:gradFill flip="none" rotWithShape="1">
            <a:gsLst>
              <a:gs pos="0">
                <a:schemeClr val="tx1"/>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207D8119-9A38-4D7F-91B7-7A25F71078AD}"/>
              </a:ext>
            </a:extLst>
          </p:cNvPr>
          <p:cNvSpPr>
            <a:spLocks noGrp="1"/>
          </p:cNvSpPr>
          <p:nvPr>
            <p:ph type="ctrTitle" hasCustomPrompt="1"/>
          </p:nvPr>
        </p:nvSpPr>
        <p:spPr>
          <a:xfrm>
            <a:off x="2090057" y="2163809"/>
            <a:ext cx="8011886" cy="1566081"/>
          </a:xfrm>
          <a:prstGeom prst="rect">
            <a:avLst/>
          </a:prstGeom>
        </p:spPr>
        <p:txBody>
          <a:bodyPr wrap="square" anchor="b"/>
          <a:lstStyle>
            <a:lvl1pPr algn="ctr">
              <a:defRPr sz="4400" b="1">
                <a:solidFill>
                  <a:schemeClr val="accent1"/>
                </a:solidFill>
                <a:latin typeface="+mj-lt"/>
              </a:defRPr>
            </a:lvl1pPr>
          </a:lstStyle>
          <a:p>
            <a:r>
              <a:rPr lang="de-DE"/>
              <a:t>Mastertitel Zweizeilig</a:t>
            </a:r>
          </a:p>
        </p:txBody>
      </p:sp>
      <p:sp>
        <p:nvSpPr>
          <p:cNvPr id="3" name="Untertitel 2">
            <a:extLst>
              <a:ext uri="{FF2B5EF4-FFF2-40B4-BE49-F238E27FC236}">
                <a16:creationId xmlns:a16="http://schemas.microsoft.com/office/drawing/2014/main" id="{4E6B7623-C747-447B-B77D-8860A11A4529}"/>
              </a:ext>
            </a:extLst>
          </p:cNvPr>
          <p:cNvSpPr>
            <a:spLocks noGrp="1"/>
          </p:cNvSpPr>
          <p:nvPr>
            <p:ph type="subTitle" idx="1"/>
          </p:nvPr>
        </p:nvSpPr>
        <p:spPr>
          <a:xfrm>
            <a:off x="2090057" y="3780690"/>
            <a:ext cx="8011886" cy="504371"/>
          </a:xfrm>
        </p:spPr>
        <p:txBody>
          <a:bodyPr>
            <a:normAutofit/>
          </a:bodyPr>
          <a:lstStyle>
            <a:lvl1pPr marL="0" indent="0" algn="ctr">
              <a:buNone/>
              <a:defRPr sz="20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cxnSp>
        <p:nvCxnSpPr>
          <p:cNvPr id="19" name="Gerader Verbinder 18">
            <a:extLst>
              <a:ext uri="{FF2B5EF4-FFF2-40B4-BE49-F238E27FC236}">
                <a16:creationId xmlns:a16="http://schemas.microsoft.com/office/drawing/2014/main" id="{A8E4431A-F98E-4B61-894B-E86967A48F06}"/>
              </a:ext>
            </a:extLst>
          </p:cNvPr>
          <p:cNvCxnSpPr>
            <a:cxnSpLocks/>
          </p:cNvCxnSpPr>
          <p:nvPr userDrawn="1"/>
        </p:nvCxnSpPr>
        <p:spPr>
          <a:xfrm>
            <a:off x="0" y="50800"/>
            <a:ext cx="12200965" cy="0"/>
          </a:xfrm>
          <a:prstGeom prst="line">
            <a:avLst/>
          </a:prstGeom>
          <a:ln w="111125"/>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A7E73E41-6ABB-4E7F-BD34-50E8F0B4DAA3}"/>
              </a:ext>
            </a:extLst>
          </p:cNvPr>
          <p:cNvCxnSpPr>
            <a:cxnSpLocks/>
          </p:cNvCxnSpPr>
          <p:nvPr userDrawn="1"/>
        </p:nvCxnSpPr>
        <p:spPr>
          <a:xfrm>
            <a:off x="-8965" y="6800850"/>
            <a:ext cx="12200965" cy="0"/>
          </a:xfrm>
          <a:prstGeom prst="line">
            <a:avLst/>
          </a:prstGeom>
          <a:ln w="1111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7924549"/>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79B090-2FCD-4342-BE00-B99FF6B72C71}"/>
              </a:ext>
            </a:extLst>
          </p:cNvPr>
          <p:cNvSpPr>
            <a:spLocks noGrp="1"/>
          </p:cNvSpPr>
          <p:nvPr>
            <p:ph type="title"/>
          </p:nvPr>
        </p:nvSpPr>
        <p:spPr>
          <a:xfrm>
            <a:off x="334963" y="333379"/>
            <a:ext cx="11522074" cy="1032506"/>
          </a:xfrm>
          <a:prstGeom prst="rect">
            <a:avLst/>
          </a:prstGeom>
        </p:spPr>
        <p:txBody>
          <a:bodyPr/>
          <a:lstStyle>
            <a:lvl1pPr>
              <a:defRPr>
                <a:solidFill>
                  <a:schemeClr val="accent3">
                    <a:lumMod val="75000"/>
                  </a:schemeClr>
                </a:solidFill>
              </a:defRPr>
            </a:lvl1pPr>
          </a:lstStyle>
          <a:p>
            <a:r>
              <a:rPr lang="de-DE"/>
              <a:t>Mastertitelformat bearbeiten</a:t>
            </a:r>
          </a:p>
        </p:txBody>
      </p:sp>
      <p:sp>
        <p:nvSpPr>
          <p:cNvPr id="3" name="Inhaltsplatzhalter 2">
            <a:extLst>
              <a:ext uri="{FF2B5EF4-FFF2-40B4-BE49-F238E27FC236}">
                <a16:creationId xmlns:a16="http://schemas.microsoft.com/office/drawing/2014/main" id="{A5805FA9-2288-416B-B960-EF3F559B9C93}"/>
              </a:ext>
            </a:extLst>
          </p:cNvPr>
          <p:cNvSpPr>
            <a:spLocks noGrp="1"/>
          </p:cNvSpPr>
          <p:nvPr>
            <p:ph idx="1"/>
          </p:nvPr>
        </p:nvSpPr>
        <p:spPr/>
        <p:txBody>
          <a:bodyPr/>
          <a:lstStyle>
            <a:lvl1pPr>
              <a:defRPr>
                <a:solidFill>
                  <a:schemeClr val="accent3">
                    <a:lumMod val="75000"/>
                  </a:schemeClr>
                </a:solidFill>
              </a:defRPr>
            </a:lvl1pPr>
            <a:lvl2pPr>
              <a:defRPr>
                <a:solidFill>
                  <a:schemeClr val="accent3">
                    <a:lumMod val="75000"/>
                  </a:schemeClr>
                </a:solidFill>
              </a:defRPr>
            </a:lvl2pPr>
            <a:lvl3pPr>
              <a:defRPr>
                <a:solidFill>
                  <a:schemeClr val="accent3">
                    <a:lumMod val="75000"/>
                  </a:schemeClr>
                </a:solidFill>
              </a:defRPr>
            </a:lvl3pPr>
            <a:lvl4pPr>
              <a:defRPr>
                <a:solidFill>
                  <a:schemeClr val="accent3">
                    <a:lumMod val="75000"/>
                  </a:schemeClr>
                </a:solidFill>
              </a:defRPr>
            </a:lvl4pPr>
            <a:lvl5pPr>
              <a:defRPr>
                <a:solidFill>
                  <a:schemeClr val="accent3">
                    <a:lumMod val="75000"/>
                  </a:schemeClr>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oliennummernplatzhalter 5">
            <a:extLst>
              <a:ext uri="{FF2B5EF4-FFF2-40B4-BE49-F238E27FC236}">
                <a16:creationId xmlns:a16="http://schemas.microsoft.com/office/drawing/2014/main" id="{5526A2E9-2132-42B9-893E-5E279BE71486}"/>
              </a:ext>
            </a:extLst>
          </p:cNvPr>
          <p:cNvSpPr>
            <a:spLocks noGrp="1"/>
          </p:cNvSpPr>
          <p:nvPr>
            <p:ph type="sldNum" sz="quarter" idx="12"/>
          </p:nvPr>
        </p:nvSpPr>
        <p:spPr/>
        <p:txBody>
          <a:bodyPr/>
          <a:lstStyle>
            <a:lvl1pPr>
              <a:defRPr>
                <a:solidFill>
                  <a:schemeClr val="accent3">
                    <a:lumMod val="75000"/>
                  </a:schemeClr>
                </a:solidFill>
              </a:defRPr>
            </a:lvl1pPr>
          </a:lstStyle>
          <a:p>
            <a:fld id="{DDF5A8BD-E949-4BEE-BC04-18DF6B43ADBB}" type="slidenum">
              <a:rPr lang="de-DE" smtClean="0"/>
              <a:pPr/>
              <a:t>‹Nr.›</a:t>
            </a:fld>
            <a:endParaRPr lang="de-DE"/>
          </a:p>
        </p:txBody>
      </p:sp>
      <p:sp>
        <p:nvSpPr>
          <p:cNvPr id="4" name="Fußzeilenplatzhalter 3">
            <a:extLst>
              <a:ext uri="{FF2B5EF4-FFF2-40B4-BE49-F238E27FC236}">
                <a16:creationId xmlns:a16="http://schemas.microsoft.com/office/drawing/2014/main" id="{6AF74310-E385-4D24-BB01-B35AB9E58BB9}"/>
              </a:ext>
            </a:extLst>
          </p:cNvPr>
          <p:cNvSpPr>
            <a:spLocks noGrp="1"/>
          </p:cNvSpPr>
          <p:nvPr>
            <p:ph type="ftr" sz="quarter" idx="13"/>
          </p:nvPr>
        </p:nvSpPr>
        <p:spPr/>
        <p:txBody>
          <a:bodyPr/>
          <a:lstStyle>
            <a:lvl1pPr>
              <a:defRPr>
                <a:solidFill>
                  <a:schemeClr val="accent3">
                    <a:lumMod val="75000"/>
                  </a:schemeClr>
                </a:solidFill>
              </a:defRPr>
            </a:lvl1pPr>
          </a:lstStyle>
          <a:p>
            <a:r>
              <a:rPr lang="de-DE"/>
              <a:t>Sambia: Lions WaSH-Projekt 2023/2024</a:t>
            </a:r>
          </a:p>
        </p:txBody>
      </p:sp>
    </p:spTree>
    <p:extLst>
      <p:ext uri="{BB962C8B-B14F-4D97-AF65-F5344CB8AC3E}">
        <p14:creationId xmlns:p14="http://schemas.microsoft.com/office/powerpoint/2010/main" val="33844441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_Bild + Text">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92448C1B-3F12-472E-A345-BF7D19C0F802}"/>
              </a:ext>
            </a:extLst>
          </p:cNvPr>
          <p:cNvSpPr/>
          <p:nvPr userDrawn="1"/>
        </p:nvSpPr>
        <p:spPr>
          <a:xfrm>
            <a:off x="4213859" y="1556441"/>
            <a:ext cx="7643177" cy="4647136"/>
          </a:xfrm>
          <a:custGeom>
            <a:avLst/>
            <a:gdLst>
              <a:gd name="connsiteX0" fmla="*/ 0 w 7789862"/>
              <a:gd name="connsiteY0" fmla="*/ 0 h 4797743"/>
              <a:gd name="connsiteX1" fmla="*/ 7789862 w 7789862"/>
              <a:gd name="connsiteY1" fmla="*/ 0 h 4797743"/>
              <a:gd name="connsiteX2" fmla="*/ 7789862 w 7789862"/>
              <a:gd name="connsiteY2" fmla="*/ 4797743 h 4797743"/>
              <a:gd name="connsiteX3" fmla="*/ 0 w 7789862"/>
              <a:gd name="connsiteY3" fmla="*/ 4797743 h 4797743"/>
              <a:gd name="connsiteX4" fmla="*/ 0 w 7789862"/>
              <a:gd name="connsiteY4" fmla="*/ 0 h 4797743"/>
              <a:gd name="connsiteX0" fmla="*/ 0 w 7789862"/>
              <a:gd name="connsiteY0" fmla="*/ 0 h 4797743"/>
              <a:gd name="connsiteX1" fmla="*/ 7789862 w 7789862"/>
              <a:gd name="connsiteY1" fmla="*/ 0 h 4797743"/>
              <a:gd name="connsiteX2" fmla="*/ 7789862 w 7789862"/>
              <a:gd name="connsiteY2" fmla="*/ 4797743 h 4797743"/>
              <a:gd name="connsiteX3" fmla="*/ 800100 w 7789862"/>
              <a:gd name="connsiteY3" fmla="*/ 4797743 h 4797743"/>
              <a:gd name="connsiteX4" fmla="*/ 0 w 7789862"/>
              <a:gd name="connsiteY4" fmla="*/ 0 h 4797743"/>
              <a:gd name="connsiteX0" fmla="*/ 0 w 7789862"/>
              <a:gd name="connsiteY0" fmla="*/ 0 h 4797743"/>
              <a:gd name="connsiteX1" fmla="*/ 7789862 w 7789862"/>
              <a:gd name="connsiteY1" fmla="*/ 0 h 4797743"/>
              <a:gd name="connsiteX2" fmla="*/ 7789862 w 7789862"/>
              <a:gd name="connsiteY2" fmla="*/ 4797743 h 4797743"/>
              <a:gd name="connsiteX3" fmla="*/ 793750 w 7789862"/>
              <a:gd name="connsiteY3" fmla="*/ 4797743 h 4797743"/>
              <a:gd name="connsiteX4" fmla="*/ 0 w 7789862"/>
              <a:gd name="connsiteY4" fmla="*/ 0 h 4797743"/>
              <a:gd name="connsiteX0" fmla="*/ 0 w 7789862"/>
              <a:gd name="connsiteY0" fmla="*/ 0 h 4797743"/>
              <a:gd name="connsiteX1" fmla="*/ 7789862 w 7789862"/>
              <a:gd name="connsiteY1" fmla="*/ 0 h 4797743"/>
              <a:gd name="connsiteX2" fmla="*/ 7789862 w 7789862"/>
              <a:gd name="connsiteY2" fmla="*/ 4797743 h 4797743"/>
              <a:gd name="connsiteX3" fmla="*/ 791369 w 7789862"/>
              <a:gd name="connsiteY3" fmla="*/ 4797743 h 4797743"/>
              <a:gd name="connsiteX4" fmla="*/ 0 w 7789862"/>
              <a:gd name="connsiteY4" fmla="*/ 0 h 4797743"/>
              <a:gd name="connsiteX0" fmla="*/ 0 w 7789862"/>
              <a:gd name="connsiteY0" fmla="*/ 0 h 4797743"/>
              <a:gd name="connsiteX1" fmla="*/ 7789862 w 7789862"/>
              <a:gd name="connsiteY1" fmla="*/ 0 h 4797743"/>
              <a:gd name="connsiteX2" fmla="*/ 7789862 w 7789862"/>
              <a:gd name="connsiteY2" fmla="*/ 4797743 h 4797743"/>
              <a:gd name="connsiteX3" fmla="*/ 616628 w 7789862"/>
              <a:gd name="connsiteY3" fmla="*/ 4797743 h 4797743"/>
              <a:gd name="connsiteX4" fmla="*/ 0 w 7789862"/>
              <a:gd name="connsiteY4" fmla="*/ 0 h 4797743"/>
              <a:gd name="connsiteX0" fmla="*/ 0 w 7789862"/>
              <a:gd name="connsiteY0" fmla="*/ 0 h 4797743"/>
              <a:gd name="connsiteX1" fmla="*/ 7789862 w 7789862"/>
              <a:gd name="connsiteY1" fmla="*/ 0 h 4797743"/>
              <a:gd name="connsiteX2" fmla="*/ 7789862 w 7789862"/>
              <a:gd name="connsiteY2" fmla="*/ 4797743 h 4797743"/>
              <a:gd name="connsiteX3" fmla="*/ 603685 w 7789862"/>
              <a:gd name="connsiteY3" fmla="*/ 4797743 h 4797743"/>
              <a:gd name="connsiteX4" fmla="*/ 0 w 7789862"/>
              <a:gd name="connsiteY4" fmla="*/ 0 h 4797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89862" h="4797743">
                <a:moveTo>
                  <a:pt x="0" y="0"/>
                </a:moveTo>
                <a:lnTo>
                  <a:pt x="7789862" y="0"/>
                </a:lnTo>
                <a:lnTo>
                  <a:pt x="7789862" y="4797743"/>
                </a:lnTo>
                <a:lnTo>
                  <a:pt x="603685" y="479774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08A448C3-1551-47EC-8531-F495648EF148}"/>
              </a:ext>
            </a:extLst>
          </p:cNvPr>
          <p:cNvSpPr>
            <a:spLocks noGrp="1"/>
          </p:cNvSpPr>
          <p:nvPr>
            <p:ph type="title"/>
          </p:nvPr>
        </p:nvSpPr>
        <p:spPr>
          <a:xfrm>
            <a:off x="334963" y="333379"/>
            <a:ext cx="11522074" cy="1032506"/>
          </a:xfrm>
          <a:prstGeom prst="rect">
            <a:avLst/>
          </a:prstGeom>
        </p:spPr>
        <p:txBody>
          <a:bodyPr/>
          <a:lstStyle>
            <a:lvl1pPr>
              <a:defRPr>
                <a:solidFill>
                  <a:schemeClr val="accent3">
                    <a:lumMod val="75000"/>
                  </a:schemeClr>
                </a:solidFill>
              </a:defRPr>
            </a:lvl1pPr>
          </a:lstStyle>
          <a:p>
            <a:r>
              <a:rPr lang="de-DE"/>
              <a:t>Mastertitelformat bearbeiten</a:t>
            </a:r>
          </a:p>
        </p:txBody>
      </p:sp>
      <p:sp>
        <p:nvSpPr>
          <p:cNvPr id="4" name="Inhaltsplatzhalter 3">
            <a:extLst>
              <a:ext uri="{FF2B5EF4-FFF2-40B4-BE49-F238E27FC236}">
                <a16:creationId xmlns:a16="http://schemas.microsoft.com/office/drawing/2014/main" id="{A9F5C954-081F-4945-BB31-B7768544D619}"/>
              </a:ext>
            </a:extLst>
          </p:cNvPr>
          <p:cNvSpPr>
            <a:spLocks noGrp="1"/>
          </p:cNvSpPr>
          <p:nvPr>
            <p:ph sz="half" idx="2"/>
          </p:nvPr>
        </p:nvSpPr>
        <p:spPr>
          <a:xfrm>
            <a:off x="4876800" y="1841184"/>
            <a:ext cx="6698428" cy="4288154"/>
          </a:xfrm>
          <a:noFill/>
        </p:spPr>
        <p:txBody>
          <a:bodyPr vert="horz" lIns="90000" tIns="90000" rIns="0" bIns="45720" rtlCol="0">
            <a:noAutofit/>
          </a:bodyPr>
          <a:lstStyle>
            <a:lvl1pPr>
              <a:defRPr lang="de-DE" dirty="0" smtClean="0">
                <a:solidFill>
                  <a:schemeClr val="bg1"/>
                </a:solidFill>
              </a:defRPr>
            </a:lvl1pPr>
            <a:lvl2pPr>
              <a:defRPr lang="de-DE" dirty="0" smtClean="0">
                <a:solidFill>
                  <a:schemeClr val="bg1"/>
                </a:solidFill>
              </a:defRPr>
            </a:lvl2pPr>
            <a:lvl3pPr>
              <a:defRPr lang="de-DE" dirty="0" smtClean="0">
                <a:solidFill>
                  <a:schemeClr val="bg1"/>
                </a:solidFill>
              </a:defRPr>
            </a:lvl3pPr>
            <a:lvl4pPr>
              <a:defRPr lang="de-DE" dirty="0" smtClean="0">
                <a:solidFill>
                  <a:schemeClr val="bg1"/>
                </a:solidFill>
              </a:defRPr>
            </a:lvl4pPr>
            <a:lvl5pPr>
              <a:defRPr lang="de-DE" dirty="0">
                <a:solidFill>
                  <a:schemeClr val="bg1"/>
                </a:solidFill>
              </a:defRPr>
            </a:lvl5pPr>
          </a:lstStyle>
          <a:p>
            <a:pPr lvl="0">
              <a:buClr>
                <a:schemeClr val="bg1"/>
              </a:buClr>
            </a:pPr>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Foliennummernplatzhalter 6">
            <a:extLst>
              <a:ext uri="{FF2B5EF4-FFF2-40B4-BE49-F238E27FC236}">
                <a16:creationId xmlns:a16="http://schemas.microsoft.com/office/drawing/2014/main" id="{FC961A56-8ED4-46FD-87A5-FB31DA5F7FA0}"/>
              </a:ext>
            </a:extLst>
          </p:cNvPr>
          <p:cNvSpPr>
            <a:spLocks noGrp="1"/>
          </p:cNvSpPr>
          <p:nvPr>
            <p:ph type="sldNum" sz="quarter" idx="12"/>
          </p:nvPr>
        </p:nvSpPr>
        <p:spPr/>
        <p:txBody>
          <a:bodyPr/>
          <a:lstStyle>
            <a:lvl1pPr>
              <a:defRPr>
                <a:solidFill>
                  <a:schemeClr val="accent3">
                    <a:lumMod val="75000"/>
                  </a:schemeClr>
                </a:solidFill>
              </a:defRPr>
            </a:lvl1pPr>
          </a:lstStyle>
          <a:p>
            <a:fld id="{DDF5A8BD-E949-4BEE-BC04-18DF6B43ADBB}" type="slidenum">
              <a:rPr lang="de-DE" smtClean="0"/>
              <a:pPr/>
              <a:t>‹Nr.›</a:t>
            </a:fld>
            <a:endParaRPr lang="de-DE"/>
          </a:p>
        </p:txBody>
      </p:sp>
      <p:sp>
        <p:nvSpPr>
          <p:cNvPr id="5" name="Fußzeilenplatzhalter 4">
            <a:extLst>
              <a:ext uri="{FF2B5EF4-FFF2-40B4-BE49-F238E27FC236}">
                <a16:creationId xmlns:a16="http://schemas.microsoft.com/office/drawing/2014/main" id="{B5B1B9C6-584F-45FA-A0C1-DF0805E6CBFE}"/>
              </a:ext>
            </a:extLst>
          </p:cNvPr>
          <p:cNvSpPr>
            <a:spLocks noGrp="1"/>
          </p:cNvSpPr>
          <p:nvPr>
            <p:ph type="ftr" sz="quarter" idx="13"/>
          </p:nvPr>
        </p:nvSpPr>
        <p:spPr/>
        <p:txBody>
          <a:bodyPr/>
          <a:lstStyle>
            <a:lvl1pPr>
              <a:defRPr>
                <a:solidFill>
                  <a:schemeClr val="accent3">
                    <a:lumMod val="75000"/>
                  </a:schemeClr>
                </a:solidFill>
              </a:defRPr>
            </a:lvl1pPr>
          </a:lstStyle>
          <a:p>
            <a:r>
              <a:rPr lang="de-DE"/>
              <a:t>Sambia: Lions WaSH-Projekt 2023/2024</a:t>
            </a:r>
          </a:p>
        </p:txBody>
      </p:sp>
      <p:sp>
        <p:nvSpPr>
          <p:cNvPr id="9" name="Bildplatzhalter 8">
            <a:extLst>
              <a:ext uri="{FF2B5EF4-FFF2-40B4-BE49-F238E27FC236}">
                <a16:creationId xmlns:a16="http://schemas.microsoft.com/office/drawing/2014/main" id="{3E8BD3FE-3DC1-45BD-8BF5-33C1E05E03FA}"/>
              </a:ext>
            </a:extLst>
          </p:cNvPr>
          <p:cNvSpPr>
            <a:spLocks noGrp="1"/>
          </p:cNvSpPr>
          <p:nvPr>
            <p:ph type="pic" sz="quarter" idx="14"/>
          </p:nvPr>
        </p:nvSpPr>
        <p:spPr>
          <a:xfrm>
            <a:off x="334962" y="1556441"/>
            <a:ext cx="4332288" cy="4647136"/>
          </a:xfrm>
          <a:custGeom>
            <a:avLst/>
            <a:gdLst>
              <a:gd name="connsiteX0" fmla="*/ 0 w 4394200"/>
              <a:gd name="connsiteY0" fmla="*/ 0 h 4906534"/>
              <a:gd name="connsiteX1" fmla="*/ 4394200 w 4394200"/>
              <a:gd name="connsiteY1" fmla="*/ 0 h 4906534"/>
              <a:gd name="connsiteX2" fmla="*/ 4394200 w 4394200"/>
              <a:gd name="connsiteY2" fmla="*/ 4906534 h 4906534"/>
              <a:gd name="connsiteX3" fmla="*/ 0 w 4394200"/>
              <a:gd name="connsiteY3" fmla="*/ 4906534 h 4906534"/>
              <a:gd name="connsiteX4" fmla="*/ 0 w 4394200"/>
              <a:gd name="connsiteY4" fmla="*/ 0 h 4906534"/>
              <a:gd name="connsiteX0" fmla="*/ 0 w 4394200"/>
              <a:gd name="connsiteY0" fmla="*/ 0 h 4906534"/>
              <a:gd name="connsiteX1" fmla="*/ 4003675 w 4394200"/>
              <a:gd name="connsiteY1" fmla="*/ 0 h 4906534"/>
              <a:gd name="connsiteX2" fmla="*/ 4394200 w 4394200"/>
              <a:gd name="connsiteY2" fmla="*/ 4906534 h 4906534"/>
              <a:gd name="connsiteX3" fmla="*/ 0 w 4394200"/>
              <a:gd name="connsiteY3" fmla="*/ 4906534 h 4906534"/>
              <a:gd name="connsiteX4" fmla="*/ 0 w 4394200"/>
              <a:gd name="connsiteY4" fmla="*/ 0 h 4906534"/>
              <a:gd name="connsiteX0" fmla="*/ 0 w 4394200"/>
              <a:gd name="connsiteY0" fmla="*/ 0 h 4906534"/>
              <a:gd name="connsiteX1" fmla="*/ 3970338 w 4394200"/>
              <a:gd name="connsiteY1" fmla="*/ 0 h 4906534"/>
              <a:gd name="connsiteX2" fmla="*/ 4394200 w 4394200"/>
              <a:gd name="connsiteY2" fmla="*/ 4906534 h 4906534"/>
              <a:gd name="connsiteX3" fmla="*/ 0 w 4394200"/>
              <a:gd name="connsiteY3" fmla="*/ 4906534 h 4906534"/>
              <a:gd name="connsiteX4" fmla="*/ 0 w 4394200"/>
              <a:gd name="connsiteY4" fmla="*/ 0 h 4906534"/>
              <a:gd name="connsiteX0" fmla="*/ 0 w 4394200"/>
              <a:gd name="connsiteY0" fmla="*/ 0 h 4906534"/>
              <a:gd name="connsiteX1" fmla="*/ 3947704 w 4394200"/>
              <a:gd name="connsiteY1" fmla="*/ 0 h 4906534"/>
              <a:gd name="connsiteX2" fmla="*/ 4394200 w 4394200"/>
              <a:gd name="connsiteY2" fmla="*/ 4906534 h 4906534"/>
              <a:gd name="connsiteX3" fmla="*/ 0 w 4394200"/>
              <a:gd name="connsiteY3" fmla="*/ 4906534 h 4906534"/>
              <a:gd name="connsiteX4" fmla="*/ 0 w 4394200"/>
              <a:gd name="connsiteY4" fmla="*/ 0 h 4906534"/>
              <a:gd name="connsiteX0" fmla="*/ 0 w 4776450"/>
              <a:gd name="connsiteY0" fmla="*/ 0 h 4906534"/>
              <a:gd name="connsiteX1" fmla="*/ 3947704 w 4776450"/>
              <a:gd name="connsiteY1" fmla="*/ 0 h 4906534"/>
              <a:gd name="connsiteX2" fmla="*/ 4776450 w 4776450"/>
              <a:gd name="connsiteY2" fmla="*/ 4906534 h 4906534"/>
              <a:gd name="connsiteX3" fmla="*/ 0 w 4776450"/>
              <a:gd name="connsiteY3" fmla="*/ 4906534 h 4906534"/>
              <a:gd name="connsiteX4" fmla="*/ 0 w 4776450"/>
              <a:gd name="connsiteY4" fmla="*/ 0 h 4906534"/>
              <a:gd name="connsiteX0" fmla="*/ 0 w 4575266"/>
              <a:gd name="connsiteY0" fmla="*/ 0 h 4906534"/>
              <a:gd name="connsiteX1" fmla="*/ 3947704 w 4575266"/>
              <a:gd name="connsiteY1" fmla="*/ 0 h 4906534"/>
              <a:gd name="connsiteX2" fmla="*/ 4575266 w 4575266"/>
              <a:gd name="connsiteY2" fmla="*/ 4906534 h 4906534"/>
              <a:gd name="connsiteX3" fmla="*/ 0 w 4575266"/>
              <a:gd name="connsiteY3" fmla="*/ 4906534 h 4906534"/>
              <a:gd name="connsiteX4" fmla="*/ 0 w 4575266"/>
              <a:gd name="connsiteY4" fmla="*/ 0 h 4906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5266" h="4906534">
                <a:moveTo>
                  <a:pt x="0" y="0"/>
                </a:moveTo>
                <a:lnTo>
                  <a:pt x="3947704" y="0"/>
                </a:lnTo>
                <a:lnTo>
                  <a:pt x="4575266" y="4906534"/>
                </a:lnTo>
                <a:lnTo>
                  <a:pt x="0" y="4906534"/>
                </a:lnTo>
                <a:lnTo>
                  <a:pt x="0" y="0"/>
                </a:lnTo>
                <a:close/>
              </a:path>
            </a:pathLst>
          </a:custGeom>
        </p:spPr>
        <p:txBody>
          <a:bodyPr/>
          <a:lstStyle>
            <a:lvl1pPr>
              <a:defRPr>
                <a:solidFill>
                  <a:schemeClr val="accent3">
                    <a:lumMod val="75000"/>
                  </a:schemeClr>
                </a:solidFill>
              </a:defRPr>
            </a:lvl1pPr>
          </a:lstStyle>
          <a:p>
            <a:endParaRPr lang="de-DE"/>
          </a:p>
        </p:txBody>
      </p:sp>
      <p:cxnSp>
        <p:nvCxnSpPr>
          <p:cNvPr id="10" name="Gerader Verbinder 9" hidden="1">
            <a:extLst>
              <a:ext uri="{FF2B5EF4-FFF2-40B4-BE49-F238E27FC236}">
                <a16:creationId xmlns:a16="http://schemas.microsoft.com/office/drawing/2014/main" id="{324276E7-CABC-44AC-86DA-F0FB022F3B48}"/>
              </a:ext>
            </a:extLst>
          </p:cNvPr>
          <p:cNvCxnSpPr>
            <a:cxnSpLocks/>
          </p:cNvCxnSpPr>
          <p:nvPr userDrawn="1"/>
        </p:nvCxnSpPr>
        <p:spPr>
          <a:xfrm>
            <a:off x="334963" y="6125305"/>
            <a:ext cx="3735388"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405770"/>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7_Bild +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A448C3-1551-47EC-8531-F495648EF148}"/>
              </a:ext>
            </a:extLst>
          </p:cNvPr>
          <p:cNvSpPr>
            <a:spLocks noGrp="1"/>
          </p:cNvSpPr>
          <p:nvPr>
            <p:ph type="title"/>
          </p:nvPr>
        </p:nvSpPr>
        <p:spPr>
          <a:xfrm>
            <a:off x="334963" y="333379"/>
            <a:ext cx="11522074" cy="1032506"/>
          </a:xfrm>
          <a:prstGeom prst="rect">
            <a:avLst/>
          </a:prstGeom>
        </p:spPr>
        <p:txBody>
          <a:bodyPr/>
          <a:lstStyle>
            <a:lvl1pPr>
              <a:defRPr>
                <a:solidFill>
                  <a:schemeClr val="accent3">
                    <a:lumMod val="75000"/>
                  </a:schemeClr>
                </a:solidFill>
              </a:defRPr>
            </a:lvl1pPr>
          </a:lstStyle>
          <a:p>
            <a:r>
              <a:rPr lang="de-DE"/>
              <a:t>Mastertitelformat bearbeiten</a:t>
            </a:r>
          </a:p>
        </p:txBody>
      </p:sp>
      <p:sp>
        <p:nvSpPr>
          <p:cNvPr id="4" name="Inhaltsplatzhalter 3">
            <a:extLst>
              <a:ext uri="{FF2B5EF4-FFF2-40B4-BE49-F238E27FC236}">
                <a16:creationId xmlns:a16="http://schemas.microsoft.com/office/drawing/2014/main" id="{A9F5C954-081F-4945-BB31-B7768544D619}"/>
              </a:ext>
            </a:extLst>
          </p:cNvPr>
          <p:cNvSpPr>
            <a:spLocks noGrp="1"/>
          </p:cNvSpPr>
          <p:nvPr>
            <p:ph sz="half" idx="2"/>
          </p:nvPr>
        </p:nvSpPr>
        <p:spPr>
          <a:xfrm>
            <a:off x="4354286" y="1844675"/>
            <a:ext cx="7220942" cy="4284663"/>
          </a:xfrm>
        </p:spPr>
        <p:txBody>
          <a:bodyPr vert="horz" lIns="0" tIns="90000" rIns="0" bIns="45720" rtlCol="0">
            <a:noAutofit/>
          </a:bodyPr>
          <a:lstStyle>
            <a:lvl1pPr>
              <a:defRPr lang="de-DE" dirty="0" smtClean="0">
                <a:solidFill>
                  <a:schemeClr val="accent3">
                    <a:lumMod val="75000"/>
                  </a:schemeClr>
                </a:solidFill>
              </a:defRPr>
            </a:lvl1pPr>
            <a:lvl2pPr>
              <a:defRPr lang="de-DE" dirty="0" smtClean="0">
                <a:solidFill>
                  <a:schemeClr val="accent3">
                    <a:lumMod val="75000"/>
                  </a:schemeClr>
                </a:solidFill>
              </a:defRPr>
            </a:lvl2pPr>
            <a:lvl3pPr>
              <a:defRPr lang="de-DE" dirty="0" smtClean="0">
                <a:solidFill>
                  <a:schemeClr val="accent3">
                    <a:lumMod val="75000"/>
                  </a:schemeClr>
                </a:solidFill>
              </a:defRPr>
            </a:lvl3pPr>
            <a:lvl4pPr>
              <a:defRPr lang="de-DE" dirty="0" smtClean="0">
                <a:solidFill>
                  <a:schemeClr val="accent3">
                    <a:lumMod val="75000"/>
                  </a:schemeClr>
                </a:solidFill>
              </a:defRPr>
            </a:lvl4pPr>
            <a:lvl5pPr>
              <a:defRPr lang="de-DE" dirty="0">
                <a:solidFill>
                  <a:schemeClr val="accent3">
                    <a:lumMod val="75000"/>
                  </a:schemeClr>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Foliennummernplatzhalter 6">
            <a:extLst>
              <a:ext uri="{FF2B5EF4-FFF2-40B4-BE49-F238E27FC236}">
                <a16:creationId xmlns:a16="http://schemas.microsoft.com/office/drawing/2014/main" id="{FC961A56-8ED4-46FD-87A5-FB31DA5F7FA0}"/>
              </a:ext>
            </a:extLst>
          </p:cNvPr>
          <p:cNvSpPr>
            <a:spLocks noGrp="1"/>
          </p:cNvSpPr>
          <p:nvPr>
            <p:ph type="sldNum" sz="quarter" idx="12"/>
          </p:nvPr>
        </p:nvSpPr>
        <p:spPr/>
        <p:txBody>
          <a:bodyPr/>
          <a:lstStyle>
            <a:lvl1pPr>
              <a:defRPr>
                <a:solidFill>
                  <a:schemeClr val="accent3">
                    <a:lumMod val="75000"/>
                  </a:schemeClr>
                </a:solidFill>
              </a:defRPr>
            </a:lvl1pPr>
          </a:lstStyle>
          <a:p>
            <a:fld id="{DDF5A8BD-E949-4BEE-BC04-18DF6B43ADBB}" type="slidenum">
              <a:rPr lang="de-DE" smtClean="0"/>
              <a:pPr/>
              <a:t>‹Nr.›</a:t>
            </a:fld>
            <a:endParaRPr lang="de-DE"/>
          </a:p>
        </p:txBody>
      </p:sp>
      <p:sp>
        <p:nvSpPr>
          <p:cNvPr id="5" name="Fußzeilenplatzhalter 4">
            <a:extLst>
              <a:ext uri="{FF2B5EF4-FFF2-40B4-BE49-F238E27FC236}">
                <a16:creationId xmlns:a16="http://schemas.microsoft.com/office/drawing/2014/main" id="{B5B1B9C6-584F-45FA-A0C1-DF0805E6CBFE}"/>
              </a:ext>
            </a:extLst>
          </p:cNvPr>
          <p:cNvSpPr>
            <a:spLocks noGrp="1"/>
          </p:cNvSpPr>
          <p:nvPr>
            <p:ph type="ftr" sz="quarter" idx="13"/>
          </p:nvPr>
        </p:nvSpPr>
        <p:spPr/>
        <p:txBody>
          <a:bodyPr/>
          <a:lstStyle>
            <a:lvl1pPr>
              <a:defRPr>
                <a:solidFill>
                  <a:schemeClr val="accent3">
                    <a:lumMod val="75000"/>
                  </a:schemeClr>
                </a:solidFill>
              </a:defRPr>
            </a:lvl1pPr>
          </a:lstStyle>
          <a:p>
            <a:r>
              <a:rPr lang="de-DE"/>
              <a:t>Sambia: Lions WaSH-Projekt 2023/2024</a:t>
            </a:r>
          </a:p>
        </p:txBody>
      </p:sp>
      <p:sp>
        <p:nvSpPr>
          <p:cNvPr id="9" name="Bildplatzhalter 8">
            <a:extLst>
              <a:ext uri="{FF2B5EF4-FFF2-40B4-BE49-F238E27FC236}">
                <a16:creationId xmlns:a16="http://schemas.microsoft.com/office/drawing/2014/main" id="{3E8BD3FE-3DC1-45BD-8BF5-33C1E05E03FA}"/>
              </a:ext>
            </a:extLst>
          </p:cNvPr>
          <p:cNvSpPr>
            <a:spLocks noGrp="1"/>
          </p:cNvSpPr>
          <p:nvPr>
            <p:ph type="pic" sz="quarter" idx="14"/>
          </p:nvPr>
        </p:nvSpPr>
        <p:spPr>
          <a:xfrm>
            <a:off x="334961" y="1556441"/>
            <a:ext cx="3741739" cy="4647136"/>
          </a:xfrm>
          <a:prstGeom prst="rect">
            <a:avLst/>
          </a:prstGeom>
        </p:spPr>
        <p:txBody>
          <a:bodyPr/>
          <a:lstStyle>
            <a:lvl1pPr>
              <a:defRPr>
                <a:solidFill>
                  <a:schemeClr val="accent3">
                    <a:lumMod val="75000"/>
                  </a:schemeClr>
                </a:solidFill>
              </a:defRPr>
            </a:lvl1pPr>
          </a:lstStyle>
          <a:p>
            <a:endParaRPr lang="de-DE"/>
          </a:p>
        </p:txBody>
      </p:sp>
      <p:cxnSp>
        <p:nvCxnSpPr>
          <p:cNvPr id="10" name="Gerader Verbinder 9" hidden="1">
            <a:extLst>
              <a:ext uri="{FF2B5EF4-FFF2-40B4-BE49-F238E27FC236}">
                <a16:creationId xmlns:a16="http://schemas.microsoft.com/office/drawing/2014/main" id="{324276E7-CABC-44AC-86DA-F0FB022F3B48}"/>
              </a:ext>
            </a:extLst>
          </p:cNvPr>
          <p:cNvCxnSpPr>
            <a:cxnSpLocks/>
          </p:cNvCxnSpPr>
          <p:nvPr userDrawn="1"/>
        </p:nvCxnSpPr>
        <p:spPr>
          <a:xfrm>
            <a:off x="334963" y="6125305"/>
            <a:ext cx="3735388"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823363"/>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 Bilder + Beschreibung">
    <p:spTree>
      <p:nvGrpSpPr>
        <p:cNvPr id="1" name=""/>
        <p:cNvGrpSpPr/>
        <p:nvPr/>
      </p:nvGrpSpPr>
      <p:grpSpPr>
        <a:xfrm>
          <a:off x="0" y="0"/>
          <a:ext cx="0" cy="0"/>
          <a:chOff x="0" y="0"/>
          <a:chExt cx="0" cy="0"/>
        </a:xfrm>
      </p:grpSpPr>
      <p:sp>
        <p:nvSpPr>
          <p:cNvPr id="12" name="Textplatzhalter 10">
            <a:extLst>
              <a:ext uri="{FF2B5EF4-FFF2-40B4-BE49-F238E27FC236}">
                <a16:creationId xmlns:a16="http://schemas.microsoft.com/office/drawing/2014/main" id="{B2B52BF8-10BC-4718-B911-0706E0A6A5C2}"/>
              </a:ext>
            </a:extLst>
          </p:cNvPr>
          <p:cNvSpPr>
            <a:spLocks noGrp="1"/>
          </p:cNvSpPr>
          <p:nvPr>
            <p:ph type="body" sz="quarter" idx="16" hasCustomPrompt="1"/>
          </p:nvPr>
        </p:nvSpPr>
        <p:spPr>
          <a:xfrm>
            <a:off x="334962" y="5002705"/>
            <a:ext cx="3583646" cy="1126634"/>
          </a:xfrm>
          <a:noFill/>
        </p:spPr>
        <p:txBody>
          <a:bodyPr lIns="0" anchor="t" anchorCtr="0"/>
          <a:lstStyle>
            <a:lvl1pPr marL="0" indent="0" algn="l">
              <a:buNone/>
              <a:defRPr sz="1600" b="0">
                <a:solidFill>
                  <a:schemeClr val="accent3">
                    <a:lumMod val="75000"/>
                  </a:schemeClr>
                </a:solidFill>
              </a:defRPr>
            </a:lvl1pPr>
          </a:lstStyle>
          <a:p>
            <a:pPr lvl="0"/>
            <a:r>
              <a:rPr lang="de-DE"/>
              <a:t>Bildbeschreibung bearbeiten</a:t>
            </a:r>
          </a:p>
        </p:txBody>
      </p:sp>
      <p:sp>
        <p:nvSpPr>
          <p:cNvPr id="13" name="Textplatzhalter 10">
            <a:extLst>
              <a:ext uri="{FF2B5EF4-FFF2-40B4-BE49-F238E27FC236}">
                <a16:creationId xmlns:a16="http://schemas.microsoft.com/office/drawing/2014/main" id="{4AFCF0B8-0EB1-4137-AE56-372DB300AF8C}"/>
              </a:ext>
            </a:extLst>
          </p:cNvPr>
          <p:cNvSpPr>
            <a:spLocks noGrp="1"/>
          </p:cNvSpPr>
          <p:nvPr>
            <p:ph type="body" sz="quarter" idx="17" hasCustomPrompt="1"/>
          </p:nvPr>
        </p:nvSpPr>
        <p:spPr>
          <a:xfrm>
            <a:off x="4304177" y="5002706"/>
            <a:ext cx="3583646" cy="1126634"/>
          </a:xfrm>
          <a:noFill/>
        </p:spPr>
        <p:txBody>
          <a:bodyPr lIns="0" anchor="t" anchorCtr="0"/>
          <a:lstStyle>
            <a:lvl1pPr marL="0" indent="0" algn="l">
              <a:buNone/>
              <a:defRPr sz="1600" b="0">
                <a:solidFill>
                  <a:schemeClr val="accent3">
                    <a:lumMod val="75000"/>
                  </a:schemeClr>
                </a:solidFill>
              </a:defRPr>
            </a:lvl1pPr>
          </a:lstStyle>
          <a:p>
            <a:pPr lvl="0"/>
            <a:r>
              <a:rPr lang="de-DE"/>
              <a:t>Bildbeschreibung bearbeiten</a:t>
            </a:r>
          </a:p>
        </p:txBody>
      </p:sp>
      <p:sp>
        <p:nvSpPr>
          <p:cNvPr id="14" name="Textplatzhalter 10">
            <a:extLst>
              <a:ext uri="{FF2B5EF4-FFF2-40B4-BE49-F238E27FC236}">
                <a16:creationId xmlns:a16="http://schemas.microsoft.com/office/drawing/2014/main" id="{A63F5975-261A-4487-B458-38275D044199}"/>
              </a:ext>
            </a:extLst>
          </p:cNvPr>
          <p:cNvSpPr>
            <a:spLocks noGrp="1"/>
          </p:cNvSpPr>
          <p:nvPr>
            <p:ph type="body" sz="quarter" idx="18" hasCustomPrompt="1"/>
          </p:nvPr>
        </p:nvSpPr>
        <p:spPr>
          <a:xfrm>
            <a:off x="8273389" y="5002704"/>
            <a:ext cx="3583647" cy="1126634"/>
          </a:xfrm>
          <a:noFill/>
        </p:spPr>
        <p:txBody>
          <a:bodyPr lIns="0" anchor="t" anchorCtr="0"/>
          <a:lstStyle>
            <a:lvl1pPr marL="0" indent="0" algn="l">
              <a:buNone/>
              <a:defRPr sz="1600" b="0">
                <a:solidFill>
                  <a:schemeClr val="accent3">
                    <a:lumMod val="75000"/>
                  </a:schemeClr>
                </a:solidFill>
              </a:defRPr>
            </a:lvl1pPr>
          </a:lstStyle>
          <a:p>
            <a:pPr lvl="0"/>
            <a:r>
              <a:rPr lang="de-DE"/>
              <a:t>Bildbeschreibung bearbeiten</a:t>
            </a:r>
          </a:p>
        </p:txBody>
      </p:sp>
      <p:sp>
        <p:nvSpPr>
          <p:cNvPr id="2" name="Titel 1">
            <a:extLst>
              <a:ext uri="{FF2B5EF4-FFF2-40B4-BE49-F238E27FC236}">
                <a16:creationId xmlns:a16="http://schemas.microsoft.com/office/drawing/2014/main" id="{43C03337-CE41-4610-A44D-EFAB0E16969F}"/>
              </a:ext>
            </a:extLst>
          </p:cNvPr>
          <p:cNvSpPr>
            <a:spLocks noGrp="1"/>
          </p:cNvSpPr>
          <p:nvPr>
            <p:ph type="title"/>
          </p:nvPr>
        </p:nvSpPr>
        <p:spPr>
          <a:xfrm>
            <a:off x="334963" y="333379"/>
            <a:ext cx="11522074" cy="1032506"/>
          </a:xfrm>
          <a:prstGeom prst="rect">
            <a:avLst/>
          </a:prstGeom>
        </p:spPr>
        <p:txBody>
          <a:bodyPr/>
          <a:lstStyle/>
          <a:p>
            <a:r>
              <a:rPr lang="de-DE"/>
              <a:t>Mastertitelformat bearbeiten</a:t>
            </a:r>
          </a:p>
        </p:txBody>
      </p:sp>
      <p:sp>
        <p:nvSpPr>
          <p:cNvPr id="3" name="Fußzeilenplatzhalter 2">
            <a:extLst>
              <a:ext uri="{FF2B5EF4-FFF2-40B4-BE49-F238E27FC236}">
                <a16:creationId xmlns:a16="http://schemas.microsoft.com/office/drawing/2014/main" id="{BA1849C8-2BE5-40D6-9005-3C75F64BBDB7}"/>
              </a:ext>
            </a:extLst>
          </p:cNvPr>
          <p:cNvSpPr>
            <a:spLocks noGrp="1"/>
          </p:cNvSpPr>
          <p:nvPr>
            <p:ph type="ftr" sz="quarter" idx="10"/>
          </p:nvPr>
        </p:nvSpPr>
        <p:spPr/>
        <p:txBody>
          <a:bodyPr/>
          <a:lstStyle/>
          <a:p>
            <a:r>
              <a:rPr lang="de-DE"/>
              <a:t>Sambia: Lions WaSH-Projekt 2023/2024</a:t>
            </a:r>
          </a:p>
        </p:txBody>
      </p:sp>
      <p:sp>
        <p:nvSpPr>
          <p:cNvPr id="4" name="Foliennummernplatzhalter 3">
            <a:extLst>
              <a:ext uri="{FF2B5EF4-FFF2-40B4-BE49-F238E27FC236}">
                <a16:creationId xmlns:a16="http://schemas.microsoft.com/office/drawing/2014/main" id="{EC96A997-B5BF-470F-A0AF-75D4F48569E3}"/>
              </a:ext>
            </a:extLst>
          </p:cNvPr>
          <p:cNvSpPr>
            <a:spLocks noGrp="1"/>
          </p:cNvSpPr>
          <p:nvPr>
            <p:ph type="sldNum" sz="quarter" idx="11"/>
          </p:nvPr>
        </p:nvSpPr>
        <p:spPr/>
        <p:txBody>
          <a:bodyPr/>
          <a:lstStyle/>
          <a:p>
            <a:fld id="{DDF5A8BD-E949-4BEE-BC04-18DF6B43ADBB}" type="slidenum">
              <a:rPr lang="de-DE" smtClean="0"/>
              <a:pPr/>
              <a:t>‹Nr.›</a:t>
            </a:fld>
            <a:endParaRPr lang="de-DE"/>
          </a:p>
        </p:txBody>
      </p:sp>
      <p:sp>
        <p:nvSpPr>
          <p:cNvPr id="6" name="Bildplatzhalter 5">
            <a:extLst>
              <a:ext uri="{FF2B5EF4-FFF2-40B4-BE49-F238E27FC236}">
                <a16:creationId xmlns:a16="http://schemas.microsoft.com/office/drawing/2014/main" id="{057170D6-715B-4E5D-8601-E7711BE54A39}"/>
              </a:ext>
            </a:extLst>
          </p:cNvPr>
          <p:cNvSpPr>
            <a:spLocks noGrp="1"/>
          </p:cNvSpPr>
          <p:nvPr>
            <p:ph type="pic" sz="quarter" idx="12"/>
          </p:nvPr>
        </p:nvSpPr>
        <p:spPr>
          <a:xfrm>
            <a:off x="4304177" y="2678453"/>
            <a:ext cx="3583646" cy="2324252"/>
          </a:xfrm>
        </p:spPr>
        <p:txBody>
          <a:bodyPr/>
          <a:lstStyle/>
          <a:p>
            <a:endParaRPr lang="de-DE"/>
          </a:p>
        </p:txBody>
      </p:sp>
      <p:sp>
        <p:nvSpPr>
          <p:cNvPr id="7" name="Bildplatzhalter 5">
            <a:extLst>
              <a:ext uri="{FF2B5EF4-FFF2-40B4-BE49-F238E27FC236}">
                <a16:creationId xmlns:a16="http://schemas.microsoft.com/office/drawing/2014/main" id="{F710399D-2118-4B5F-B79B-0ACFA31D0F47}"/>
              </a:ext>
            </a:extLst>
          </p:cNvPr>
          <p:cNvSpPr>
            <a:spLocks noGrp="1"/>
          </p:cNvSpPr>
          <p:nvPr>
            <p:ph type="pic" sz="quarter" idx="13"/>
          </p:nvPr>
        </p:nvSpPr>
        <p:spPr>
          <a:xfrm>
            <a:off x="334963" y="2678453"/>
            <a:ext cx="3583646" cy="2324252"/>
          </a:xfrm>
        </p:spPr>
        <p:txBody>
          <a:bodyPr/>
          <a:lstStyle/>
          <a:p>
            <a:endParaRPr lang="de-DE"/>
          </a:p>
        </p:txBody>
      </p:sp>
      <p:sp>
        <p:nvSpPr>
          <p:cNvPr id="8" name="Bildplatzhalter 5">
            <a:extLst>
              <a:ext uri="{FF2B5EF4-FFF2-40B4-BE49-F238E27FC236}">
                <a16:creationId xmlns:a16="http://schemas.microsoft.com/office/drawing/2014/main" id="{AE6E6FD4-54CD-433C-A2DE-F479A3F1A200}"/>
              </a:ext>
            </a:extLst>
          </p:cNvPr>
          <p:cNvSpPr>
            <a:spLocks noGrp="1"/>
          </p:cNvSpPr>
          <p:nvPr>
            <p:ph type="pic" sz="quarter" idx="14"/>
          </p:nvPr>
        </p:nvSpPr>
        <p:spPr>
          <a:xfrm>
            <a:off x="8273391" y="2678453"/>
            <a:ext cx="3583646" cy="2324252"/>
          </a:xfrm>
        </p:spPr>
        <p:txBody>
          <a:bodyPr/>
          <a:lstStyle/>
          <a:p>
            <a:endParaRPr lang="de-DE"/>
          </a:p>
        </p:txBody>
      </p:sp>
      <p:sp>
        <p:nvSpPr>
          <p:cNvPr id="11" name="Textplatzhalter 10">
            <a:extLst>
              <a:ext uri="{FF2B5EF4-FFF2-40B4-BE49-F238E27FC236}">
                <a16:creationId xmlns:a16="http://schemas.microsoft.com/office/drawing/2014/main" id="{54E27804-6736-4746-8FBC-7083B07A2965}"/>
              </a:ext>
            </a:extLst>
          </p:cNvPr>
          <p:cNvSpPr>
            <a:spLocks noGrp="1"/>
          </p:cNvSpPr>
          <p:nvPr>
            <p:ph type="body" sz="quarter" idx="15"/>
          </p:nvPr>
        </p:nvSpPr>
        <p:spPr>
          <a:xfrm>
            <a:off x="334963" y="1844674"/>
            <a:ext cx="11522075" cy="504077"/>
          </a:xfrm>
          <a:solidFill>
            <a:schemeClr val="accent2"/>
          </a:solidFill>
          <a:ln>
            <a:noFill/>
          </a:ln>
        </p:spPr>
        <p:txBody>
          <a:bodyPr anchor="ctr" anchorCtr="0"/>
          <a:lstStyle>
            <a:lvl1pPr marL="0" indent="0" algn="ctr">
              <a:buNone/>
              <a:defRPr b="1">
                <a:solidFill>
                  <a:schemeClr val="bg1"/>
                </a:solidFill>
              </a:defRPr>
            </a:lvl1pPr>
          </a:lstStyle>
          <a:p>
            <a:pPr lvl="0"/>
            <a:r>
              <a:rPr lang="de-DE"/>
              <a:t>Mastertextformat bearbeiten</a:t>
            </a:r>
          </a:p>
        </p:txBody>
      </p:sp>
    </p:spTree>
    <p:extLst>
      <p:ext uri="{BB962C8B-B14F-4D97-AF65-F5344CB8AC3E}">
        <p14:creationId xmlns:p14="http://schemas.microsoft.com/office/powerpoint/2010/main" val="24457472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Vorstellung_1_Person">
    <p:spTree>
      <p:nvGrpSpPr>
        <p:cNvPr id="1" name=""/>
        <p:cNvGrpSpPr/>
        <p:nvPr/>
      </p:nvGrpSpPr>
      <p:grpSpPr>
        <a:xfrm>
          <a:off x="0" y="0"/>
          <a:ext cx="0" cy="0"/>
          <a:chOff x="0" y="0"/>
          <a:chExt cx="0" cy="0"/>
        </a:xfrm>
      </p:grpSpPr>
      <p:sp>
        <p:nvSpPr>
          <p:cNvPr id="16" name="Rechteck 15">
            <a:extLst>
              <a:ext uri="{FF2B5EF4-FFF2-40B4-BE49-F238E27FC236}">
                <a16:creationId xmlns:a16="http://schemas.microsoft.com/office/drawing/2014/main" id="{587C4F9A-8E16-4E28-AF3A-20E42DE21C68}"/>
              </a:ext>
            </a:extLst>
          </p:cNvPr>
          <p:cNvSpPr/>
          <p:nvPr userDrawn="1"/>
        </p:nvSpPr>
        <p:spPr>
          <a:xfrm>
            <a:off x="4095748" y="3745706"/>
            <a:ext cx="7296151" cy="20312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BB7740E8-EB9D-4E4C-98D1-28DF9A60E716}"/>
              </a:ext>
            </a:extLst>
          </p:cNvPr>
          <p:cNvSpPr>
            <a:spLocks noGrp="1"/>
          </p:cNvSpPr>
          <p:nvPr>
            <p:ph type="title"/>
          </p:nvPr>
        </p:nvSpPr>
        <p:spPr>
          <a:xfrm>
            <a:off x="334963" y="333379"/>
            <a:ext cx="11522074" cy="1032506"/>
          </a:xfrm>
          <a:prstGeom prst="rect">
            <a:avLst/>
          </a:prstGeom>
        </p:spPr>
        <p:txBody>
          <a:bodyPr/>
          <a:lstStyle/>
          <a:p>
            <a:r>
              <a:rPr lang="de-DE"/>
              <a:t>Mastertitelformat bearbeiten</a:t>
            </a:r>
          </a:p>
        </p:txBody>
      </p:sp>
      <p:sp>
        <p:nvSpPr>
          <p:cNvPr id="3" name="Fußzeilenplatzhalter 2">
            <a:extLst>
              <a:ext uri="{FF2B5EF4-FFF2-40B4-BE49-F238E27FC236}">
                <a16:creationId xmlns:a16="http://schemas.microsoft.com/office/drawing/2014/main" id="{6C2E9272-231A-4AC3-B809-8C78321D8C7D}"/>
              </a:ext>
            </a:extLst>
          </p:cNvPr>
          <p:cNvSpPr>
            <a:spLocks noGrp="1"/>
          </p:cNvSpPr>
          <p:nvPr>
            <p:ph type="ftr" sz="quarter" idx="10"/>
          </p:nvPr>
        </p:nvSpPr>
        <p:spPr/>
        <p:txBody>
          <a:bodyPr/>
          <a:lstStyle/>
          <a:p>
            <a:r>
              <a:rPr lang="de-DE"/>
              <a:t>Sambia: Lions WaSH-Projekt 2023/2024</a:t>
            </a:r>
          </a:p>
        </p:txBody>
      </p:sp>
      <p:sp>
        <p:nvSpPr>
          <p:cNvPr id="4" name="Foliennummernplatzhalter 3">
            <a:extLst>
              <a:ext uri="{FF2B5EF4-FFF2-40B4-BE49-F238E27FC236}">
                <a16:creationId xmlns:a16="http://schemas.microsoft.com/office/drawing/2014/main" id="{83F77064-0A15-4F12-9BC5-73F6F91823F8}"/>
              </a:ext>
            </a:extLst>
          </p:cNvPr>
          <p:cNvSpPr>
            <a:spLocks noGrp="1"/>
          </p:cNvSpPr>
          <p:nvPr>
            <p:ph type="sldNum" sz="quarter" idx="11"/>
          </p:nvPr>
        </p:nvSpPr>
        <p:spPr/>
        <p:txBody>
          <a:bodyPr/>
          <a:lstStyle/>
          <a:p>
            <a:fld id="{DDF5A8BD-E949-4BEE-BC04-18DF6B43ADBB}" type="slidenum">
              <a:rPr lang="de-DE" smtClean="0"/>
              <a:pPr/>
              <a:t>‹Nr.›</a:t>
            </a:fld>
            <a:endParaRPr lang="de-DE"/>
          </a:p>
        </p:txBody>
      </p:sp>
      <p:sp>
        <p:nvSpPr>
          <p:cNvPr id="6" name="Bildplatzhalter 5">
            <a:extLst>
              <a:ext uri="{FF2B5EF4-FFF2-40B4-BE49-F238E27FC236}">
                <a16:creationId xmlns:a16="http://schemas.microsoft.com/office/drawing/2014/main" id="{F734D9A5-61F5-40D5-B8B0-21A5AAD905B5}"/>
              </a:ext>
            </a:extLst>
          </p:cNvPr>
          <p:cNvSpPr>
            <a:spLocks noGrp="1"/>
          </p:cNvSpPr>
          <p:nvPr>
            <p:ph type="pic" sz="quarter" idx="12"/>
          </p:nvPr>
        </p:nvSpPr>
        <p:spPr>
          <a:xfrm>
            <a:off x="800100" y="2328862"/>
            <a:ext cx="2914650" cy="3448050"/>
          </a:xfrm>
        </p:spPr>
        <p:txBody>
          <a:bodyPr/>
          <a:lstStyle/>
          <a:p>
            <a:endParaRPr lang="de-DE"/>
          </a:p>
        </p:txBody>
      </p:sp>
      <p:sp>
        <p:nvSpPr>
          <p:cNvPr id="7" name="Rechteck 6">
            <a:extLst>
              <a:ext uri="{FF2B5EF4-FFF2-40B4-BE49-F238E27FC236}">
                <a16:creationId xmlns:a16="http://schemas.microsoft.com/office/drawing/2014/main" id="{C66B4F4B-1CDF-40D1-A0B9-8C443737D519}"/>
              </a:ext>
            </a:extLst>
          </p:cNvPr>
          <p:cNvSpPr/>
          <p:nvPr userDrawn="1"/>
        </p:nvSpPr>
        <p:spPr>
          <a:xfrm>
            <a:off x="4095748" y="2328862"/>
            <a:ext cx="7296151" cy="1032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platzhalter 8">
            <a:extLst>
              <a:ext uri="{FF2B5EF4-FFF2-40B4-BE49-F238E27FC236}">
                <a16:creationId xmlns:a16="http://schemas.microsoft.com/office/drawing/2014/main" id="{8A732418-7DA6-408D-8739-CABFAAD635C3}"/>
              </a:ext>
            </a:extLst>
          </p:cNvPr>
          <p:cNvSpPr>
            <a:spLocks noGrp="1"/>
          </p:cNvSpPr>
          <p:nvPr>
            <p:ph type="body" sz="quarter" idx="13" hasCustomPrompt="1"/>
          </p:nvPr>
        </p:nvSpPr>
        <p:spPr>
          <a:xfrm>
            <a:off x="4419600" y="2554877"/>
            <a:ext cx="6972300" cy="633413"/>
          </a:xfrm>
        </p:spPr>
        <p:txBody>
          <a:bodyPr anchor="ctr" anchorCtr="0"/>
          <a:lstStyle>
            <a:lvl1pPr>
              <a:defRPr>
                <a:solidFill>
                  <a:schemeClr val="bg1"/>
                </a:solidFill>
              </a:defRPr>
            </a:lvl1pPr>
            <a:lvl2pPr>
              <a:defRPr>
                <a:solidFill>
                  <a:schemeClr val="bg1"/>
                </a:solidFill>
              </a:defRPr>
            </a:lvl2pPr>
            <a:lvl3pPr marL="0" indent="0" algn="l">
              <a:buNone/>
              <a:defRPr sz="2000" b="1">
                <a:solidFill>
                  <a:schemeClr val="bg1"/>
                </a:solidFill>
              </a:defRPr>
            </a:lvl3pPr>
            <a:lvl4pPr>
              <a:defRPr>
                <a:solidFill>
                  <a:schemeClr val="bg1"/>
                </a:solidFill>
              </a:defRPr>
            </a:lvl4pPr>
            <a:lvl5pPr>
              <a:defRPr>
                <a:solidFill>
                  <a:schemeClr val="bg1"/>
                </a:solidFill>
              </a:defRPr>
            </a:lvl5pPr>
          </a:lstStyle>
          <a:p>
            <a:pPr lvl="2"/>
            <a:r>
              <a:rPr lang="de-DE"/>
              <a:t>Vorname Nachname</a:t>
            </a:r>
          </a:p>
        </p:txBody>
      </p:sp>
      <p:sp>
        <p:nvSpPr>
          <p:cNvPr id="10" name="Textplatzhalter 8">
            <a:extLst>
              <a:ext uri="{FF2B5EF4-FFF2-40B4-BE49-F238E27FC236}">
                <a16:creationId xmlns:a16="http://schemas.microsoft.com/office/drawing/2014/main" id="{5D50C2B0-3B7D-44F0-9E55-57485D5E40EE}"/>
              </a:ext>
            </a:extLst>
          </p:cNvPr>
          <p:cNvSpPr>
            <a:spLocks noGrp="1"/>
          </p:cNvSpPr>
          <p:nvPr>
            <p:ph type="body" sz="quarter" idx="14" hasCustomPrompt="1"/>
          </p:nvPr>
        </p:nvSpPr>
        <p:spPr>
          <a:xfrm>
            <a:off x="4419600" y="4083636"/>
            <a:ext cx="6972300" cy="461963"/>
          </a:xfrm>
        </p:spPr>
        <p:txBody>
          <a:bodyPr anchor="ctr" anchorCtr="0"/>
          <a:lstStyle>
            <a:lvl1pPr>
              <a:defRPr>
                <a:solidFill>
                  <a:schemeClr val="bg1"/>
                </a:solidFill>
              </a:defRPr>
            </a:lvl1pPr>
            <a:lvl2pPr>
              <a:defRPr>
                <a:solidFill>
                  <a:schemeClr val="bg1"/>
                </a:solidFill>
              </a:defRPr>
            </a:lvl2pPr>
            <a:lvl3pPr marL="180975" indent="-180975" algn="l">
              <a:buClr>
                <a:schemeClr val="accent1"/>
              </a:buClr>
              <a:buFont typeface="Arial" panose="020B0604020202020204" pitchFamily="34" charset="0"/>
              <a:buChar char="•"/>
              <a:defRPr>
                <a:solidFill>
                  <a:schemeClr val="bg1"/>
                </a:solidFill>
              </a:defRPr>
            </a:lvl3pPr>
            <a:lvl4pPr>
              <a:defRPr>
                <a:solidFill>
                  <a:schemeClr val="bg1"/>
                </a:solidFill>
              </a:defRPr>
            </a:lvl4pPr>
            <a:lvl5pPr>
              <a:defRPr>
                <a:solidFill>
                  <a:schemeClr val="bg1"/>
                </a:solidFill>
              </a:defRPr>
            </a:lvl5pPr>
          </a:lstStyle>
          <a:p>
            <a:pPr lvl="2"/>
            <a:r>
              <a:rPr lang="de-DE"/>
              <a:t>Information Bearbeiten</a:t>
            </a:r>
          </a:p>
        </p:txBody>
      </p:sp>
      <p:sp>
        <p:nvSpPr>
          <p:cNvPr id="12" name="Textplatzhalter 8">
            <a:extLst>
              <a:ext uri="{FF2B5EF4-FFF2-40B4-BE49-F238E27FC236}">
                <a16:creationId xmlns:a16="http://schemas.microsoft.com/office/drawing/2014/main" id="{6C772A29-15D7-48D7-A02D-8A4BAA0FE25C}"/>
              </a:ext>
            </a:extLst>
          </p:cNvPr>
          <p:cNvSpPr>
            <a:spLocks noGrp="1"/>
          </p:cNvSpPr>
          <p:nvPr>
            <p:ph type="body" sz="quarter" idx="15" hasCustomPrompt="1"/>
          </p:nvPr>
        </p:nvSpPr>
        <p:spPr>
          <a:xfrm>
            <a:off x="4419600" y="4550360"/>
            <a:ext cx="6972300" cy="461963"/>
          </a:xfrm>
        </p:spPr>
        <p:txBody>
          <a:bodyPr anchor="ctr" anchorCtr="0"/>
          <a:lstStyle>
            <a:lvl1pPr>
              <a:defRPr>
                <a:solidFill>
                  <a:schemeClr val="bg1"/>
                </a:solidFill>
              </a:defRPr>
            </a:lvl1pPr>
            <a:lvl2pPr>
              <a:defRPr>
                <a:solidFill>
                  <a:schemeClr val="bg1"/>
                </a:solidFill>
              </a:defRPr>
            </a:lvl2pPr>
            <a:lvl3pPr marL="180975" indent="-180975" algn="l">
              <a:buClr>
                <a:schemeClr val="accent1"/>
              </a:buClr>
              <a:buFont typeface="Arial" panose="020B0604020202020204" pitchFamily="34" charset="0"/>
              <a:buChar char="•"/>
              <a:defRPr>
                <a:solidFill>
                  <a:schemeClr val="bg1"/>
                </a:solidFill>
              </a:defRPr>
            </a:lvl3pPr>
            <a:lvl4pPr>
              <a:defRPr>
                <a:solidFill>
                  <a:schemeClr val="bg1"/>
                </a:solidFill>
              </a:defRPr>
            </a:lvl4pPr>
            <a:lvl5pPr>
              <a:defRPr>
                <a:solidFill>
                  <a:schemeClr val="bg1"/>
                </a:solidFill>
              </a:defRPr>
            </a:lvl5pPr>
          </a:lstStyle>
          <a:p>
            <a:pPr lvl="2"/>
            <a:r>
              <a:rPr lang="de-DE"/>
              <a:t>Information Bearbeiten</a:t>
            </a:r>
          </a:p>
        </p:txBody>
      </p:sp>
      <p:sp>
        <p:nvSpPr>
          <p:cNvPr id="17" name="Textplatzhalter 8">
            <a:extLst>
              <a:ext uri="{FF2B5EF4-FFF2-40B4-BE49-F238E27FC236}">
                <a16:creationId xmlns:a16="http://schemas.microsoft.com/office/drawing/2014/main" id="{433286E5-6590-49FE-9F81-3BD3F13BAF55}"/>
              </a:ext>
            </a:extLst>
          </p:cNvPr>
          <p:cNvSpPr>
            <a:spLocks noGrp="1"/>
          </p:cNvSpPr>
          <p:nvPr>
            <p:ph type="body" sz="quarter" idx="16" hasCustomPrompt="1"/>
          </p:nvPr>
        </p:nvSpPr>
        <p:spPr>
          <a:xfrm>
            <a:off x="4419600" y="5012323"/>
            <a:ext cx="6972300" cy="461963"/>
          </a:xfrm>
        </p:spPr>
        <p:txBody>
          <a:bodyPr anchor="ctr" anchorCtr="0"/>
          <a:lstStyle>
            <a:lvl1pPr>
              <a:defRPr>
                <a:solidFill>
                  <a:schemeClr val="bg1"/>
                </a:solidFill>
              </a:defRPr>
            </a:lvl1pPr>
            <a:lvl2pPr>
              <a:defRPr>
                <a:solidFill>
                  <a:schemeClr val="bg1"/>
                </a:solidFill>
              </a:defRPr>
            </a:lvl2pPr>
            <a:lvl3pPr marL="180975" indent="-180975" algn="l">
              <a:buClr>
                <a:schemeClr val="accent1"/>
              </a:buClr>
              <a:buFont typeface="Arial" panose="020B0604020202020204" pitchFamily="34" charset="0"/>
              <a:buChar char="•"/>
              <a:defRPr>
                <a:solidFill>
                  <a:schemeClr val="bg1"/>
                </a:solidFill>
              </a:defRPr>
            </a:lvl3pPr>
            <a:lvl4pPr>
              <a:defRPr>
                <a:solidFill>
                  <a:schemeClr val="bg1"/>
                </a:solidFill>
              </a:defRPr>
            </a:lvl4pPr>
            <a:lvl5pPr>
              <a:defRPr>
                <a:solidFill>
                  <a:schemeClr val="bg1"/>
                </a:solidFill>
              </a:defRPr>
            </a:lvl5pPr>
          </a:lstStyle>
          <a:p>
            <a:pPr lvl="2"/>
            <a:r>
              <a:rPr lang="de-DE"/>
              <a:t>Information Bearbeiten</a:t>
            </a:r>
          </a:p>
        </p:txBody>
      </p:sp>
    </p:spTree>
    <p:extLst>
      <p:ext uri="{BB962C8B-B14F-4D97-AF65-F5344CB8AC3E}">
        <p14:creationId xmlns:p14="http://schemas.microsoft.com/office/powerpoint/2010/main" val="5873221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Vorstellung_2_Personen">
    <p:spTree>
      <p:nvGrpSpPr>
        <p:cNvPr id="1" name=""/>
        <p:cNvGrpSpPr/>
        <p:nvPr/>
      </p:nvGrpSpPr>
      <p:grpSpPr>
        <a:xfrm>
          <a:off x="0" y="0"/>
          <a:ext cx="0" cy="0"/>
          <a:chOff x="0" y="0"/>
          <a:chExt cx="0" cy="0"/>
        </a:xfrm>
      </p:grpSpPr>
      <p:sp>
        <p:nvSpPr>
          <p:cNvPr id="20" name="Rechteck 19">
            <a:extLst>
              <a:ext uri="{FF2B5EF4-FFF2-40B4-BE49-F238E27FC236}">
                <a16:creationId xmlns:a16="http://schemas.microsoft.com/office/drawing/2014/main" id="{F53BE8CB-B295-4EEE-B5D9-BA8B46E18696}"/>
              </a:ext>
            </a:extLst>
          </p:cNvPr>
          <p:cNvSpPr/>
          <p:nvPr userDrawn="1"/>
        </p:nvSpPr>
        <p:spPr>
          <a:xfrm>
            <a:off x="1024729" y="4882061"/>
            <a:ext cx="4608513" cy="12546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5FF846CF-CC0C-40D3-A7D0-BAC2823B4424}"/>
              </a:ext>
            </a:extLst>
          </p:cNvPr>
          <p:cNvSpPr>
            <a:spLocks noGrp="1"/>
          </p:cNvSpPr>
          <p:nvPr>
            <p:ph type="title"/>
          </p:nvPr>
        </p:nvSpPr>
        <p:spPr>
          <a:xfrm>
            <a:off x="334963" y="333379"/>
            <a:ext cx="11522074" cy="1032506"/>
          </a:xfrm>
          <a:prstGeom prst="rect">
            <a:avLst/>
          </a:prstGeom>
        </p:spPr>
        <p:txBody>
          <a:bodyPr/>
          <a:lstStyle/>
          <a:p>
            <a:r>
              <a:rPr lang="de-DE"/>
              <a:t>Mastertitelformat bearbeiten</a:t>
            </a:r>
          </a:p>
        </p:txBody>
      </p:sp>
      <p:sp>
        <p:nvSpPr>
          <p:cNvPr id="3" name="Fußzeilenplatzhalter 2">
            <a:extLst>
              <a:ext uri="{FF2B5EF4-FFF2-40B4-BE49-F238E27FC236}">
                <a16:creationId xmlns:a16="http://schemas.microsoft.com/office/drawing/2014/main" id="{9DA866E9-C678-432F-8BF8-B6777D1D194A}"/>
              </a:ext>
            </a:extLst>
          </p:cNvPr>
          <p:cNvSpPr>
            <a:spLocks noGrp="1"/>
          </p:cNvSpPr>
          <p:nvPr>
            <p:ph type="ftr" sz="quarter" idx="10"/>
          </p:nvPr>
        </p:nvSpPr>
        <p:spPr/>
        <p:txBody>
          <a:bodyPr/>
          <a:lstStyle/>
          <a:p>
            <a:r>
              <a:rPr lang="de-DE"/>
              <a:t>Sambia: Lions WaSH-Projekt 2023/2024</a:t>
            </a:r>
          </a:p>
        </p:txBody>
      </p:sp>
      <p:sp>
        <p:nvSpPr>
          <p:cNvPr id="4" name="Foliennummernplatzhalter 3">
            <a:extLst>
              <a:ext uri="{FF2B5EF4-FFF2-40B4-BE49-F238E27FC236}">
                <a16:creationId xmlns:a16="http://schemas.microsoft.com/office/drawing/2014/main" id="{2B80AE85-CDD5-4AEE-9110-9BF52227FDCF}"/>
              </a:ext>
            </a:extLst>
          </p:cNvPr>
          <p:cNvSpPr>
            <a:spLocks noGrp="1"/>
          </p:cNvSpPr>
          <p:nvPr>
            <p:ph type="sldNum" sz="quarter" idx="11"/>
          </p:nvPr>
        </p:nvSpPr>
        <p:spPr/>
        <p:txBody>
          <a:bodyPr/>
          <a:lstStyle/>
          <a:p>
            <a:fld id="{DDF5A8BD-E949-4BEE-BC04-18DF6B43ADBB}" type="slidenum">
              <a:rPr lang="de-DE" smtClean="0"/>
              <a:pPr/>
              <a:t>‹Nr.›</a:t>
            </a:fld>
            <a:endParaRPr lang="de-DE"/>
          </a:p>
        </p:txBody>
      </p:sp>
      <p:sp>
        <p:nvSpPr>
          <p:cNvPr id="6" name="Bildplatzhalter 5">
            <a:extLst>
              <a:ext uri="{FF2B5EF4-FFF2-40B4-BE49-F238E27FC236}">
                <a16:creationId xmlns:a16="http://schemas.microsoft.com/office/drawing/2014/main" id="{4DFC7BA7-9000-457C-B566-563981F9BF21}"/>
              </a:ext>
            </a:extLst>
          </p:cNvPr>
          <p:cNvSpPr>
            <a:spLocks noGrp="1"/>
          </p:cNvSpPr>
          <p:nvPr>
            <p:ph type="pic" sz="quarter" idx="12"/>
          </p:nvPr>
        </p:nvSpPr>
        <p:spPr>
          <a:xfrm>
            <a:off x="1024729" y="1855102"/>
            <a:ext cx="4608512" cy="2865997"/>
          </a:xfrm>
        </p:spPr>
        <p:txBody>
          <a:bodyPr/>
          <a:lstStyle/>
          <a:p>
            <a:endParaRPr lang="de-DE"/>
          </a:p>
        </p:txBody>
      </p:sp>
      <p:sp>
        <p:nvSpPr>
          <p:cNvPr id="11" name="Rechteck 10">
            <a:extLst>
              <a:ext uri="{FF2B5EF4-FFF2-40B4-BE49-F238E27FC236}">
                <a16:creationId xmlns:a16="http://schemas.microsoft.com/office/drawing/2014/main" id="{CEB8D7C1-7120-4E8C-AEFA-F06E6F24D426}"/>
              </a:ext>
            </a:extLst>
          </p:cNvPr>
          <p:cNvSpPr/>
          <p:nvPr userDrawn="1"/>
        </p:nvSpPr>
        <p:spPr>
          <a:xfrm>
            <a:off x="6573439" y="4882061"/>
            <a:ext cx="4608513" cy="12546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Bildplatzhalter 5">
            <a:extLst>
              <a:ext uri="{FF2B5EF4-FFF2-40B4-BE49-F238E27FC236}">
                <a16:creationId xmlns:a16="http://schemas.microsoft.com/office/drawing/2014/main" id="{42C1D59B-F3CB-4362-8174-F4442F1AE8EF}"/>
              </a:ext>
            </a:extLst>
          </p:cNvPr>
          <p:cNvSpPr>
            <a:spLocks noGrp="1"/>
          </p:cNvSpPr>
          <p:nvPr>
            <p:ph type="pic" sz="quarter" idx="16"/>
          </p:nvPr>
        </p:nvSpPr>
        <p:spPr>
          <a:xfrm>
            <a:off x="6573439" y="1855102"/>
            <a:ext cx="4593832" cy="2865997"/>
          </a:xfrm>
        </p:spPr>
        <p:txBody>
          <a:bodyPr/>
          <a:lstStyle/>
          <a:p>
            <a:endParaRPr lang="de-DE"/>
          </a:p>
        </p:txBody>
      </p:sp>
      <p:sp>
        <p:nvSpPr>
          <p:cNvPr id="8" name="Textplatzhalter 8">
            <a:extLst>
              <a:ext uri="{FF2B5EF4-FFF2-40B4-BE49-F238E27FC236}">
                <a16:creationId xmlns:a16="http://schemas.microsoft.com/office/drawing/2014/main" id="{77A8BD2C-5FF0-4ADF-834D-87DC0D51E54E}"/>
              </a:ext>
            </a:extLst>
          </p:cNvPr>
          <p:cNvSpPr>
            <a:spLocks noGrp="1"/>
          </p:cNvSpPr>
          <p:nvPr>
            <p:ph type="body" sz="quarter" idx="13" hasCustomPrompt="1"/>
          </p:nvPr>
        </p:nvSpPr>
        <p:spPr>
          <a:xfrm>
            <a:off x="1200149" y="5028214"/>
            <a:ext cx="4257675" cy="461963"/>
          </a:xfrm>
        </p:spPr>
        <p:txBody>
          <a:bodyPr anchor="ctr" anchorCtr="0"/>
          <a:lstStyle>
            <a:lvl1pPr>
              <a:defRPr>
                <a:solidFill>
                  <a:schemeClr val="bg1"/>
                </a:solidFill>
              </a:defRPr>
            </a:lvl1pPr>
            <a:lvl2pPr>
              <a:defRPr>
                <a:solidFill>
                  <a:schemeClr val="bg1"/>
                </a:solidFill>
              </a:defRPr>
            </a:lvl2pPr>
            <a:lvl3pPr marL="0" indent="0" algn="ctr">
              <a:buFontTx/>
              <a:buNone/>
              <a:defRPr sz="2400" b="1">
                <a:solidFill>
                  <a:schemeClr val="bg1"/>
                </a:solidFill>
              </a:defRPr>
            </a:lvl3pPr>
            <a:lvl4pPr>
              <a:defRPr>
                <a:solidFill>
                  <a:schemeClr val="bg1"/>
                </a:solidFill>
              </a:defRPr>
            </a:lvl4pPr>
            <a:lvl5pPr>
              <a:defRPr>
                <a:solidFill>
                  <a:schemeClr val="bg1"/>
                </a:solidFill>
              </a:defRPr>
            </a:lvl5pPr>
          </a:lstStyle>
          <a:p>
            <a:pPr lvl="2"/>
            <a:r>
              <a:rPr lang="de-DE"/>
              <a:t>Vorname Nachname</a:t>
            </a:r>
          </a:p>
        </p:txBody>
      </p:sp>
      <p:sp>
        <p:nvSpPr>
          <p:cNvPr id="9" name="Textplatzhalter 8">
            <a:extLst>
              <a:ext uri="{FF2B5EF4-FFF2-40B4-BE49-F238E27FC236}">
                <a16:creationId xmlns:a16="http://schemas.microsoft.com/office/drawing/2014/main" id="{E2530DFC-8B0E-4B6F-9BFC-409F37268CCC}"/>
              </a:ext>
            </a:extLst>
          </p:cNvPr>
          <p:cNvSpPr>
            <a:spLocks noGrp="1"/>
          </p:cNvSpPr>
          <p:nvPr>
            <p:ph type="body" sz="quarter" idx="14" hasCustomPrompt="1"/>
          </p:nvPr>
        </p:nvSpPr>
        <p:spPr>
          <a:xfrm>
            <a:off x="1200150" y="5509404"/>
            <a:ext cx="4257675" cy="461963"/>
          </a:xfrm>
        </p:spPr>
        <p:txBody>
          <a:bodyPr anchor="ctr" anchorCtr="0"/>
          <a:lstStyle>
            <a:lvl1pPr>
              <a:defRPr>
                <a:solidFill>
                  <a:schemeClr val="bg1"/>
                </a:solidFill>
              </a:defRPr>
            </a:lvl1pPr>
            <a:lvl2pPr>
              <a:defRPr>
                <a:solidFill>
                  <a:schemeClr val="bg1"/>
                </a:solidFill>
              </a:defRPr>
            </a:lvl2pPr>
            <a:lvl3pPr marL="0" indent="0" algn="ctr">
              <a:buClr>
                <a:schemeClr val="accent1"/>
              </a:buClr>
              <a:buFontTx/>
              <a:buNone/>
              <a:defRPr>
                <a:solidFill>
                  <a:schemeClr val="bg1"/>
                </a:solidFill>
              </a:defRPr>
            </a:lvl3pPr>
            <a:lvl4pPr>
              <a:defRPr>
                <a:solidFill>
                  <a:schemeClr val="bg1"/>
                </a:solidFill>
              </a:defRPr>
            </a:lvl4pPr>
            <a:lvl5pPr>
              <a:defRPr>
                <a:solidFill>
                  <a:schemeClr val="bg1"/>
                </a:solidFill>
              </a:defRPr>
            </a:lvl5pPr>
          </a:lstStyle>
          <a:p>
            <a:pPr lvl="2"/>
            <a:r>
              <a:rPr lang="de-DE"/>
              <a:t>Information Bearbeiten</a:t>
            </a:r>
          </a:p>
        </p:txBody>
      </p:sp>
      <p:sp>
        <p:nvSpPr>
          <p:cNvPr id="14" name="Textplatzhalter 8">
            <a:extLst>
              <a:ext uri="{FF2B5EF4-FFF2-40B4-BE49-F238E27FC236}">
                <a16:creationId xmlns:a16="http://schemas.microsoft.com/office/drawing/2014/main" id="{84602A02-BFCC-4219-AB10-03F3F2E2FE16}"/>
              </a:ext>
            </a:extLst>
          </p:cNvPr>
          <p:cNvSpPr>
            <a:spLocks noGrp="1"/>
          </p:cNvSpPr>
          <p:nvPr>
            <p:ph type="body" sz="quarter" idx="17" hasCustomPrompt="1"/>
          </p:nvPr>
        </p:nvSpPr>
        <p:spPr>
          <a:xfrm>
            <a:off x="6734175" y="5028214"/>
            <a:ext cx="4257675" cy="461963"/>
          </a:xfrm>
        </p:spPr>
        <p:txBody>
          <a:bodyPr anchor="ctr" anchorCtr="0"/>
          <a:lstStyle>
            <a:lvl1pPr>
              <a:defRPr>
                <a:solidFill>
                  <a:schemeClr val="bg1"/>
                </a:solidFill>
              </a:defRPr>
            </a:lvl1pPr>
            <a:lvl2pPr>
              <a:defRPr>
                <a:solidFill>
                  <a:schemeClr val="bg1"/>
                </a:solidFill>
              </a:defRPr>
            </a:lvl2pPr>
            <a:lvl3pPr marL="0" indent="0" algn="ctr">
              <a:buFontTx/>
              <a:buNone/>
              <a:defRPr sz="2400" b="1">
                <a:solidFill>
                  <a:schemeClr val="bg1"/>
                </a:solidFill>
              </a:defRPr>
            </a:lvl3pPr>
            <a:lvl4pPr>
              <a:defRPr>
                <a:solidFill>
                  <a:schemeClr val="bg1"/>
                </a:solidFill>
              </a:defRPr>
            </a:lvl4pPr>
            <a:lvl5pPr>
              <a:defRPr>
                <a:solidFill>
                  <a:schemeClr val="bg1"/>
                </a:solidFill>
              </a:defRPr>
            </a:lvl5pPr>
          </a:lstStyle>
          <a:p>
            <a:pPr lvl="2"/>
            <a:r>
              <a:rPr lang="de-DE"/>
              <a:t>Vorname Nachname</a:t>
            </a:r>
          </a:p>
        </p:txBody>
      </p:sp>
      <p:sp>
        <p:nvSpPr>
          <p:cNvPr id="15" name="Textplatzhalter 8">
            <a:extLst>
              <a:ext uri="{FF2B5EF4-FFF2-40B4-BE49-F238E27FC236}">
                <a16:creationId xmlns:a16="http://schemas.microsoft.com/office/drawing/2014/main" id="{B28450CB-1B51-4875-80CA-E68DE4DD93A2}"/>
              </a:ext>
            </a:extLst>
          </p:cNvPr>
          <p:cNvSpPr>
            <a:spLocks noGrp="1"/>
          </p:cNvSpPr>
          <p:nvPr>
            <p:ph type="body" sz="quarter" idx="18" hasCustomPrompt="1"/>
          </p:nvPr>
        </p:nvSpPr>
        <p:spPr>
          <a:xfrm>
            <a:off x="6734176" y="5509404"/>
            <a:ext cx="4257675" cy="461963"/>
          </a:xfrm>
        </p:spPr>
        <p:txBody>
          <a:bodyPr anchor="ctr" anchorCtr="0"/>
          <a:lstStyle>
            <a:lvl1pPr>
              <a:defRPr>
                <a:solidFill>
                  <a:schemeClr val="bg1"/>
                </a:solidFill>
              </a:defRPr>
            </a:lvl1pPr>
            <a:lvl2pPr>
              <a:defRPr>
                <a:solidFill>
                  <a:schemeClr val="bg1"/>
                </a:solidFill>
              </a:defRPr>
            </a:lvl2pPr>
            <a:lvl3pPr marL="0" indent="0" algn="ctr">
              <a:buClr>
                <a:schemeClr val="accent1"/>
              </a:buClr>
              <a:buFontTx/>
              <a:buNone/>
              <a:defRPr>
                <a:solidFill>
                  <a:schemeClr val="bg1"/>
                </a:solidFill>
              </a:defRPr>
            </a:lvl3pPr>
            <a:lvl4pPr>
              <a:defRPr>
                <a:solidFill>
                  <a:schemeClr val="bg1"/>
                </a:solidFill>
              </a:defRPr>
            </a:lvl4pPr>
            <a:lvl5pPr>
              <a:defRPr>
                <a:solidFill>
                  <a:schemeClr val="bg1"/>
                </a:solidFill>
              </a:defRPr>
            </a:lvl5pPr>
          </a:lstStyle>
          <a:p>
            <a:pPr lvl="2"/>
            <a:r>
              <a:rPr lang="de-DE"/>
              <a:t>Information Bearbeiten</a:t>
            </a:r>
          </a:p>
        </p:txBody>
      </p:sp>
    </p:spTree>
    <p:extLst>
      <p:ext uri="{BB962C8B-B14F-4D97-AF65-F5344CB8AC3E}">
        <p14:creationId xmlns:p14="http://schemas.microsoft.com/office/powerpoint/2010/main" val="28241667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Vorstellung_Grupp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5AEAC7-C672-4BFA-A2B6-0FB95563B5DD}"/>
              </a:ext>
            </a:extLst>
          </p:cNvPr>
          <p:cNvSpPr>
            <a:spLocks noGrp="1"/>
          </p:cNvSpPr>
          <p:nvPr>
            <p:ph type="title"/>
          </p:nvPr>
        </p:nvSpPr>
        <p:spPr>
          <a:xfrm>
            <a:off x="334963" y="333379"/>
            <a:ext cx="11522074" cy="1032506"/>
          </a:xfrm>
          <a:prstGeom prst="rect">
            <a:avLst/>
          </a:prstGeom>
        </p:spPr>
        <p:txBody>
          <a:bodyPr/>
          <a:lstStyle/>
          <a:p>
            <a:r>
              <a:rPr lang="de-DE"/>
              <a:t>Mastertitelformat bearbeiten</a:t>
            </a:r>
          </a:p>
        </p:txBody>
      </p:sp>
      <p:sp>
        <p:nvSpPr>
          <p:cNvPr id="3" name="Fußzeilenplatzhalter 2">
            <a:extLst>
              <a:ext uri="{FF2B5EF4-FFF2-40B4-BE49-F238E27FC236}">
                <a16:creationId xmlns:a16="http://schemas.microsoft.com/office/drawing/2014/main" id="{EFBEE46D-CA90-41AC-B2EC-A19EFC0C4D74}"/>
              </a:ext>
            </a:extLst>
          </p:cNvPr>
          <p:cNvSpPr>
            <a:spLocks noGrp="1"/>
          </p:cNvSpPr>
          <p:nvPr>
            <p:ph type="ftr" sz="quarter" idx="10"/>
          </p:nvPr>
        </p:nvSpPr>
        <p:spPr/>
        <p:txBody>
          <a:bodyPr/>
          <a:lstStyle/>
          <a:p>
            <a:r>
              <a:rPr lang="de-DE"/>
              <a:t>Sambia: Lions WaSH-Projekt 2023/2024</a:t>
            </a:r>
          </a:p>
        </p:txBody>
      </p:sp>
      <p:sp>
        <p:nvSpPr>
          <p:cNvPr id="4" name="Foliennummernplatzhalter 3">
            <a:extLst>
              <a:ext uri="{FF2B5EF4-FFF2-40B4-BE49-F238E27FC236}">
                <a16:creationId xmlns:a16="http://schemas.microsoft.com/office/drawing/2014/main" id="{6069806C-9E44-4BF2-B37A-1E9CFA8D0375}"/>
              </a:ext>
            </a:extLst>
          </p:cNvPr>
          <p:cNvSpPr>
            <a:spLocks noGrp="1"/>
          </p:cNvSpPr>
          <p:nvPr>
            <p:ph type="sldNum" sz="quarter" idx="11"/>
          </p:nvPr>
        </p:nvSpPr>
        <p:spPr/>
        <p:txBody>
          <a:bodyPr/>
          <a:lstStyle/>
          <a:p>
            <a:fld id="{DDF5A8BD-E949-4BEE-BC04-18DF6B43ADBB}" type="slidenum">
              <a:rPr lang="de-DE" smtClean="0"/>
              <a:pPr/>
              <a:t>‹Nr.›</a:t>
            </a:fld>
            <a:endParaRPr lang="de-DE"/>
          </a:p>
        </p:txBody>
      </p:sp>
      <p:sp>
        <p:nvSpPr>
          <p:cNvPr id="6" name="Bildplatzhalter 5">
            <a:extLst>
              <a:ext uri="{FF2B5EF4-FFF2-40B4-BE49-F238E27FC236}">
                <a16:creationId xmlns:a16="http://schemas.microsoft.com/office/drawing/2014/main" id="{31105367-C54E-49CA-A616-1B28CB089C7C}"/>
              </a:ext>
            </a:extLst>
          </p:cNvPr>
          <p:cNvSpPr>
            <a:spLocks noGrp="1"/>
          </p:cNvSpPr>
          <p:nvPr>
            <p:ph type="pic" sz="quarter" idx="12"/>
          </p:nvPr>
        </p:nvSpPr>
        <p:spPr>
          <a:xfrm>
            <a:off x="1077913" y="1844675"/>
            <a:ext cx="1239907" cy="1584325"/>
          </a:xfrm>
        </p:spPr>
        <p:txBody>
          <a:bodyPr/>
          <a:lstStyle/>
          <a:p>
            <a:endParaRPr lang="de-DE"/>
          </a:p>
        </p:txBody>
      </p:sp>
      <p:sp>
        <p:nvSpPr>
          <p:cNvPr id="7" name="Bildplatzhalter 5">
            <a:extLst>
              <a:ext uri="{FF2B5EF4-FFF2-40B4-BE49-F238E27FC236}">
                <a16:creationId xmlns:a16="http://schemas.microsoft.com/office/drawing/2014/main" id="{8346A284-3FDD-49C7-B375-4A91616A5B21}"/>
              </a:ext>
            </a:extLst>
          </p:cNvPr>
          <p:cNvSpPr>
            <a:spLocks noGrp="1"/>
          </p:cNvSpPr>
          <p:nvPr>
            <p:ph type="pic" sz="quarter" idx="13"/>
          </p:nvPr>
        </p:nvSpPr>
        <p:spPr>
          <a:xfrm>
            <a:off x="2802876" y="1844675"/>
            <a:ext cx="1239907" cy="1584325"/>
          </a:xfrm>
        </p:spPr>
        <p:txBody>
          <a:bodyPr/>
          <a:lstStyle/>
          <a:p>
            <a:endParaRPr lang="de-DE"/>
          </a:p>
        </p:txBody>
      </p:sp>
      <p:sp>
        <p:nvSpPr>
          <p:cNvPr id="8" name="Bildplatzhalter 5">
            <a:extLst>
              <a:ext uri="{FF2B5EF4-FFF2-40B4-BE49-F238E27FC236}">
                <a16:creationId xmlns:a16="http://schemas.microsoft.com/office/drawing/2014/main" id="{C6650BCF-4F6E-439F-82FD-6620C3199618}"/>
              </a:ext>
            </a:extLst>
          </p:cNvPr>
          <p:cNvSpPr>
            <a:spLocks noGrp="1"/>
          </p:cNvSpPr>
          <p:nvPr>
            <p:ph type="pic" sz="quarter" idx="14"/>
          </p:nvPr>
        </p:nvSpPr>
        <p:spPr>
          <a:xfrm>
            <a:off x="4527839" y="1844675"/>
            <a:ext cx="1239907" cy="1584325"/>
          </a:xfrm>
        </p:spPr>
        <p:txBody>
          <a:bodyPr/>
          <a:lstStyle/>
          <a:p>
            <a:endParaRPr lang="de-DE"/>
          </a:p>
        </p:txBody>
      </p:sp>
      <p:sp>
        <p:nvSpPr>
          <p:cNvPr id="9" name="Bildplatzhalter 5">
            <a:extLst>
              <a:ext uri="{FF2B5EF4-FFF2-40B4-BE49-F238E27FC236}">
                <a16:creationId xmlns:a16="http://schemas.microsoft.com/office/drawing/2014/main" id="{0A0A5E49-7787-417D-8694-F374C5B5940E}"/>
              </a:ext>
            </a:extLst>
          </p:cNvPr>
          <p:cNvSpPr>
            <a:spLocks noGrp="1"/>
          </p:cNvSpPr>
          <p:nvPr>
            <p:ph type="pic" sz="quarter" idx="15"/>
          </p:nvPr>
        </p:nvSpPr>
        <p:spPr>
          <a:xfrm>
            <a:off x="6252802" y="1844675"/>
            <a:ext cx="1239907" cy="1584325"/>
          </a:xfrm>
        </p:spPr>
        <p:txBody>
          <a:bodyPr/>
          <a:lstStyle/>
          <a:p>
            <a:endParaRPr lang="de-DE"/>
          </a:p>
        </p:txBody>
      </p:sp>
      <p:sp>
        <p:nvSpPr>
          <p:cNvPr id="10" name="Bildplatzhalter 5">
            <a:extLst>
              <a:ext uri="{FF2B5EF4-FFF2-40B4-BE49-F238E27FC236}">
                <a16:creationId xmlns:a16="http://schemas.microsoft.com/office/drawing/2014/main" id="{8744029D-DFF4-43F6-874A-86C314431501}"/>
              </a:ext>
            </a:extLst>
          </p:cNvPr>
          <p:cNvSpPr>
            <a:spLocks noGrp="1"/>
          </p:cNvSpPr>
          <p:nvPr>
            <p:ph type="pic" sz="quarter" idx="16"/>
          </p:nvPr>
        </p:nvSpPr>
        <p:spPr>
          <a:xfrm>
            <a:off x="7977765" y="1844675"/>
            <a:ext cx="1239907" cy="1584325"/>
          </a:xfrm>
        </p:spPr>
        <p:txBody>
          <a:bodyPr/>
          <a:lstStyle/>
          <a:p>
            <a:endParaRPr lang="de-DE"/>
          </a:p>
        </p:txBody>
      </p:sp>
      <p:sp>
        <p:nvSpPr>
          <p:cNvPr id="11" name="Bildplatzhalter 5">
            <a:extLst>
              <a:ext uri="{FF2B5EF4-FFF2-40B4-BE49-F238E27FC236}">
                <a16:creationId xmlns:a16="http://schemas.microsoft.com/office/drawing/2014/main" id="{647F6598-4D13-4E68-A503-99EAEC6BA834}"/>
              </a:ext>
            </a:extLst>
          </p:cNvPr>
          <p:cNvSpPr>
            <a:spLocks noGrp="1"/>
          </p:cNvSpPr>
          <p:nvPr>
            <p:ph type="pic" sz="quarter" idx="17"/>
          </p:nvPr>
        </p:nvSpPr>
        <p:spPr>
          <a:xfrm>
            <a:off x="9702730" y="1844675"/>
            <a:ext cx="1239907" cy="1584325"/>
          </a:xfrm>
        </p:spPr>
        <p:txBody>
          <a:bodyPr/>
          <a:lstStyle/>
          <a:p>
            <a:endParaRPr lang="de-DE"/>
          </a:p>
        </p:txBody>
      </p:sp>
      <p:sp>
        <p:nvSpPr>
          <p:cNvPr id="12" name="Bildplatzhalter 5">
            <a:extLst>
              <a:ext uri="{FF2B5EF4-FFF2-40B4-BE49-F238E27FC236}">
                <a16:creationId xmlns:a16="http://schemas.microsoft.com/office/drawing/2014/main" id="{992EC88A-5DE2-41C1-815C-B48DD8A25020}"/>
              </a:ext>
            </a:extLst>
          </p:cNvPr>
          <p:cNvSpPr>
            <a:spLocks noGrp="1"/>
          </p:cNvSpPr>
          <p:nvPr>
            <p:ph type="pic" sz="quarter" idx="18"/>
          </p:nvPr>
        </p:nvSpPr>
        <p:spPr>
          <a:xfrm>
            <a:off x="1077913" y="4006850"/>
            <a:ext cx="1239907" cy="1584325"/>
          </a:xfrm>
        </p:spPr>
        <p:txBody>
          <a:bodyPr/>
          <a:lstStyle/>
          <a:p>
            <a:endParaRPr lang="de-DE"/>
          </a:p>
        </p:txBody>
      </p:sp>
      <p:sp>
        <p:nvSpPr>
          <p:cNvPr id="13" name="Bildplatzhalter 5">
            <a:extLst>
              <a:ext uri="{FF2B5EF4-FFF2-40B4-BE49-F238E27FC236}">
                <a16:creationId xmlns:a16="http://schemas.microsoft.com/office/drawing/2014/main" id="{6F540F4A-78C1-443E-98F4-41F6D5377FA0}"/>
              </a:ext>
            </a:extLst>
          </p:cNvPr>
          <p:cNvSpPr>
            <a:spLocks noGrp="1"/>
          </p:cNvSpPr>
          <p:nvPr>
            <p:ph type="pic" sz="quarter" idx="19"/>
          </p:nvPr>
        </p:nvSpPr>
        <p:spPr>
          <a:xfrm>
            <a:off x="2802876" y="4006850"/>
            <a:ext cx="1239907" cy="1584325"/>
          </a:xfrm>
        </p:spPr>
        <p:txBody>
          <a:bodyPr/>
          <a:lstStyle/>
          <a:p>
            <a:endParaRPr lang="de-DE"/>
          </a:p>
        </p:txBody>
      </p:sp>
      <p:sp>
        <p:nvSpPr>
          <p:cNvPr id="14" name="Bildplatzhalter 5">
            <a:extLst>
              <a:ext uri="{FF2B5EF4-FFF2-40B4-BE49-F238E27FC236}">
                <a16:creationId xmlns:a16="http://schemas.microsoft.com/office/drawing/2014/main" id="{94354AF7-511E-44C8-BAF7-10F3F4643389}"/>
              </a:ext>
            </a:extLst>
          </p:cNvPr>
          <p:cNvSpPr>
            <a:spLocks noGrp="1"/>
          </p:cNvSpPr>
          <p:nvPr>
            <p:ph type="pic" sz="quarter" idx="20"/>
          </p:nvPr>
        </p:nvSpPr>
        <p:spPr>
          <a:xfrm>
            <a:off x="4527839" y="4006850"/>
            <a:ext cx="1239907" cy="1584325"/>
          </a:xfrm>
        </p:spPr>
        <p:txBody>
          <a:bodyPr/>
          <a:lstStyle/>
          <a:p>
            <a:endParaRPr lang="de-DE"/>
          </a:p>
        </p:txBody>
      </p:sp>
      <p:sp>
        <p:nvSpPr>
          <p:cNvPr id="15" name="Bildplatzhalter 5">
            <a:extLst>
              <a:ext uri="{FF2B5EF4-FFF2-40B4-BE49-F238E27FC236}">
                <a16:creationId xmlns:a16="http://schemas.microsoft.com/office/drawing/2014/main" id="{00AB7A4B-133D-4455-A4DC-A7ED2BB4A369}"/>
              </a:ext>
            </a:extLst>
          </p:cNvPr>
          <p:cNvSpPr>
            <a:spLocks noGrp="1"/>
          </p:cNvSpPr>
          <p:nvPr>
            <p:ph type="pic" sz="quarter" idx="21"/>
          </p:nvPr>
        </p:nvSpPr>
        <p:spPr>
          <a:xfrm>
            <a:off x="6252802" y="4006850"/>
            <a:ext cx="1239907" cy="1584325"/>
          </a:xfrm>
        </p:spPr>
        <p:txBody>
          <a:bodyPr/>
          <a:lstStyle/>
          <a:p>
            <a:endParaRPr lang="de-DE"/>
          </a:p>
        </p:txBody>
      </p:sp>
      <p:sp>
        <p:nvSpPr>
          <p:cNvPr id="16" name="Bildplatzhalter 5">
            <a:extLst>
              <a:ext uri="{FF2B5EF4-FFF2-40B4-BE49-F238E27FC236}">
                <a16:creationId xmlns:a16="http://schemas.microsoft.com/office/drawing/2014/main" id="{41D03B26-6A34-4732-B3B7-26B365C70721}"/>
              </a:ext>
            </a:extLst>
          </p:cNvPr>
          <p:cNvSpPr>
            <a:spLocks noGrp="1"/>
          </p:cNvSpPr>
          <p:nvPr>
            <p:ph type="pic" sz="quarter" idx="22"/>
          </p:nvPr>
        </p:nvSpPr>
        <p:spPr>
          <a:xfrm>
            <a:off x="7977765" y="4006850"/>
            <a:ext cx="1239907" cy="1584325"/>
          </a:xfrm>
        </p:spPr>
        <p:txBody>
          <a:bodyPr/>
          <a:lstStyle/>
          <a:p>
            <a:endParaRPr lang="de-DE"/>
          </a:p>
        </p:txBody>
      </p:sp>
      <p:sp>
        <p:nvSpPr>
          <p:cNvPr id="17" name="Bildplatzhalter 5">
            <a:extLst>
              <a:ext uri="{FF2B5EF4-FFF2-40B4-BE49-F238E27FC236}">
                <a16:creationId xmlns:a16="http://schemas.microsoft.com/office/drawing/2014/main" id="{6DBFFEB1-0014-4EDB-B1E5-74F8CD1C5DFC}"/>
              </a:ext>
            </a:extLst>
          </p:cNvPr>
          <p:cNvSpPr>
            <a:spLocks noGrp="1"/>
          </p:cNvSpPr>
          <p:nvPr>
            <p:ph type="pic" sz="quarter" idx="23"/>
          </p:nvPr>
        </p:nvSpPr>
        <p:spPr>
          <a:xfrm>
            <a:off x="9702730" y="4006850"/>
            <a:ext cx="1239907" cy="1584325"/>
          </a:xfrm>
        </p:spPr>
        <p:txBody>
          <a:bodyPr/>
          <a:lstStyle/>
          <a:p>
            <a:endParaRPr lang="de-DE"/>
          </a:p>
        </p:txBody>
      </p:sp>
      <p:sp>
        <p:nvSpPr>
          <p:cNvPr id="19" name="Textplatzhalter 18">
            <a:extLst>
              <a:ext uri="{FF2B5EF4-FFF2-40B4-BE49-F238E27FC236}">
                <a16:creationId xmlns:a16="http://schemas.microsoft.com/office/drawing/2014/main" id="{98BBBAEC-F423-48D5-85F6-EE5263ECD460}"/>
              </a:ext>
            </a:extLst>
          </p:cNvPr>
          <p:cNvSpPr>
            <a:spLocks noGrp="1"/>
          </p:cNvSpPr>
          <p:nvPr>
            <p:ph type="body" sz="quarter" idx="24" hasCustomPrompt="1"/>
          </p:nvPr>
        </p:nvSpPr>
        <p:spPr>
          <a:xfrm>
            <a:off x="843032" y="3429000"/>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a:t>Name</a:t>
            </a:r>
          </a:p>
        </p:txBody>
      </p:sp>
      <p:sp>
        <p:nvSpPr>
          <p:cNvPr id="20" name="Textplatzhalter 18">
            <a:extLst>
              <a:ext uri="{FF2B5EF4-FFF2-40B4-BE49-F238E27FC236}">
                <a16:creationId xmlns:a16="http://schemas.microsoft.com/office/drawing/2014/main" id="{C723C531-B5BD-4F84-B750-106905D53B66}"/>
              </a:ext>
            </a:extLst>
          </p:cNvPr>
          <p:cNvSpPr>
            <a:spLocks noGrp="1"/>
          </p:cNvSpPr>
          <p:nvPr>
            <p:ph type="body" sz="quarter" idx="25" hasCustomPrompt="1"/>
          </p:nvPr>
        </p:nvSpPr>
        <p:spPr>
          <a:xfrm>
            <a:off x="2567995" y="3429000"/>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a:t>Name</a:t>
            </a:r>
          </a:p>
        </p:txBody>
      </p:sp>
      <p:sp>
        <p:nvSpPr>
          <p:cNvPr id="21" name="Textplatzhalter 18">
            <a:extLst>
              <a:ext uri="{FF2B5EF4-FFF2-40B4-BE49-F238E27FC236}">
                <a16:creationId xmlns:a16="http://schemas.microsoft.com/office/drawing/2014/main" id="{74F7489F-46EE-4056-8E23-40392B588F2E}"/>
              </a:ext>
            </a:extLst>
          </p:cNvPr>
          <p:cNvSpPr>
            <a:spLocks noGrp="1"/>
          </p:cNvSpPr>
          <p:nvPr>
            <p:ph type="body" sz="quarter" idx="26" hasCustomPrompt="1"/>
          </p:nvPr>
        </p:nvSpPr>
        <p:spPr>
          <a:xfrm>
            <a:off x="4292958" y="3429000"/>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a:t>Name</a:t>
            </a:r>
          </a:p>
        </p:txBody>
      </p:sp>
      <p:sp>
        <p:nvSpPr>
          <p:cNvPr id="22" name="Textplatzhalter 18">
            <a:extLst>
              <a:ext uri="{FF2B5EF4-FFF2-40B4-BE49-F238E27FC236}">
                <a16:creationId xmlns:a16="http://schemas.microsoft.com/office/drawing/2014/main" id="{0373492B-0456-4C0B-AAE9-5312A6E35FF8}"/>
              </a:ext>
            </a:extLst>
          </p:cNvPr>
          <p:cNvSpPr>
            <a:spLocks noGrp="1"/>
          </p:cNvSpPr>
          <p:nvPr>
            <p:ph type="body" sz="quarter" idx="27" hasCustomPrompt="1"/>
          </p:nvPr>
        </p:nvSpPr>
        <p:spPr>
          <a:xfrm>
            <a:off x="6017921" y="3429000"/>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a:t>Name</a:t>
            </a:r>
          </a:p>
        </p:txBody>
      </p:sp>
      <p:sp>
        <p:nvSpPr>
          <p:cNvPr id="23" name="Textplatzhalter 18">
            <a:extLst>
              <a:ext uri="{FF2B5EF4-FFF2-40B4-BE49-F238E27FC236}">
                <a16:creationId xmlns:a16="http://schemas.microsoft.com/office/drawing/2014/main" id="{9F19561D-A9C4-4949-BE39-D2B34391E02D}"/>
              </a:ext>
            </a:extLst>
          </p:cNvPr>
          <p:cNvSpPr>
            <a:spLocks noGrp="1"/>
          </p:cNvSpPr>
          <p:nvPr>
            <p:ph type="body" sz="quarter" idx="28" hasCustomPrompt="1"/>
          </p:nvPr>
        </p:nvSpPr>
        <p:spPr>
          <a:xfrm>
            <a:off x="7742884" y="3429000"/>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a:t>Name</a:t>
            </a:r>
          </a:p>
        </p:txBody>
      </p:sp>
      <p:sp>
        <p:nvSpPr>
          <p:cNvPr id="24" name="Textplatzhalter 18">
            <a:extLst>
              <a:ext uri="{FF2B5EF4-FFF2-40B4-BE49-F238E27FC236}">
                <a16:creationId xmlns:a16="http://schemas.microsoft.com/office/drawing/2014/main" id="{EF909138-1B71-4756-B392-1BD8782F1D93}"/>
              </a:ext>
            </a:extLst>
          </p:cNvPr>
          <p:cNvSpPr>
            <a:spLocks noGrp="1"/>
          </p:cNvSpPr>
          <p:nvPr>
            <p:ph type="body" sz="quarter" idx="29" hasCustomPrompt="1"/>
          </p:nvPr>
        </p:nvSpPr>
        <p:spPr>
          <a:xfrm>
            <a:off x="9467847" y="3429000"/>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a:t>Name</a:t>
            </a:r>
          </a:p>
        </p:txBody>
      </p:sp>
      <p:sp>
        <p:nvSpPr>
          <p:cNvPr id="25" name="Textplatzhalter 18">
            <a:extLst>
              <a:ext uri="{FF2B5EF4-FFF2-40B4-BE49-F238E27FC236}">
                <a16:creationId xmlns:a16="http://schemas.microsoft.com/office/drawing/2014/main" id="{8531264B-04CA-4830-BCBC-448F24B360BC}"/>
              </a:ext>
            </a:extLst>
          </p:cNvPr>
          <p:cNvSpPr>
            <a:spLocks noGrp="1"/>
          </p:cNvSpPr>
          <p:nvPr>
            <p:ph type="body" sz="quarter" idx="30" hasCustomPrompt="1"/>
          </p:nvPr>
        </p:nvSpPr>
        <p:spPr>
          <a:xfrm>
            <a:off x="843032" y="5591175"/>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a:t>Name</a:t>
            </a:r>
          </a:p>
        </p:txBody>
      </p:sp>
      <p:sp>
        <p:nvSpPr>
          <p:cNvPr id="26" name="Textplatzhalter 18">
            <a:extLst>
              <a:ext uri="{FF2B5EF4-FFF2-40B4-BE49-F238E27FC236}">
                <a16:creationId xmlns:a16="http://schemas.microsoft.com/office/drawing/2014/main" id="{8C281047-299E-471A-9673-4546758FE24F}"/>
              </a:ext>
            </a:extLst>
          </p:cNvPr>
          <p:cNvSpPr>
            <a:spLocks noGrp="1"/>
          </p:cNvSpPr>
          <p:nvPr>
            <p:ph type="body" sz="quarter" idx="31" hasCustomPrompt="1"/>
          </p:nvPr>
        </p:nvSpPr>
        <p:spPr>
          <a:xfrm>
            <a:off x="2567995" y="5591175"/>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a:t>Name</a:t>
            </a:r>
          </a:p>
        </p:txBody>
      </p:sp>
      <p:sp>
        <p:nvSpPr>
          <p:cNvPr id="27" name="Textplatzhalter 18">
            <a:extLst>
              <a:ext uri="{FF2B5EF4-FFF2-40B4-BE49-F238E27FC236}">
                <a16:creationId xmlns:a16="http://schemas.microsoft.com/office/drawing/2014/main" id="{89787383-4B19-483F-8648-F15DB501B0D1}"/>
              </a:ext>
            </a:extLst>
          </p:cNvPr>
          <p:cNvSpPr>
            <a:spLocks noGrp="1"/>
          </p:cNvSpPr>
          <p:nvPr>
            <p:ph type="body" sz="quarter" idx="32" hasCustomPrompt="1"/>
          </p:nvPr>
        </p:nvSpPr>
        <p:spPr>
          <a:xfrm>
            <a:off x="4292958" y="5591175"/>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a:t>Name</a:t>
            </a:r>
          </a:p>
        </p:txBody>
      </p:sp>
      <p:sp>
        <p:nvSpPr>
          <p:cNvPr id="28" name="Textplatzhalter 18">
            <a:extLst>
              <a:ext uri="{FF2B5EF4-FFF2-40B4-BE49-F238E27FC236}">
                <a16:creationId xmlns:a16="http://schemas.microsoft.com/office/drawing/2014/main" id="{A6535EF3-B68F-4D63-90DF-E79807E770C6}"/>
              </a:ext>
            </a:extLst>
          </p:cNvPr>
          <p:cNvSpPr>
            <a:spLocks noGrp="1"/>
          </p:cNvSpPr>
          <p:nvPr>
            <p:ph type="body" sz="quarter" idx="33" hasCustomPrompt="1"/>
          </p:nvPr>
        </p:nvSpPr>
        <p:spPr>
          <a:xfrm>
            <a:off x="6017921" y="5591175"/>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a:t>Name</a:t>
            </a:r>
          </a:p>
        </p:txBody>
      </p:sp>
      <p:sp>
        <p:nvSpPr>
          <p:cNvPr id="29" name="Textplatzhalter 18">
            <a:extLst>
              <a:ext uri="{FF2B5EF4-FFF2-40B4-BE49-F238E27FC236}">
                <a16:creationId xmlns:a16="http://schemas.microsoft.com/office/drawing/2014/main" id="{34DC7721-3820-47F5-849A-D02C38FC840B}"/>
              </a:ext>
            </a:extLst>
          </p:cNvPr>
          <p:cNvSpPr>
            <a:spLocks noGrp="1"/>
          </p:cNvSpPr>
          <p:nvPr>
            <p:ph type="body" sz="quarter" idx="34" hasCustomPrompt="1"/>
          </p:nvPr>
        </p:nvSpPr>
        <p:spPr>
          <a:xfrm>
            <a:off x="7742884" y="5591175"/>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a:t>Name</a:t>
            </a:r>
          </a:p>
        </p:txBody>
      </p:sp>
      <p:sp>
        <p:nvSpPr>
          <p:cNvPr id="30" name="Textplatzhalter 18">
            <a:extLst>
              <a:ext uri="{FF2B5EF4-FFF2-40B4-BE49-F238E27FC236}">
                <a16:creationId xmlns:a16="http://schemas.microsoft.com/office/drawing/2014/main" id="{925764E8-F285-4DAF-9BB6-7566A1C918A0}"/>
              </a:ext>
            </a:extLst>
          </p:cNvPr>
          <p:cNvSpPr>
            <a:spLocks noGrp="1"/>
          </p:cNvSpPr>
          <p:nvPr>
            <p:ph type="body" sz="quarter" idx="35" hasCustomPrompt="1"/>
          </p:nvPr>
        </p:nvSpPr>
        <p:spPr>
          <a:xfrm>
            <a:off x="9467847" y="5591175"/>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a:t>Name</a:t>
            </a:r>
          </a:p>
        </p:txBody>
      </p:sp>
    </p:spTree>
    <p:extLst>
      <p:ext uri="{BB962C8B-B14F-4D97-AF65-F5344CB8AC3E}">
        <p14:creationId xmlns:p14="http://schemas.microsoft.com/office/powerpoint/2010/main" val="2941281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79B090-2FCD-4342-BE00-B99FF6B72C71}"/>
              </a:ext>
            </a:extLst>
          </p:cNvPr>
          <p:cNvSpPr>
            <a:spLocks noGrp="1"/>
          </p:cNvSpPr>
          <p:nvPr>
            <p:ph type="title"/>
          </p:nvPr>
        </p:nvSpPr>
        <p:spPr/>
        <p:txBody>
          <a:bodyPr/>
          <a:lstStyle>
            <a:lvl1pPr>
              <a:defRPr>
                <a:solidFill>
                  <a:schemeClr val="accent3">
                    <a:lumMod val="75000"/>
                  </a:schemeClr>
                </a:solidFill>
              </a:defRPr>
            </a:lvl1pPr>
          </a:lstStyle>
          <a:p>
            <a:r>
              <a:rPr lang="de-DE"/>
              <a:t>Mastertitelformat bearbeiten</a:t>
            </a:r>
          </a:p>
        </p:txBody>
      </p:sp>
      <p:sp>
        <p:nvSpPr>
          <p:cNvPr id="3" name="Inhaltsplatzhalter 2">
            <a:extLst>
              <a:ext uri="{FF2B5EF4-FFF2-40B4-BE49-F238E27FC236}">
                <a16:creationId xmlns:a16="http://schemas.microsoft.com/office/drawing/2014/main" id="{A5805FA9-2288-416B-B960-EF3F559B9C93}"/>
              </a:ext>
            </a:extLst>
          </p:cNvPr>
          <p:cNvSpPr>
            <a:spLocks noGrp="1"/>
          </p:cNvSpPr>
          <p:nvPr>
            <p:ph idx="1"/>
          </p:nvPr>
        </p:nvSpPr>
        <p:spPr/>
        <p:txBody>
          <a:bodyPr/>
          <a:lstStyle>
            <a:lvl1pPr>
              <a:defRPr>
                <a:solidFill>
                  <a:schemeClr val="accent3">
                    <a:lumMod val="75000"/>
                  </a:schemeClr>
                </a:solidFill>
              </a:defRPr>
            </a:lvl1pPr>
            <a:lvl2pPr>
              <a:defRPr>
                <a:solidFill>
                  <a:schemeClr val="accent3">
                    <a:lumMod val="75000"/>
                  </a:schemeClr>
                </a:solidFill>
              </a:defRPr>
            </a:lvl2pPr>
            <a:lvl3pPr>
              <a:defRPr>
                <a:solidFill>
                  <a:schemeClr val="accent3">
                    <a:lumMod val="75000"/>
                  </a:schemeClr>
                </a:solidFill>
              </a:defRPr>
            </a:lvl3pPr>
            <a:lvl4pPr>
              <a:defRPr>
                <a:solidFill>
                  <a:schemeClr val="accent3">
                    <a:lumMod val="75000"/>
                  </a:schemeClr>
                </a:solidFill>
              </a:defRPr>
            </a:lvl4pPr>
            <a:lvl5pPr>
              <a:defRPr>
                <a:solidFill>
                  <a:schemeClr val="accent3">
                    <a:lumMod val="75000"/>
                  </a:schemeClr>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oliennummernplatzhalter 5">
            <a:extLst>
              <a:ext uri="{FF2B5EF4-FFF2-40B4-BE49-F238E27FC236}">
                <a16:creationId xmlns:a16="http://schemas.microsoft.com/office/drawing/2014/main" id="{5526A2E9-2132-42B9-893E-5E279BE71486}"/>
              </a:ext>
            </a:extLst>
          </p:cNvPr>
          <p:cNvSpPr>
            <a:spLocks noGrp="1"/>
          </p:cNvSpPr>
          <p:nvPr>
            <p:ph type="sldNum" sz="quarter" idx="12"/>
          </p:nvPr>
        </p:nvSpPr>
        <p:spPr/>
        <p:txBody>
          <a:bodyPr/>
          <a:lstStyle>
            <a:lvl1pPr>
              <a:defRPr>
                <a:solidFill>
                  <a:schemeClr val="accent3">
                    <a:lumMod val="75000"/>
                  </a:schemeClr>
                </a:solidFill>
              </a:defRPr>
            </a:lvl1pPr>
          </a:lstStyle>
          <a:p>
            <a:fld id="{DDF5A8BD-E949-4BEE-BC04-18DF6B43ADBB}" type="slidenum">
              <a:rPr lang="de-DE" smtClean="0"/>
              <a:pPr/>
              <a:t>‹Nr.›</a:t>
            </a:fld>
            <a:endParaRPr lang="de-DE"/>
          </a:p>
        </p:txBody>
      </p:sp>
      <p:sp>
        <p:nvSpPr>
          <p:cNvPr id="4" name="Fußzeilenplatzhalter 3">
            <a:extLst>
              <a:ext uri="{FF2B5EF4-FFF2-40B4-BE49-F238E27FC236}">
                <a16:creationId xmlns:a16="http://schemas.microsoft.com/office/drawing/2014/main" id="{6AF74310-E385-4D24-BB01-B35AB9E58BB9}"/>
              </a:ext>
            </a:extLst>
          </p:cNvPr>
          <p:cNvSpPr>
            <a:spLocks noGrp="1"/>
          </p:cNvSpPr>
          <p:nvPr>
            <p:ph type="ftr" sz="quarter" idx="13"/>
          </p:nvPr>
        </p:nvSpPr>
        <p:spPr/>
        <p:txBody>
          <a:bodyPr/>
          <a:lstStyle>
            <a:lvl1pPr>
              <a:defRPr>
                <a:solidFill>
                  <a:schemeClr val="accent3">
                    <a:lumMod val="75000"/>
                  </a:schemeClr>
                </a:solidFill>
              </a:defRPr>
            </a:lvl1pPr>
          </a:lstStyle>
          <a:p>
            <a:r>
              <a:rPr lang="de-DE"/>
              <a:t>Sambia: Lions WaSH-Projekt 2023/2024</a:t>
            </a:r>
          </a:p>
        </p:txBody>
      </p:sp>
    </p:spTree>
    <p:extLst>
      <p:ext uri="{BB962C8B-B14F-4D97-AF65-F5344CB8AC3E}">
        <p14:creationId xmlns:p14="http://schemas.microsoft.com/office/powerpoint/2010/main" val="731941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abel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F2A50C-F1AC-407B-9F4A-3A38EE83063F}"/>
              </a:ext>
            </a:extLst>
          </p:cNvPr>
          <p:cNvSpPr>
            <a:spLocks noGrp="1"/>
          </p:cNvSpPr>
          <p:nvPr>
            <p:ph type="title"/>
          </p:nvPr>
        </p:nvSpPr>
        <p:spPr>
          <a:xfrm>
            <a:off x="334963" y="333379"/>
            <a:ext cx="11522074" cy="1032506"/>
          </a:xfrm>
          <a:prstGeom prst="rect">
            <a:avLst/>
          </a:prstGeom>
        </p:spPr>
        <p:txBody>
          <a:bodyPr/>
          <a:lstStyle/>
          <a:p>
            <a:r>
              <a:rPr lang="de-DE"/>
              <a:t>Mastertitelformat bearbeiten</a:t>
            </a:r>
          </a:p>
        </p:txBody>
      </p:sp>
      <p:sp>
        <p:nvSpPr>
          <p:cNvPr id="3" name="Fußzeilenplatzhalter 2">
            <a:extLst>
              <a:ext uri="{FF2B5EF4-FFF2-40B4-BE49-F238E27FC236}">
                <a16:creationId xmlns:a16="http://schemas.microsoft.com/office/drawing/2014/main" id="{1168350B-D3CA-41A3-AF8B-D4008758BBB7}"/>
              </a:ext>
            </a:extLst>
          </p:cNvPr>
          <p:cNvSpPr>
            <a:spLocks noGrp="1"/>
          </p:cNvSpPr>
          <p:nvPr>
            <p:ph type="ftr" sz="quarter" idx="10"/>
          </p:nvPr>
        </p:nvSpPr>
        <p:spPr/>
        <p:txBody>
          <a:bodyPr/>
          <a:lstStyle/>
          <a:p>
            <a:r>
              <a:rPr lang="de-DE"/>
              <a:t>Sambia: Lions WaSH-Projekt 2023/2024</a:t>
            </a:r>
          </a:p>
        </p:txBody>
      </p:sp>
      <p:sp>
        <p:nvSpPr>
          <p:cNvPr id="4" name="Foliennummernplatzhalter 3">
            <a:extLst>
              <a:ext uri="{FF2B5EF4-FFF2-40B4-BE49-F238E27FC236}">
                <a16:creationId xmlns:a16="http://schemas.microsoft.com/office/drawing/2014/main" id="{F9BDAD1A-5774-439B-A906-A7AC33E06BED}"/>
              </a:ext>
            </a:extLst>
          </p:cNvPr>
          <p:cNvSpPr>
            <a:spLocks noGrp="1"/>
          </p:cNvSpPr>
          <p:nvPr>
            <p:ph type="sldNum" sz="quarter" idx="11"/>
          </p:nvPr>
        </p:nvSpPr>
        <p:spPr/>
        <p:txBody>
          <a:bodyPr/>
          <a:lstStyle/>
          <a:p>
            <a:fld id="{DDF5A8BD-E949-4BEE-BC04-18DF6B43ADBB}" type="slidenum">
              <a:rPr lang="de-DE" smtClean="0"/>
              <a:pPr/>
              <a:t>‹Nr.›</a:t>
            </a:fld>
            <a:endParaRPr lang="de-DE"/>
          </a:p>
        </p:txBody>
      </p:sp>
      <p:graphicFrame>
        <p:nvGraphicFramePr>
          <p:cNvPr id="7" name="Tabelle 7">
            <a:extLst>
              <a:ext uri="{FF2B5EF4-FFF2-40B4-BE49-F238E27FC236}">
                <a16:creationId xmlns:a16="http://schemas.microsoft.com/office/drawing/2014/main" id="{C0521D6E-8305-407C-8327-DAC78A369915}"/>
              </a:ext>
            </a:extLst>
          </p:cNvPr>
          <p:cNvGraphicFramePr>
            <a:graphicFrameLocks noGrp="1"/>
          </p:cNvGraphicFramePr>
          <p:nvPr userDrawn="1">
            <p:extLst>
              <p:ext uri="{D42A27DB-BD31-4B8C-83A1-F6EECF244321}">
                <p14:modId xmlns:p14="http://schemas.microsoft.com/office/powerpoint/2010/main" val="1916554861"/>
              </p:ext>
            </p:extLst>
          </p:nvPr>
        </p:nvGraphicFramePr>
        <p:xfrm>
          <a:off x="334962" y="1844674"/>
          <a:ext cx="11522076" cy="4284664"/>
        </p:xfrm>
        <a:graphic>
          <a:graphicData uri="http://schemas.openxmlformats.org/drawingml/2006/table">
            <a:tbl>
              <a:tblPr firstRow="1" bandRow="1">
                <a:tableStyleId>{5C22544A-7EE6-4342-B048-85BDC9FD1C3A}</a:tableStyleId>
              </a:tblPr>
              <a:tblGrid>
                <a:gridCol w="5780088">
                  <a:extLst>
                    <a:ext uri="{9D8B030D-6E8A-4147-A177-3AD203B41FA5}">
                      <a16:colId xmlns:a16="http://schemas.microsoft.com/office/drawing/2014/main" val="164200090"/>
                    </a:ext>
                  </a:extLst>
                </a:gridCol>
                <a:gridCol w="1943100">
                  <a:extLst>
                    <a:ext uri="{9D8B030D-6E8A-4147-A177-3AD203B41FA5}">
                      <a16:colId xmlns:a16="http://schemas.microsoft.com/office/drawing/2014/main" val="571788093"/>
                    </a:ext>
                  </a:extLst>
                </a:gridCol>
                <a:gridCol w="1905000">
                  <a:extLst>
                    <a:ext uri="{9D8B030D-6E8A-4147-A177-3AD203B41FA5}">
                      <a16:colId xmlns:a16="http://schemas.microsoft.com/office/drawing/2014/main" val="2135760257"/>
                    </a:ext>
                  </a:extLst>
                </a:gridCol>
                <a:gridCol w="1893888">
                  <a:extLst>
                    <a:ext uri="{9D8B030D-6E8A-4147-A177-3AD203B41FA5}">
                      <a16:colId xmlns:a16="http://schemas.microsoft.com/office/drawing/2014/main" val="3491662571"/>
                    </a:ext>
                  </a:extLst>
                </a:gridCol>
              </a:tblGrid>
              <a:tr h="535583">
                <a:tc>
                  <a:txBody>
                    <a:bodyPr/>
                    <a:lstStyle/>
                    <a:p>
                      <a:r>
                        <a:rPr lang="de-DE"/>
                        <a:t>Überschrift</a:t>
                      </a:r>
                    </a:p>
                  </a:txBody>
                  <a:tcPr anchor="ctr">
                    <a:solidFill>
                      <a:schemeClr val="accent2"/>
                    </a:solidFill>
                  </a:tcPr>
                </a:tc>
                <a:tc>
                  <a:txBody>
                    <a:bodyPr/>
                    <a:lstStyle/>
                    <a:p>
                      <a:pPr algn="ctr"/>
                      <a:r>
                        <a:rPr lang="de-DE"/>
                        <a:t>Punkt 1</a:t>
                      </a:r>
                    </a:p>
                  </a:txBody>
                  <a:tcPr anchor="ctr">
                    <a:solidFill>
                      <a:schemeClr val="accent1"/>
                    </a:solidFill>
                  </a:tcPr>
                </a:tc>
                <a:tc>
                  <a:txBody>
                    <a:bodyPr/>
                    <a:lstStyle/>
                    <a:p>
                      <a:pPr algn="ctr"/>
                      <a:r>
                        <a:rPr lang="de-DE"/>
                        <a:t>Punkt 2</a:t>
                      </a:r>
                    </a:p>
                  </a:txBody>
                  <a:tcPr anchor="ctr">
                    <a:solidFill>
                      <a:schemeClr val="accent1"/>
                    </a:solidFill>
                  </a:tcPr>
                </a:tc>
                <a:tc>
                  <a:txBody>
                    <a:bodyPr/>
                    <a:lstStyle/>
                    <a:p>
                      <a:pPr algn="ctr"/>
                      <a:r>
                        <a:rPr lang="de-DE"/>
                        <a:t>Punkt 3</a:t>
                      </a:r>
                    </a:p>
                  </a:txBody>
                  <a:tcPr anchor="ctr">
                    <a:solidFill>
                      <a:schemeClr val="accent1"/>
                    </a:solidFill>
                  </a:tcPr>
                </a:tc>
                <a:extLst>
                  <a:ext uri="{0D108BD9-81ED-4DB2-BD59-A6C34878D82A}">
                    <a16:rowId xmlns:a16="http://schemas.microsoft.com/office/drawing/2014/main" val="3636746984"/>
                  </a:ext>
                </a:extLst>
              </a:tr>
              <a:tr h="535583">
                <a:tc>
                  <a:txBody>
                    <a:bodyPr/>
                    <a:lstStyle/>
                    <a:p>
                      <a:r>
                        <a:rPr lang="de-DE">
                          <a:solidFill>
                            <a:schemeClr val="accent3">
                              <a:lumMod val="75000"/>
                            </a:schemeClr>
                          </a:solidFill>
                        </a:rPr>
                        <a:t>Produkt 1</a:t>
                      </a:r>
                    </a:p>
                  </a:txBody>
                  <a:tcPr anchor="ctr">
                    <a:solidFill>
                      <a:schemeClr val="bg1"/>
                    </a:solidFill>
                  </a:tcPr>
                </a:tc>
                <a:tc>
                  <a:txBody>
                    <a:bodyPr/>
                    <a:lstStyle/>
                    <a:p>
                      <a:pPr algn="ctr"/>
                      <a:r>
                        <a:rPr lang="de-DE">
                          <a:solidFill>
                            <a:schemeClr val="accent3">
                              <a:lumMod val="75000"/>
                            </a:schemeClr>
                          </a:solidFill>
                        </a:rPr>
                        <a:t>1</a:t>
                      </a:r>
                    </a:p>
                  </a:txBody>
                  <a:tcPr anchor="ctr">
                    <a:solidFill>
                      <a:schemeClr val="bg1"/>
                    </a:solidFill>
                  </a:tcPr>
                </a:tc>
                <a:tc>
                  <a:txBody>
                    <a:bodyPr/>
                    <a:lstStyle/>
                    <a:p>
                      <a:pPr algn="ctr"/>
                      <a:r>
                        <a:rPr lang="de-DE">
                          <a:solidFill>
                            <a:schemeClr val="accent3">
                              <a:lumMod val="75000"/>
                            </a:schemeClr>
                          </a:solidFill>
                        </a:rPr>
                        <a:t>1</a:t>
                      </a:r>
                    </a:p>
                  </a:txBody>
                  <a:tcPr anchor="ctr">
                    <a:solidFill>
                      <a:schemeClr val="bg1"/>
                    </a:solidFill>
                  </a:tcPr>
                </a:tc>
                <a:tc>
                  <a:txBody>
                    <a:bodyPr/>
                    <a:lstStyle/>
                    <a:p>
                      <a:pPr algn="ctr"/>
                      <a:r>
                        <a:rPr lang="de-DE">
                          <a:solidFill>
                            <a:schemeClr val="accent3">
                              <a:lumMod val="75000"/>
                            </a:schemeClr>
                          </a:solidFill>
                        </a:rPr>
                        <a:t>1</a:t>
                      </a:r>
                    </a:p>
                  </a:txBody>
                  <a:tcPr anchor="ctr">
                    <a:solidFill>
                      <a:schemeClr val="bg1"/>
                    </a:solidFill>
                  </a:tcPr>
                </a:tc>
                <a:extLst>
                  <a:ext uri="{0D108BD9-81ED-4DB2-BD59-A6C34878D82A}">
                    <a16:rowId xmlns:a16="http://schemas.microsoft.com/office/drawing/2014/main" val="2339797587"/>
                  </a:ext>
                </a:extLst>
              </a:tr>
              <a:tr h="535583">
                <a:tc>
                  <a:txBody>
                    <a:bodyPr/>
                    <a:lstStyle/>
                    <a:p>
                      <a:r>
                        <a:rPr lang="de-DE">
                          <a:solidFill>
                            <a:schemeClr val="accent3">
                              <a:lumMod val="75000"/>
                            </a:schemeClr>
                          </a:solidFill>
                        </a:rPr>
                        <a:t>Produkt 2</a:t>
                      </a:r>
                    </a:p>
                  </a:txBody>
                  <a:tcPr anchor="ctr">
                    <a:solidFill>
                      <a:schemeClr val="bg1"/>
                    </a:solidFill>
                  </a:tcPr>
                </a:tc>
                <a:tc>
                  <a:txBody>
                    <a:bodyPr/>
                    <a:lstStyle/>
                    <a:p>
                      <a:pPr algn="ctr"/>
                      <a:r>
                        <a:rPr lang="de-DE">
                          <a:solidFill>
                            <a:schemeClr val="accent3">
                              <a:lumMod val="75000"/>
                            </a:schemeClr>
                          </a:solidFill>
                        </a:rPr>
                        <a:t>2</a:t>
                      </a:r>
                    </a:p>
                  </a:txBody>
                  <a:tcPr anchor="ctr">
                    <a:solidFill>
                      <a:schemeClr val="bg1"/>
                    </a:solidFill>
                  </a:tcPr>
                </a:tc>
                <a:tc>
                  <a:txBody>
                    <a:bodyPr/>
                    <a:lstStyle/>
                    <a:p>
                      <a:pPr algn="ctr"/>
                      <a:r>
                        <a:rPr lang="de-DE">
                          <a:solidFill>
                            <a:schemeClr val="accent3">
                              <a:lumMod val="75000"/>
                            </a:schemeClr>
                          </a:solidFill>
                        </a:rPr>
                        <a:t>2</a:t>
                      </a:r>
                    </a:p>
                  </a:txBody>
                  <a:tcPr anchor="ctr">
                    <a:solidFill>
                      <a:schemeClr val="bg1"/>
                    </a:solidFill>
                  </a:tcPr>
                </a:tc>
                <a:tc>
                  <a:txBody>
                    <a:bodyPr/>
                    <a:lstStyle/>
                    <a:p>
                      <a:pPr algn="ctr"/>
                      <a:r>
                        <a:rPr lang="de-DE">
                          <a:solidFill>
                            <a:schemeClr val="accent3">
                              <a:lumMod val="75000"/>
                            </a:schemeClr>
                          </a:solidFill>
                        </a:rPr>
                        <a:t>2</a:t>
                      </a:r>
                    </a:p>
                  </a:txBody>
                  <a:tcPr anchor="ctr">
                    <a:solidFill>
                      <a:schemeClr val="bg1"/>
                    </a:solidFill>
                  </a:tcPr>
                </a:tc>
                <a:extLst>
                  <a:ext uri="{0D108BD9-81ED-4DB2-BD59-A6C34878D82A}">
                    <a16:rowId xmlns:a16="http://schemas.microsoft.com/office/drawing/2014/main" val="3494060216"/>
                  </a:ext>
                </a:extLst>
              </a:tr>
              <a:tr h="535583">
                <a:tc>
                  <a:txBody>
                    <a:bodyPr/>
                    <a:lstStyle/>
                    <a:p>
                      <a:r>
                        <a:rPr lang="de-DE">
                          <a:solidFill>
                            <a:schemeClr val="accent3">
                              <a:lumMod val="75000"/>
                            </a:schemeClr>
                          </a:solidFill>
                        </a:rPr>
                        <a:t>Produkt 3</a:t>
                      </a:r>
                    </a:p>
                  </a:txBody>
                  <a:tcPr anchor="ctr">
                    <a:solidFill>
                      <a:schemeClr val="bg1"/>
                    </a:solidFill>
                  </a:tcPr>
                </a:tc>
                <a:tc>
                  <a:txBody>
                    <a:bodyPr/>
                    <a:lstStyle/>
                    <a:p>
                      <a:pPr algn="ctr"/>
                      <a:r>
                        <a:rPr lang="de-DE">
                          <a:solidFill>
                            <a:schemeClr val="accent3">
                              <a:lumMod val="75000"/>
                            </a:schemeClr>
                          </a:solidFill>
                        </a:rPr>
                        <a:t>3</a:t>
                      </a:r>
                    </a:p>
                  </a:txBody>
                  <a:tcPr anchor="ctr">
                    <a:solidFill>
                      <a:schemeClr val="bg1"/>
                    </a:solidFill>
                  </a:tcPr>
                </a:tc>
                <a:tc>
                  <a:txBody>
                    <a:bodyPr/>
                    <a:lstStyle/>
                    <a:p>
                      <a:pPr algn="ctr"/>
                      <a:r>
                        <a:rPr lang="de-DE">
                          <a:solidFill>
                            <a:schemeClr val="accent3">
                              <a:lumMod val="75000"/>
                            </a:schemeClr>
                          </a:solidFill>
                        </a:rPr>
                        <a:t>3</a:t>
                      </a:r>
                    </a:p>
                  </a:txBody>
                  <a:tcPr anchor="ctr">
                    <a:solidFill>
                      <a:schemeClr val="bg1"/>
                    </a:solidFill>
                  </a:tcPr>
                </a:tc>
                <a:tc>
                  <a:txBody>
                    <a:bodyPr/>
                    <a:lstStyle/>
                    <a:p>
                      <a:pPr algn="ctr"/>
                      <a:r>
                        <a:rPr lang="de-DE">
                          <a:solidFill>
                            <a:schemeClr val="accent3">
                              <a:lumMod val="75000"/>
                            </a:schemeClr>
                          </a:solidFill>
                        </a:rPr>
                        <a:t>3</a:t>
                      </a:r>
                    </a:p>
                  </a:txBody>
                  <a:tcPr anchor="ctr">
                    <a:solidFill>
                      <a:schemeClr val="bg1"/>
                    </a:solidFill>
                  </a:tcPr>
                </a:tc>
                <a:extLst>
                  <a:ext uri="{0D108BD9-81ED-4DB2-BD59-A6C34878D82A}">
                    <a16:rowId xmlns:a16="http://schemas.microsoft.com/office/drawing/2014/main" val="4069849098"/>
                  </a:ext>
                </a:extLst>
              </a:tr>
              <a:tr h="535583">
                <a:tc>
                  <a:txBody>
                    <a:bodyPr/>
                    <a:lstStyle/>
                    <a:p>
                      <a:r>
                        <a:rPr lang="de-DE">
                          <a:solidFill>
                            <a:schemeClr val="accent3">
                              <a:lumMod val="75000"/>
                            </a:schemeClr>
                          </a:solidFill>
                        </a:rPr>
                        <a:t>Produkt 4</a:t>
                      </a:r>
                    </a:p>
                  </a:txBody>
                  <a:tcPr anchor="ctr">
                    <a:solidFill>
                      <a:schemeClr val="bg1"/>
                    </a:solidFill>
                  </a:tcPr>
                </a:tc>
                <a:tc>
                  <a:txBody>
                    <a:bodyPr/>
                    <a:lstStyle/>
                    <a:p>
                      <a:pPr algn="ctr"/>
                      <a:r>
                        <a:rPr lang="de-DE">
                          <a:solidFill>
                            <a:schemeClr val="accent3">
                              <a:lumMod val="75000"/>
                            </a:schemeClr>
                          </a:solidFill>
                        </a:rPr>
                        <a:t>4</a:t>
                      </a:r>
                    </a:p>
                  </a:txBody>
                  <a:tcPr anchor="ctr">
                    <a:solidFill>
                      <a:schemeClr val="bg1"/>
                    </a:solidFill>
                  </a:tcPr>
                </a:tc>
                <a:tc>
                  <a:txBody>
                    <a:bodyPr/>
                    <a:lstStyle/>
                    <a:p>
                      <a:pPr algn="ctr"/>
                      <a:r>
                        <a:rPr lang="de-DE">
                          <a:solidFill>
                            <a:schemeClr val="accent3">
                              <a:lumMod val="75000"/>
                            </a:schemeClr>
                          </a:solidFill>
                        </a:rPr>
                        <a:t>4</a:t>
                      </a:r>
                    </a:p>
                  </a:txBody>
                  <a:tcPr anchor="ctr">
                    <a:solidFill>
                      <a:schemeClr val="bg1"/>
                    </a:solidFill>
                  </a:tcPr>
                </a:tc>
                <a:tc>
                  <a:txBody>
                    <a:bodyPr/>
                    <a:lstStyle/>
                    <a:p>
                      <a:pPr algn="ctr"/>
                      <a:r>
                        <a:rPr lang="de-DE">
                          <a:solidFill>
                            <a:schemeClr val="accent3">
                              <a:lumMod val="75000"/>
                            </a:schemeClr>
                          </a:solidFill>
                        </a:rPr>
                        <a:t>4</a:t>
                      </a:r>
                    </a:p>
                  </a:txBody>
                  <a:tcPr anchor="ctr">
                    <a:solidFill>
                      <a:schemeClr val="bg1"/>
                    </a:solidFill>
                  </a:tcPr>
                </a:tc>
                <a:extLst>
                  <a:ext uri="{0D108BD9-81ED-4DB2-BD59-A6C34878D82A}">
                    <a16:rowId xmlns:a16="http://schemas.microsoft.com/office/drawing/2014/main" val="3736866678"/>
                  </a:ext>
                </a:extLst>
              </a:tr>
              <a:tr h="535583">
                <a:tc>
                  <a:txBody>
                    <a:bodyPr/>
                    <a:lstStyle/>
                    <a:p>
                      <a:r>
                        <a:rPr lang="de-DE">
                          <a:solidFill>
                            <a:schemeClr val="accent3">
                              <a:lumMod val="75000"/>
                            </a:schemeClr>
                          </a:solidFill>
                        </a:rPr>
                        <a:t>Produkt 5</a:t>
                      </a:r>
                    </a:p>
                  </a:txBody>
                  <a:tcPr anchor="ctr">
                    <a:solidFill>
                      <a:schemeClr val="bg1"/>
                    </a:solidFill>
                  </a:tcPr>
                </a:tc>
                <a:tc>
                  <a:txBody>
                    <a:bodyPr/>
                    <a:lstStyle/>
                    <a:p>
                      <a:pPr algn="ctr"/>
                      <a:r>
                        <a:rPr lang="de-DE">
                          <a:solidFill>
                            <a:schemeClr val="accent3">
                              <a:lumMod val="75000"/>
                            </a:schemeClr>
                          </a:solidFill>
                        </a:rPr>
                        <a:t>5</a:t>
                      </a:r>
                    </a:p>
                  </a:txBody>
                  <a:tcPr anchor="ctr">
                    <a:solidFill>
                      <a:schemeClr val="bg1"/>
                    </a:solidFill>
                  </a:tcPr>
                </a:tc>
                <a:tc>
                  <a:txBody>
                    <a:bodyPr/>
                    <a:lstStyle/>
                    <a:p>
                      <a:pPr algn="ctr"/>
                      <a:r>
                        <a:rPr lang="de-DE">
                          <a:solidFill>
                            <a:schemeClr val="accent3">
                              <a:lumMod val="75000"/>
                            </a:schemeClr>
                          </a:solidFill>
                        </a:rPr>
                        <a:t>5</a:t>
                      </a:r>
                    </a:p>
                  </a:txBody>
                  <a:tcPr anchor="ctr">
                    <a:solidFill>
                      <a:schemeClr val="bg1"/>
                    </a:solidFill>
                  </a:tcPr>
                </a:tc>
                <a:tc>
                  <a:txBody>
                    <a:bodyPr/>
                    <a:lstStyle/>
                    <a:p>
                      <a:pPr algn="ctr"/>
                      <a:r>
                        <a:rPr lang="de-DE">
                          <a:solidFill>
                            <a:schemeClr val="accent3">
                              <a:lumMod val="75000"/>
                            </a:schemeClr>
                          </a:solidFill>
                        </a:rPr>
                        <a:t>5</a:t>
                      </a:r>
                    </a:p>
                  </a:txBody>
                  <a:tcPr anchor="ctr">
                    <a:solidFill>
                      <a:schemeClr val="bg1"/>
                    </a:solidFill>
                  </a:tcPr>
                </a:tc>
                <a:extLst>
                  <a:ext uri="{0D108BD9-81ED-4DB2-BD59-A6C34878D82A}">
                    <a16:rowId xmlns:a16="http://schemas.microsoft.com/office/drawing/2014/main" val="2129028147"/>
                  </a:ext>
                </a:extLst>
              </a:tr>
              <a:tr h="535583">
                <a:tc>
                  <a:txBody>
                    <a:bodyPr/>
                    <a:lstStyle/>
                    <a:p>
                      <a:r>
                        <a:rPr lang="de-DE">
                          <a:solidFill>
                            <a:schemeClr val="accent3">
                              <a:lumMod val="75000"/>
                            </a:schemeClr>
                          </a:solidFill>
                        </a:rPr>
                        <a:t>Produkt 6</a:t>
                      </a:r>
                    </a:p>
                  </a:txBody>
                  <a:tcPr anchor="ctr">
                    <a:solidFill>
                      <a:schemeClr val="bg1"/>
                    </a:solidFill>
                  </a:tcPr>
                </a:tc>
                <a:tc>
                  <a:txBody>
                    <a:bodyPr/>
                    <a:lstStyle/>
                    <a:p>
                      <a:pPr algn="ctr"/>
                      <a:r>
                        <a:rPr lang="de-DE">
                          <a:solidFill>
                            <a:schemeClr val="accent3">
                              <a:lumMod val="75000"/>
                            </a:schemeClr>
                          </a:solidFill>
                        </a:rPr>
                        <a:t>6</a:t>
                      </a:r>
                    </a:p>
                  </a:txBody>
                  <a:tcPr anchor="ctr">
                    <a:solidFill>
                      <a:schemeClr val="bg1"/>
                    </a:solidFill>
                  </a:tcPr>
                </a:tc>
                <a:tc>
                  <a:txBody>
                    <a:bodyPr/>
                    <a:lstStyle/>
                    <a:p>
                      <a:pPr algn="ctr"/>
                      <a:r>
                        <a:rPr lang="de-DE">
                          <a:solidFill>
                            <a:schemeClr val="accent3">
                              <a:lumMod val="75000"/>
                            </a:schemeClr>
                          </a:solidFill>
                        </a:rPr>
                        <a:t>6</a:t>
                      </a:r>
                    </a:p>
                  </a:txBody>
                  <a:tcPr anchor="ctr">
                    <a:solidFill>
                      <a:schemeClr val="bg1"/>
                    </a:solidFill>
                  </a:tcPr>
                </a:tc>
                <a:tc>
                  <a:txBody>
                    <a:bodyPr/>
                    <a:lstStyle/>
                    <a:p>
                      <a:pPr algn="ctr"/>
                      <a:r>
                        <a:rPr lang="de-DE">
                          <a:solidFill>
                            <a:schemeClr val="accent3">
                              <a:lumMod val="75000"/>
                            </a:schemeClr>
                          </a:solidFill>
                        </a:rPr>
                        <a:t>6</a:t>
                      </a:r>
                    </a:p>
                  </a:txBody>
                  <a:tcPr anchor="ctr">
                    <a:solidFill>
                      <a:schemeClr val="bg1"/>
                    </a:solidFill>
                  </a:tcPr>
                </a:tc>
                <a:extLst>
                  <a:ext uri="{0D108BD9-81ED-4DB2-BD59-A6C34878D82A}">
                    <a16:rowId xmlns:a16="http://schemas.microsoft.com/office/drawing/2014/main" val="2169988332"/>
                  </a:ext>
                </a:extLst>
              </a:tr>
              <a:tr h="535583">
                <a:tc>
                  <a:txBody>
                    <a:bodyPr/>
                    <a:lstStyle/>
                    <a:p>
                      <a:r>
                        <a:rPr lang="de-DE" b="1">
                          <a:solidFill>
                            <a:schemeClr val="accent3">
                              <a:lumMod val="75000"/>
                            </a:schemeClr>
                          </a:solidFill>
                        </a:rPr>
                        <a:t>Summe</a:t>
                      </a:r>
                    </a:p>
                  </a:txBody>
                  <a:tcPr anchor="ctr">
                    <a:noFill/>
                  </a:tcPr>
                </a:tc>
                <a:tc>
                  <a:txBody>
                    <a:bodyPr/>
                    <a:lstStyle/>
                    <a:p>
                      <a:pPr algn="ctr"/>
                      <a:r>
                        <a:rPr lang="de-DE" b="1">
                          <a:solidFill>
                            <a:schemeClr val="accent3">
                              <a:lumMod val="75000"/>
                            </a:schemeClr>
                          </a:solidFill>
                        </a:rPr>
                        <a:t>XXX</a:t>
                      </a:r>
                    </a:p>
                  </a:txBody>
                  <a:tcPr anchor="ctr">
                    <a:noFill/>
                  </a:tcPr>
                </a:tc>
                <a:tc>
                  <a:txBody>
                    <a:bodyPr/>
                    <a:lstStyle/>
                    <a:p>
                      <a:pPr algn="ctr"/>
                      <a:r>
                        <a:rPr lang="de-DE" b="1">
                          <a:solidFill>
                            <a:schemeClr val="accent3">
                              <a:lumMod val="75000"/>
                            </a:schemeClr>
                          </a:solidFill>
                        </a:rPr>
                        <a:t>XXX</a:t>
                      </a:r>
                    </a:p>
                  </a:txBody>
                  <a:tcPr anchor="ctr">
                    <a:noFill/>
                  </a:tcPr>
                </a:tc>
                <a:tc>
                  <a:txBody>
                    <a:bodyPr/>
                    <a:lstStyle/>
                    <a:p>
                      <a:pPr algn="ctr"/>
                      <a:r>
                        <a:rPr lang="de-DE" b="1">
                          <a:solidFill>
                            <a:schemeClr val="accent3">
                              <a:lumMod val="75000"/>
                            </a:schemeClr>
                          </a:solidFill>
                        </a:rPr>
                        <a:t>XXX</a:t>
                      </a:r>
                    </a:p>
                  </a:txBody>
                  <a:tcPr anchor="ctr">
                    <a:noFill/>
                  </a:tcPr>
                </a:tc>
                <a:extLst>
                  <a:ext uri="{0D108BD9-81ED-4DB2-BD59-A6C34878D82A}">
                    <a16:rowId xmlns:a16="http://schemas.microsoft.com/office/drawing/2014/main" val="3504823010"/>
                  </a:ext>
                </a:extLst>
              </a:tr>
            </a:tbl>
          </a:graphicData>
        </a:graphic>
      </p:graphicFrame>
    </p:spTree>
    <p:extLst>
      <p:ext uri="{BB962C8B-B14F-4D97-AF65-F5344CB8AC3E}">
        <p14:creationId xmlns:p14="http://schemas.microsoft.com/office/powerpoint/2010/main" val="36617704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eiträge">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87B3A036-E76D-4E57-B400-AC87D49FA3A6}"/>
              </a:ext>
            </a:extLst>
          </p:cNvPr>
          <p:cNvSpPr/>
          <p:nvPr userDrawn="1"/>
        </p:nvSpPr>
        <p:spPr>
          <a:xfrm>
            <a:off x="334962" y="1844675"/>
            <a:ext cx="11522074" cy="428466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03009488-9BD8-4AF6-8E5F-47EBD9C8621E}"/>
              </a:ext>
            </a:extLst>
          </p:cNvPr>
          <p:cNvSpPr>
            <a:spLocks noGrp="1"/>
          </p:cNvSpPr>
          <p:nvPr>
            <p:ph type="title"/>
          </p:nvPr>
        </p:nvSpPr>
        <p:spPr>
          <a:xfrm>
            <a:off x="334963" y="333379"/>
            <a:ext cx="11522074" cy="1032506"/>
          </a:xfrm>
          <a:prstGeom prst="rect">
            <a:avLst/>
          </a:prstGeom>
        </p:spPr>
        <p:txBody>
          <a:bodyPr/>
          <a:lstStyle/>
          <a:p>
            <a:r>
              <a:rPr lang="de-DE"/>
              <a:t>Mastertitelformat bearbeiten</a:t>
            </a:r>
          </a:p>
        </p:txBody>
      </p:sp>
      <p:sp>
        <p:nvSpPr>
          <p:cNvPr id="3" name="Fußzeilenplatzhalter 2">
            <a:extLst>
              <a:ext uri="{FF2B5EF4-FFF2-40B4-BE49-F238E27FC236}">
                <a16:creationId xmlns:a16="http://schemas.microsoft.com/office/drawing/2014/main" id="{E5A105FF-3A54-44B5-BD1F-2A8DDF9A6283}"/>
              </a:ext>
            </a:extLst>
          </p:cNvPr>
          <p:cNvSpPr>
            <a:spLocks noGrp="1"/>
          </p:cNvSpPr>
          <p:nvPr>
            <p:ph type="ftr" sz="quarter" idx="10"/>
          </p:nvPr>
        </p:nvSpPr>
        <p:spPr/>
        <p:txBody>
          <a:bodyPr/>
          <a:lstStyle/>
          <a:p>
            <a:r>
              <a:rPr lang="de-DE"/>
              <a:t>Sambia: Lions WaSH-Projekt 2023/2024</a:t>
            </a:r>
          </a:p>
        </p:txBody>
      </p:sp>
      <p:sp>
        <p:nvSpPr>
          <p:cNvPr id="4" name="Foliennummernplatzhalter 3">
            <a:extLst>
              <a:ext uri="{FF2B5EF4-FFF2-40B4-BE49-F238E27FC236}">
                <a16:creationId xmlns:a16="http://schemas.microsoft.com/office/drawing/2014/main" id="{D31AF72D-603A-49BC-8E23-C565B0935F28}"/>
              </a:ext>
            </a:extLst>
          </p:cNvPr>
          <p:cNvSpPr>
            <a:spLocks noGrp="1"/>
          </p:cNvSpPr>
          <p:nvPr>
            <p:ph type="sldNum" sz="quarter" idx="11"/>
          </p:nvPr>
        </p:nvSpPr>
        <p:spPr/>
        <p:txBody>
          <a:bodyPr/>
          <a:lstStyle/>
          <a:p>
            <a:fld id="{DDF5A8BD-E949-4BEE-BC04-18DF6B43ADBB}" type="slidenum">
              <a:rPr lang="de-DE" smtClean="0"/>
              <a:pPr/>
              <a:t>‹Nr.›</a:t>
            </a:fld>
            <a:endParaRPr lang="de-DE"/>
          </a:p>
        </p:txBody>
      </p:sp>
      <p:sp>
        <p:nvSpPr>
          <p:cNvPr id="5" name="Ellipse 4">
            <a:extLst>
              <a:ext uri="{FF2B5EF4-FFF2-40B4-BE49-F238E27FC236}">
                <a16:creationId xmlns:a16="http://schemas.microsoft.com/office/drawing/2014/main" id="{40572CC2-71D2-4DFF-9FF9-5B9A2652F0CC}"/>
              </a:ext>
            </a:extLst>
          </p:cNvPr>
          <p:cNvSpPr/>
          <p:nvPr userDrawn="1"/>
        </p:nvSpPr>
        <p:spPr>
          <a:xfrm>
            <a:off x="949362" y="2527998"/>
            <a:ext cx="1802004" cy="18020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Ellipse 5">
            <a:extLst>
              <a:ext uri="{FF2B5EF4-FFF2-40B4-BE49-F238E27FC236}">
                <a16:creationId xmlns:a16="http://schemas.microsoft.com/office/drawing/2014/main" id="{3D99F87F-AAE1-4CE7-90E6-06AE4CD75E9F}"/>
              </a:ext>
            </a:extLst>
          </p:cNvPr>
          <p:cNvSpPr/>
          <p:nvPr userDrawn="1"/>
        </p:nvSpPr>
        <p:spPr>
          <a:xfrm>
            <a:off x="3759944" y="2527998"/>
            <a:ext cx="1802004" cy="18020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Ellipse 6">
            <a:extLst>
              <a:ext uri="{FF2B5EF4-FFF2-40B4-BE49-F238E27FC236}">
                <a16:creationId xmlns:a16="http://schemas.microsoft.com/office/drawing/2014/main" id="{037D979C-64AB-454B-AA39-4E58E0D01272}"/>
              </a:ext>
            </a:extLst>
          </p:cNvPr>
          <p:cNvSpPr/>
          <p:nvPr userDrawn="1"/>
        </p:nvSpPr>
        <p:spPr>
          <a:xfrm>
            <a:off x="6570526" y="2527998"/>
            <a:ext cx="1802004" cy="18020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Ellipse 7">
            <a:extLst>
              <a:ext uri="{FF2B5EF4-FFF2-40B4-BE49-F238E27FC236}">
                <a16:creationId xmlns:a16="http://schemas.microsoft.com/office/drawing/2014/main" id="{5CEAD899-1F7C-4755-A2EE-987940F114D9}"/>
              </a:ext>
            </a:extLst>
          </p:cNvPr>
          <p:cNvSpPr/>
          <p:nvPr userDrawn="1"/>
        </p:nvSpPr>
        <p:spPr>
          <a:xfrm>
            <a:off x="9381108" y="2527998"/>
            <a:ext cx="1802004" cy="18020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Pfeil: nach rechts 8">
            <a:extLst>
              <a:ext uri="{FF2B5EF4-FFF2-40B4-BE49-F238E27FC236}">
                <a16:creationId xmlns:a16="http://schemas.microsoft.com/office/drawing/2014/main" id="{F53E07A5-C793-45D3-92DE-877D924E4C29}"/>
              </a:ext>
            </a:extLst>
          </p:cNvPr>
          <p:cNvSpPr/>
          <p:nvPr userDrawn="1"/>
        </p:nvSpPr>
        <p:spPr>
          <a:xfrm>
            <a:off x="2984184" y="3328417"/>
            <a:ext cx="542942" cy="201166"/>
          </a:xfrm>
          <a:prstGeom prst="rightArrow">
            <a:avLst>
              <a:gd name="adj1" fmla="val 25086"/>
              <a:gd name="adj2" fmla="val 5415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Pfeil: nach rechts 9">
            <a:extLst>
              <a:ext uri="{FF2B5EF4-FFF2-40B4-BE49-F238E27FC236}">
                <a16:creationId xmlns:a16="http://schemas.microsoft.com/office/drawing/2014/main" id="{641EFF29-30C4-4B6B-87CC-E5C9EED92D74}"/>
              </a:ext>
            </a:extLst>
          </p:cNvPr>
          <p:cNvSpPr/>
          <p:nvPr userDrawn="1"/>
        </p:nvSpPr>
        <p:spPr>
          <a:xfrm>
            <a:off x="5793370" y="3328417"/>
            <a:ext cx="542942" cy="201166"/>
          </a:xfrm>
          <a:prstGeom prst="rightArrow">
            <a:avLst>
              <a:gd name="adj1" fmla="val 25086"/>
              <a:gd name="adj2" fmla="val 5415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Pfeil: nach rechts 10">
            <a:extLst>
              <a:ext uri="{FF2B5EF4-FFF2-40B4-BE49-F238E27FC236}">
                <a16:creationId xmlns:a16="http://schemas.microsoft.com/office/drawing/2014/main" id="{8E969914-6B0C-45FE-A559-FDB5E5A6FD8A}"/>
              </a:ext>
            </a:extLst>
          </p:cNvPr>
          <p:cNvSpPr/>
          <p:nvPr userDrawn="1"/>
        </p:nvSpPr>
        <p:spPr>
          <a:xfrm>
            <a:off x="8605348" y="3328417"/>
            <a:ext cx="542942" cy="201166"/>
          </a:xfrm>
          <a:prstGeom prst="rightArrow">
            <a:avLst>
              <a:gd name="adj1" fmla="val 25086"/>
              <a:gd name="adj2" fmla="val 5415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platzhalter 14">
            <a:extLst>
              <a:ext uri="{FF2B5EF4-FFF2-40B4-BE49-F238E27FC236}">
                <a16:creationId xmlns:a16="http://schemas.microsoft.com/office/drawing/2014/main" id="{C2F4AFDB-49DB-4CCC-A078-107FE2ADE763}"/>
              </a:ext>
            </a:extLst>
          </p:cNvPr>
          <p:cNvSpPr>
            <a:spLocks noGrp="1"/>
          </p:cNvSpPr>
          <p:nvPr>
            <p:ph type="body" sz="quarter" idx="12" hasCustomPrompt="1"/>
          </p:nvPr>
        </p:nvSpPr>
        <p:spPr>
          <a:xfrm>
            <a:off x="947966" y="3132137"/>
            <a:ext cx="1802004" cy="593725"/>
          </a:xfrm>
        </p:spPr>
        <p:txBody>
          <a:bodyPr anchor="ctr" anchorCtr="0"/>
          <a:lstStyle>
            <a:lvl1pPr marL="0" indent="0" algn="ctr">
              <a:buNone/>
              <a:defRPr b="1"/>
            </a:lvl1pPr>
          </a:lstStyle>
          <a:p>
            <a:pPr lvl="0"/>
            <a:r>
              <a:rPr lang="de-DE"/>
              <a:t>XX,XX €</a:t>
            </a:r>
          </a:p>
        </p:txBody>
      </p:sp>
      <p:sp>
        <p:nvSpPr>
          <p:cNvPr id="16" name="Textplatzhalter 14">
            <a:extLst>
              <a:ext uri="{FF2B5EF4-FFF2-40B4-BE49-F238E27FC236}">
                <a16:creationId xmlns:a16="http://schemas.microsoft.com/office/drawing/2014/main" id="{B4A631BF-11CB-4E1A-BFDB-7C3FC2908AFB}"/>
              </a:ext>
            </a:extLst>
          </p:cNvPr>
          <p:cNvSpPr>
            <a:spLocks noGrp="1"/>
          </p:cNvSpPr>
          <p:nvPr>
            <p:ph type="body" sz="quarter" idx="13" hasCustomPrompt="1"/>
          </p:nvPr>
        </p:nvSpPr>
        <p:spPr>
          <a:xfrm>
            <a:off x="3749715" y="3132136"/>
            <a:ext cx="1802004" cy="593725"/>
          </a:xfrm>
        </p:spPr>
        <p:txBody>
          <a:bodyPr anchor="ctr" anchorCtr="0"/>
          <a:lstStyle>
            <a:lvl1pPr marL="0" indent="0" algn="ctr">
              <a:buNone/>
              <a:defRPr b="1"/>
            </a:lvl1pPr>
          </a:lstStyle>
          <a:p>
            <a:pPr lvl="0"/>
            <a:r>
              <a:rPr lang="de-DE"/>
              <a:t>XX,XX €</a:t>
            </a:r>
          </a:p>
        </p:txBody>
      </p:sp>
      <p:sp>
        <p:nvSpPr>
          <p:cNvPr id="17" name="Textplatzhalter 14">
            <a:extLst>
              <a:ext uri="{FF2B5EF4-FFF2-40B4-BE49-F238E27FC236}">
                <a16:creationId xmlns:a16="http://schemas.microsoft.com/office/drawing/2014/main" id="{7D52DF4D-32DC-4E13-8728-E3AEB204BD43}"/>
              </a:ext>
            </a:extLst>
          </p:cNvPr>
          <p:cNvSpPr>
            <a:spLocks noGrp="1"/>
          </p:cNvSpPr>
          <p:nvPr>
            <p:ph type="body" sz="quarter" idx="14" hasCustomPrompt="1"/>
          </p:nvPr>
        </p:nvSpPr>
        <p:spPr>
          <a:xfrm>
            <a:off x="6570526" y="3132135"/>
            <a:ext cx="1802004" cy="593725"/>
          </a:xfrm>
        </p:spPr>
        <p:txBody>
          <a:bodyPr anchor="ctr" anchorCtr="0"/>
          <a:lstStyle>
            <a:lvl1pPr marL="0" indent="0" algn="ctr">
              <a:buNone/>
              <a:defRPr b="1"/>
            </a:lvl1pPr>
          </a:lstStyle>
          <a:p>
            <a:pPr lvl="0"/>
            <a:r>
              <a:rPr lang="de-DE"/>
              <a:t>XX,XX €</a:t>
            </a:r>
          </a:p>
        </p:txBody>
      </p:sp>
      <p:sp>
        <p:nvSpPr>
          <p:cNvPr id="18" name="Textplatzhalter 14">
            <a:extLst>
              <a:ext uri="{FF2B5EF4-FFF2-40B4-BE49-F238E27FC236}">
                <a16:creationId xmlns:a16="http://schemas.microsoft.com/office/drawing/2014/main" id="{9725D982-A4EF-446F-A5DF-F26996885DD8}"/>
              </a:ext>
            </a:extLst>
          </p:cNvPr>
          <p:cNvSpPr>
            <a:spLocks noGrp="1"/>
          </p:cNvSpPr>
          <p:nvPr>
            <p:ph type="body" sz="quarter" idx="15" hasCustomPrompt="1"/>
          </p:nvPr>
        </p:nvSpPr>
        <p:spPr>
          <a:xfrm>
            <a:off x="9391337" y="3132134"/>
            <a:ext cx="1791775" cy="593725"/>
          </a:xfrm>
        </p:spPr>
        <p:txBody>
          <a:bodyPr anchor="ctr" anchorCtr="0"/>
          <a:lstStyle>
            <a:lvl1pPr marL="0" indent="0" algn="ctr">
              <a:buNone/>
              <a:defRPr b="1">
                <a:solidFill>
                  <a:schemeClr val="bg1"/>
                </a:solidFill>
              </a:defRPr>
            </a:lvl1pPr>
          </a:lstStyle>
          <a:p>
            <a:pPr lvl="0"/>
            <a:r>
              <a:rPr lang="de-DE"/>
              <a:t>XX,XX €</a:t>
            </a:r>
          </a:p>
        </p:txBody>
      </p:sp>
      <p:sp>
        <p:nvSpPr>
          <p:cNvPr id="19" name="Textplatzhalter 14">
            <a:extLst>
              <a:ext uri="{FF2B5EF4-FFF2-40B4-BE49-F238E27FC236}">
                <a16:creationId xmlns:a16="http://schemas.microsoft.com/office/drawing/2014/main" id="{C72F051C-AC61-4D05-92BD-2F7E037C839E}"/>
              </a:ext>
            </a:extLst>
          </p:cNvPr>
          <p:cNvSpPr>
            <a:spLocks noGrp="1"/>
          </p:cNvSpPr>
          <p:nvPr>
            <p:ph type="body" sz="quarter" idx="16" hasCustomPrompt="1"/>
          </p:nvPr>
        </p:nvSpPr>
        <p:spPr>
          <a:xfrm>
            <a:off x="2457859" y="4300449"/>
            <a:ext cx="1567790" cy="369629"/>
          </a:xfrm>
        </p:spPr>
        <p:txBody>
          <a:bodyPr anchor="ctr" anchorCtr="0"/>
          <a:lstStyle>
            <a:lvl1pPr marL="0" indent="0" algn="ctr">
              <a:buNone/>
              <a:defRPr sz="1600" b="1">
                <a:solidFill>
                  <a:schemeClr val="bg1"/>
                </a:solidFill>
              </a:defRPr>
            </a:lvl1pPr>
          </a:lstStyle>
          <a:p>
            <a:pPr lvl="0"/>
            <a:r>
              <a:rPr lang="de-DE"/>
              <a:t>- XX,XX €</a:t>
            </a:r>
          </a:p>
        </p:txBody>
      </p:sp>
      <p:sp>
        <p:nvSpPr>
          <p:cNvPr id="20" name="Textplatzhalter 14">
            <a:extLst>
              <a:ext uri="{FF2B5EF4-FFF2-40B4-BE49-F238E27FC236}">
                <a16:creationId xmlns:a16="http://schemas.microsoft.com/office/drawing/2014/main" id="{67B4226D-D430-4DAB-9A7B-D43FE05F86A6}"/>
              </a:ext>
            </a:extLst>
          </p:cNvPr>
          <p:cNvSpPr>
            <a:spLocks noGrp="1"/>
          </p:cNvSpPr>
          <p:nvPr>
            <p:ph type="body" sz="quarter" idx="17" hasCustomPrompt="1"/>
          </p:nvPr>
        </p:nvSpPr>
        <p:spPr>
          <a:xfrm>
            <a:off x="5257651" y="4299554"/>
            <a:ext cx="1567790" cy="369629"/>
          </a:xfrm>
        </p:spPr>
        <p:txBody>
          <a:bodyPr anchor="ctr" anchorCtr="0"/>
          <a:lstStyle>
            <a:lvl1pPr marL="0" indent="0" algn="ctr">
              <a:buNone/>
              <a:defRPr sz="1600" b="1">
                <a:solidFill>
                  <a:schemeClr val="bg1"/>
                </a:solidFill>
              </a:defRPr>
            </a:lvl1pPr>
          </a:lstStyle>
          <a:p>
            <a:pPr lvl="0"/>
            <a:r>
              <a:rPr lang="de-DE"/>
              <a:t>- XX,XX €</a:t>
            </a:r>
          </a:p>
        </p:txBody>
      </p:sp>
      <p:sp>
        <p:nvSpPr>
          <p:cNvPr id="21" name="Textplatzhalter 14">
            <a:extLst>
              <a:ext uri="{FF2B5EF4-FFF2-40B4-BE49-F238E27FC236}">
                <a16:creationId xmlns:a16="http://schemas.microsoft.com/office/drawing/2014/main" id="{FE8033FC-9D48-4E3B-B234-E2EF10481D01}"/>
              </a:ext>
            </a:extLst>
          </p:cNvPr>
          <p:cNvSpPr>
            <a:spLocks noGrp="1"/>
          </p:cNvSpPr>
          <p:nvPr>
            <p:ph type="body" sz="quarter" idx="18" hasCustomPrompt="1"/>
          </p:nvPr>
        </p:nvSpPr>
        <p:spPr>
          <a:xfrm>
            <a:off x="8092924" y="4299552"/>
            <a:ext cx="1567790" cy="369629"/>
          </a:xfrm>
        </p:spPr>
        <p:txBody>
          <a:bodyPr anchor="ctr" anchorCtr="0"/>
          <a:lstStyle>
            <a:lvl1pPr marL="0" indent="0" algn="ctr">
              <a:buNone/>
              <a:defRPr sz="1600" b="1">
                <a:solidFill>
                  <a:schemeClr val="bg1"/>
                </a:solidFill>
              </a:defRPr>
            </a:lvl1pPr>
          </a:lstStyle>
          <a:p>
            <a:pPr lvl="0"/>
            <a:r>
              <a:rPr lang="de-DE"/>
              <a:t>+ XX,XX €</a:t>
            </a:r>
          </a:p>
        </p:txBody>
      </p:sp>
      <p:sp>
        <p:nvSpPr>
          <p:cNvPr id="22" name="Textplatzhalter 14">
            <a:extLst>
              <a:ext uri="{FF2B5EF4-FFF2-40B4-BE49-F238E27FC236}">
                <a16:creationId xmlns:a16="http://schemas.microsoft.com/office/drawing/2014/main" id="{C65D6CE7-AA0B-4A36-95A2-975BED9AA8DE}"/>
              </a:ext>
            </a:extLst>
          </p:cNvPr>
          <p:cNvSpPr>
            <a:spLocks noGrp="1"/>
          </p:cNvSpPr>
          <p:nvPr>
            <p:ph type="body" sz="quarter" idx="19" hasCustomPrompt="1"/>
          </p:nvPr>
        </p:nvSpPr>
        <p:spPr>
          <a:xfrm>
            <a:off x="2261341" y="4693995"/>
            <a:ext cx="1960826" cy="907951"/>
          </a:xfrm>
        </p:spPr>
        <p:txBody>
          <a:bodyPr anchor="t" anchorCtr="0"/>
          <a:lstStyle>
            <a:lvl1pPr marL="0" indent="0" algn="ctr">
              <a:buNone/>
              <a:defRPr sz="1600" b="0">
                <a:solidFill>
                  <a:schemeClr val="bg1"/>
                </a:solidFill>
              </a:defRPr>
            </a:lvl1pPr>
          </a:lstStyle>
          <a:p>
            <a:pPr lvl="0"/>
            <a:r>
              <a:rPr lang="de-DE"/>
              <a:t>Text Bearbeiten</a:t>
            </a:r>
          </a:p>
        </p:txBody>
      </p:sp>
      <p:sp>
        <p:nvSpPr>
          <p:cNvPr id="23" name="Textplatzhalter 14">
            <a:extLst>
              <a:ext uri="{FF2B5EF4-FFF2-40B4-BE49-F238E27FC236}">
                <a16:creationId xmlns:a16="http://schemas.microsoft.com/office/drawing/2014/main" id="{93113FAB-8035-4CEB-8009-1EA2E01C9BE7}"/>
              </a:ext>
            </a:extLst>
          </p:cNvPr>
          <p:cNvSpPr>
            <a:spLocks noGrp="1"/>
          </p:cNvSpPr>
          <p:nvPr>
            <p:ph type="body" sz="quarter" idx="20" hasCustomPrompt="1"/>
          </p:nvPr>
        </p:nvSpPr>
        <p:spPr>
          <a:xfrm>
            <a:off x="5061133" y="4693100"/>
            <a:ext cx="1960826" cy="907951"/>
          </a:xfrm>
        </p:spPr>
        <p:txBody>
          <a:bodyPr anchor="t" anchorCtr="0"/>
          <a:lstStyle>
            <a:lvl1pPr marL="0" indent="0" algn="ctr">
              <a:buNone/>
              <a:defRPr sz="1600" b="0">
                <a:solidFill>
                  <a:schemeClr val="bg1"/>
                </a:solidFill>
              </a:defRPr>
            </a:lvl1pPr>
          </a:lstStyle>
          <a:p>
            <a:pPr lvl="0"/>
            <a:r>
              <a:rPr lang="de-DE"/>
              <a:t>Text Bearbeiten</a:t>
            </a:r>
          </a:p>
        </p:txBody>
      </p:sp>
      <p:sp>
        <p:nvSpPr>
          <p:cNvPr id="24" name="Textplatzhalter 14">
            <a:extLst>
              <a:ext uri="{FF2B5EF4-FFF2-40B4-BE49-F238E27FC236}">
                <a16:creationId xmlns:a16="http://schemas.microsoft.com/office/drawing/2014/main" id="{0EE436BB-5615-4A34-BA69-6D97D8670265}"/>
              </a:ext>
            </a:extLst>
          </p:cNvPr>
          <p:cNvSpPr>
            <a:spLocks noGrp="1"/>
          </p:cNvSpPr>
          <p:nvPr>
            <p:ph type="body" sz="quarter" idx="21" hasCustomPrompt="1"/>
          </p:nvPr>
        </p:nvSpPr>
        <p:spPr>
          <a:xfrm>
            <a:off x="7896406" y="4693098"/>
            <a:ext cx="1960826" cy="907951"/>
          </a:xfrm>
        </p:spPr>
        <p:txBody>
          <a:bodyPr anchor="t" anchorCtr="0"/>
          <a:lstStyle>
            <a:lvl1pPr marL="0" indent="0" algn="ctr">
              <a:buNone/>
              <a:defRPr sz="1600" b="0">
                <a:solidFill>
                  <a:schemeClr val="bg1"/>
                </a:solidFill>
              </a:defRPr>
            </a:lvl1pPr>
          </a:lstStyle>
          <a:p>
            <a:pPr lvl="0"/>
            <a:r>
              <a:rPr lang="de-DE"/>
              <a:t>Text Bearbeiten</a:t>
            </a:r>
          </a:p>
        </p:txBody>
      </p:sp>
      <p:sp>
        <p:nvSpPr>
          <p:cNvPr id="25" name="Textplatzhalter 14">
            <a:extLst>
              <a:ext uri="{FF2B5EF4-FFF2-40B4-BE49-F238E27FC236}">
                <a16:creationId xmlns:a16="http://schemas.microsoft.com/office/drawing/2014/main" id="{4212E87D-2082-4A82-B349-72BF43E2FAE3}"/>
              </a:ext>
            </a:extLst>
          </p:cNvPr>
          <p:cNvSpPr>
            <a:spLocks noGrp="1"/>
          </p:cNvSpPr>
          <p:nvPr>
            <p:ph type="body" sz="quarter" idx="22" hasCustomPrompt="1"/>
          </p:nvPr>
        </p:nvSpPr>
        <p:spPr>
          <a:xfrm>
            <a:off x="506680" y="2013480"/>
            <a:ext cx="2684576" cy="369629"/>
          </a:xfrm>
        </p:spPr>
        <p:txBody>
          <a:bodyPr anchor="ctr" anchorCtr="0"/>
          <a:lstStyle>
            <a:lvl1pPr marL="0" indent="0" algn="ctr">
              <a:buNone/>
              <a:defRPr sz="1600" b="1">
                <a:solidFill>
                  <a:schemeClr val="bg1"/>
                </a:solidFill>
              </a:defRPr>
            </a:lvl1pPr>
          </a:lstStyle>
          <a:p>
            <a:pPr lvl="0"/>
            <a:r>
              <a:rPr lang="de-DE"/>
              <a:t>Text Bearbeiten</a:t>
            </a:r>
          </a:p>
        </p:txBody>
      </p:sp>
      <p:sp>
        <p:nvSpPr>
          <p:cNvPr id="26" name="Textplatzhalter 14">
            <a:extLst>
              <a:ext uri="{FF2B5EF4-FFF2-40B4-BE49-F238E27FC236}">
                <a16:creationId xmlns:a16="http://schemas.microsoft.com/office/drawing/2014/main" id="{5BEFC9E6-8C27-4409-89F1-06F214C8CA76}"/>
              </a:ext>
            </a:extLst>
          </p:cNvPr>
          <p:cNvSpPr>
            <a:spLocks noGrp="1"/>
          </p:cNvSpPr>
          <p:nvPr>
            <p:ph type="body" sz="quarter" idx="23" hasCustomPrompt="1"/>
          </p:nvPr>
        </p:nvSpPr>
        <p:spPr>
          <a:xfrm>
            <a:off x="9000744" y="2013479"/>
            <a:ext cx="2684576" cy="369629"/>
          </a:xfrm>
        </p:spPr>
        <p:txBody>
          <a:bodyPr anchor="ctr" anchorCtr="0"/>
          <a:lstStyle>
            <a:lvl1pPr marL="0" indent="0" algn="ctr">
              <a:buNone/>
              <a:defRPr sz="1600" b="1">
                <a:solidFill>
                  <a:schemeClr val="bg1"/>
                </a:solidFill>
              </a:defRPr>
            </a:lvl1pPr>
          </a:lstStyle>
          <a:p>
            <a:pPr lvl="0"/>
            <a:r>
              <a:rPr lang="de-DE"/>
              <a:t>Text Bearbeiten</a:t>
            </a:r>
          </a:p>
        </p:txBody>
      </p:sp>
    </p:spTree>
    <p:extLst>
      <p:ext uri="{BB962C8B-B14F-4D97-AF65-F5344CB8AC3E}">
        <p14:creationId xmlns:p14="http://schemas.microsoft.com/office/powerpoint/2010/main" val="35742160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anke">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7D10B4DC-169B-458D-9256-6521E813AC25}"/>
              </a:ext>
            </a:extLst>
          </p:cNvPr>
          <p:cNvSpPr>
            <a:spLocks noGrp="1"/>
          </p:cNvSpPr>
          <p:nvPr>
            <p:ph type="ftr" sz="quarter" idx="10"/>
          </p:nvPr>
        </p:nvSpPr>
        <p:spPr/>
        <p:txBody>
          <a:bodyPr/>
          <a:lstStyle/>
          <a:p>
            <a:r>
              <a:rPr lang="de-DE"/>
              <a:t>Sambia: Lions WaSH-Projekt 2023/2024</a:t>
            </a:r>
          </a:p>
        </p:txBody>
      </p:sp>
      <p:sp>
        <p:nvSpPr>
          <p:cNvPr id="4" name="Foliennummernplatzhalter 3">
            <a:extLst>
              <a:ext uri="{FF2B5EF4-FFF2-40B4-BE49-F238E27FC236}">
                <a16:creationId xmlns:a16="http://schemas.microsoft.com/office/drawing/2014/main" id="{EDA8ACE0-A695-4433-94C0-01CB5F7CB074}"/>
              </a:ext>
            </a:extLst>
          </p:cNvPr>
          <p:cNvSpPr>
            <a:spLocks noGrp="1"/>
          </p:cNvSpPr>
          <p:nvPr>
            <p:ph type="sldNum" sz="quarter" idx="11"/>
          </p:nvPr>
        </p:nvSpPr>
        <p:spPr/>
        <p:txBody>
          <a:bodyPr/>
          <a:lstStyle/>
          <a:p>
            <a:fld id="{DDF5A8BD-E949-4BEE-BC04-18DF6B43ADBB}" type="slidenum">
              <a:rPr lang="de-DE" smtClean="0"/>
              <a:pPr/>
              <a:t>‹Nr.›</a:t>
            </a:fld>
            <a:endParaRPr lang="de-DE"/>
          </a:p>
        </p:txBody>
      </p:sp>
      <p:sp>
        <p:nvSpPr>
          <p:cNvPr id="5" name="Rechteck 4">
            <a:extLst>
              <a:ext uri="{FF2B5EF4-FFF2-40B4-BE49-F238E27FC236}">
                <a16:creationId xmlns:a16="http://schemas.microsoft.com/office/drawing/2014/main" id="{204114EB-28B6-4BA9-8411-9FA2892FA473}"/>
              </a:ext>
            </a:extLst>
          </p:cNvPr>
          <p:cNvSpPr/>
          <p:nvPr userDrawn="1"/>
        </p:nvSpPr>
        <p:spPr>
          <a:xfrm>
            <a:off x="91440" y="0"/>
            <a:ext cx="12100559" cy="6857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itelplatzhalter 1">
            <a:extLst>
              <a:ext uri="{FF2B5EF4-FFF2-40B4-BE49-F238E27FC236}">
                <a16:creationId xmlns:a16="http://schemas.microsoft.com/office/drawing/2014/main" id="{91D1E354-655E-4F6E-A081-8978C0CD95D3}"/>
              </a:ext>
            </a:extLst>
          </p:cNvPr>
          <p:cNvSpPr>
            <a:spLocks noGrp="1"/>
          </p:cNvSpPr>
          <p:nvPr>
            <p:ph type="title" hasCustomPrompt="1"/>
          </p:nvPr>
        </p:nvSpPr>
        <p:spPr>
          <a:xfrm>
            <a:off x="1541632" y="2602317"/>
            <a:ext cx="5341929" cy="2062353"/>
          </a:xfrm>
          <a:prstGeom prst="rect">
            <a:avLst/>
          </a:prstGeom>
        </p:spPr>
        <p:txBody>
          <a:bodyPr vert="horz" lIns="0" tIns="45720" rIns="0" bIns="72000" rtlCol="0" anchor="b">
            <a:noAutofit/>
          </a:bodyPr>
          <a:lstStyle>
            <a:lvl1pPr algn="ctr">
              <a:defRPr sz="4800" b="1">
                <a:solidFill>
                  <a:schemeClr val="bg1"/>
                </a:solidFill>
              </a:defRPr>
            </a:lvl1pPr>
          </a:lstStyle>
          <a:p>
            <a:r>
              <a:rPr lang="de-DE"/>
              <a:t>Danke an alle Helferinnen und </a:t>
            </a:r>
            <a:r>
              <a:rPr lang="de-DE" err="1"/>
              <a:t>helfer</a:t>
            </a:r>
            <a:endParaRPr lang="de-DE"/>
          </a:p>
        </p:txBody>
      </p:sp>
      <p:cxnSp>
        <p:nvCxnSpPr>
          <p:cNvPr id="7" name="Gerader Verbinder 6">
            <a:extLst>
              <a:ext uri="{FF2B5EF4-FFF2-40B4-BE49-F238E27FC236}">
                <a16:creationId xmlns:a16="http://schemas.microsoft.com/office/drawing/2014/main" id="{58E1427A-6E5B-4315-A761-A7D9501827A9}"/>
              </a:ext>
            </a:extLst>
          </p:cNvPr>
          <p:cNvCxnSpPr>
            <a:cxnSpLocks/>
          </p:cNvCxnSpPr>
          <p:nvPr userDrawn="1"/>
        </p:nvCxnSpPr>
        <p:spPr>
          <a:xfrm>
            <a:off x="1541632" y="5044147"/>
            <a:ext cx="5341929" cy="0"/>
          </a:xfrm>
          <a:prstGeom prst="line">
            <a:avLst/>
          </a:prstGeom>
          <a:ln w="92075"/>
        </p:spPr>
        <p:style>
          <a:lnRef idx="1">
            <a:schemeClr val="accent1"/>
          </a:lnRef>
          <a:fillRef idx="0">
            <a:schemeClr val="accent1"/>
          </a:fillRef>
          <a:effectRef idx="0">
            <a:schemeClr val="accent1"/>
          </a:effectRef>
          <a:fontRef idx="minor">
            <a:schemeClr val="tx1"/>
          </a:fontRef>
        </p:style>
      </p:cxnSp>
      <p:pic>
        <p:nvPicPr>
          <p:cNvPr id="10" name="Grafik 9" descr="Ein Bild, das Zeichnung, Essen enthält.&#10;&#10;Automatisch generierte Beschreibung">
            <a:extLst>
              <a:ext uri="{FF2B5EF4-FFF2-40B4-BE49-F238E27FC236}">
                <a16:creationId xmlns:a16="http://schemas.microsoft.com/office/drawing/2014/main" id="{4031A778-C618-4B4C-9809-B9DD0A47D7FF}"/>
              </a:ext>
            </a:extLst>
          </p:cNvPr>
          <p:cNvPicPr>
            <a:picLocks noChangeAspect="1"/>
          </p:cNvPicPr>
          <p:nvPr userDrawn="1"/>
        </p:nvPicPr>
        <p:blipFill rotWithShape="1">
          <a:blip r:embed="rId2">
            <a:alphaModFix/>
            <a:extLst>
              <a:ext uri="{28A0092B-C50C-407E-A947-70E740481C1C}">
                <a14:useLocalDpi xmlns:a14="http://schemas.microsoft.com/office/drawing/2010/main"/>
              </a:ext>
            </a:extLst>
          </a:blip>
          <a:srcRect/>
          <a:stretch/>
        </p:blipFill>
        <p:spPr>
          <a:xfrm>
            <a:off x="3813764" y="1378331"/>
            <a:ext cx="1034888" cy="946636"/>
          </a:xfrm>
          <a:prstGeom prst="rect">
            <a:avLst/>
          </a:prstGeom>
        </p:spPr>
      </p:pic>
      <p:sp>
        <p:nvSpPr>
          <p:cNvPr id="14" name="Textplatzhalter 13">
            <a:extLst>
              <a:ext uri="{FF2B5EF4-FFF2-40B4-BE49-F238E27FC236}">
                <a16:creationId xmlns:a16="http://schemas.microsoft.com/office/drawing/2014/main" id="{DC056CA4-83F6-485C-B4C5-483E4A2C8C11}"/>
              </a:ext>
            </a:extLst>
          </p:cNvPr>
          <p:cNvSpPr>
            <a:spLocks noGrp="1"/>
          </p:cNvSpPr>
          <p:nvPr>
            <p:ph type="body" sz="quarter" idx="12" hasCustomPrompt="1"/>
          </p:nvPr>
        </p:nvSpPr>
        <p:spPr>
          <a:xfrm>
            <a:off x="8239125" y="0"/>
            <a:ext cx="2660650" cy="6858000"/>
          </a:xfrm>
        </p:spPr>
        <p:txBody>
          <a:bodyPr/>
          <a:lstStyle>
            <a:lvl1pPr marL="0" indent="0" algn="ctr">
              <a:buNone/>
              <a:defRPr>
                <a:solidFill>
                  <a:schemeClr val="bg1"/>
                </a:solidFill>
              </a:defRPr>
            </a:lvl1pPr>
          </a:lstStyle>
          <a:p>
            <a:pPr lvl="0"/>
            <a:r>
              <a:rPr lang="de-DE"/>
              <a:t>Name</a:t>
            </a:r>
          </a:p>
          <a:p>
            <a:pPr lvl="0"/>
            <a:r>
              <a:rPr lang="de-DE"/>
              <a:t>Name</a:t>
            </a:r>
          </a:p>
          <a:p>
            <a:pPr lvl="0"/>
            <a:r>
              <a:rPr lang="de-DE"/>
              <a:t>Name</a:t>
            </a:r>
          </a:p>
          <a:p>
            <a:pPr lvl="0"/>
            <a:r>
              <a:rPr lang="de-DE"/>
              <a:t>Name</a:t>
            </a:r>
          </a:p>
          <a:p>
            <a:pPr lvl="0"/>
            <a:r>
              <a:rPr lang="de-DE"/>
              <a:t>Name</a:t>
            </a:r>
          </a:p>
          <a:p>
            <a:pPr lvl="0"/>
            <a:r>
              <a:rPr lang="de-DE"/>
              <a:t>Name</a:t>
            </a:r>
          </a:p>
          <a:p>
            <a:pPr lvl="0"/>
            <a:r>
              <a:rPr lang="de-DE"/>
              <a:t>Name</a:t>
            </a:r>
          </a:p>
          <a:p>
            <a:pPr lvl="0"/>
            <a:r>
              <a:rPr lang="de-DE"/>
              <a:t>Name</a:t>
            </a:r>
          </a:p>
          <a:p>
            <a:pPr lvl="0"/>
            <a:r>
              <a:rPr lang="de-DE"/>
              <a:t>Name</a:t>
            </a:r>
          </a:p>
          <a:p>
            <a:pPr lvl="0"/>
            <a:r>
              <a:rPr lang="de-DE"/>
              <a:t>Name</a:t>
            </a:r>
          </a:p>
          <a:p>
            <a:pPr lvl="0"/>
            <a:r>
              <a:rPr lang="de-DE"/>
              <a:t>Name</a:t>
            </a:r>
          </a:p>
          <a:p>
            <a:pPr lvl="0"/>
            <a:r>
              <a:rPr lang="de-DE"/>
              <a:t>Name</a:t>
            </a:r>
          </a:p>
          <a:p>
            <a:pPr lvl="0"/>
            <a:r>
              <a:rPr lang="de-DE"/>
              <a:t>Name</a:t>
            </a:r>
          </a:p>
          <a:p>
            <a:pPr lvl="0"/>
            <a:r>
              <a:rPr lang="de-DE"/>
              <a:t>Name</a:t>
            </a:r>
          </a:p>
          <a:p>
            <a:pPr lvl="0"/>
            <a:r>
              <a:rPr lang="de-DE"/>
              <a:t>Name</a:t>
            </a:r>
          </a:p>
        </p:txBody>
      </p:sp>
    </p:spTree>
    <p:extLst>
      <p:ext uri="{BB962C8B-B14F-4D97-AF65-F5344CB8AC3E}">
        <p14:creationId xmlns:p14="http://schemas.microsoft.com/office/powerpoint/2010/main" val="1308613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30000" fill="hold"/>
                                        <p:tgtEl>
                                          <p:spTgt spid="14"/>
                                        </p:tgtEl>
                                        <p:attrNameLst>
                                          <p:attrName>ppt_x</p:attrName>
                                        </p:attrNameLst>
                                      </p:cBhvr>
                                      <p:tavLst>
                                        <p:tav tm="0">
                                          <p:val>
                                            <p:strVal val="#ppt_x"/>
                                          </p:val>
                                        </p:tav>
                                        <p:tav tm="100000">
                                          <p:val>
                                            <p:strVal val="#ppt_x"/>
                                          </p:val>
                                        </p:tav>
                                      </p:tavLst>
                                    </p:anim>
                                    <p:anim calcmode="lin" valueType="num">
                                      <p:cBhvr additive="base">
                                        <p:cTn id="8" dur="30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tmplLst>
          <p:tmpl>
            <p:tnLst>
              <p:par>
                <p:cTn presetID="2" presetClass="entr" presetSubtype="4"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30000" fill="hold"/>
                        <p:tgtEl>
                          <p:spTgt spid="14"/>
                        </p:tgtEl>
                        <p:attrNameLst>
                          <p:attrName>ppt_x</p:attrName>
                        </p:attrNameLst>
                      </p:cBhvr>
                      <p:tavLst>
                        <p:tav tm="0">
                          <p:val>
                            <p:strVal val="#ppt_x"/>
                          </p:val>
                        </p:tav>
                        <p:tav tm="100000">
                          <p:val>
                            <p:strVal val="#ppt_x"/>
                          </p:val>
                        </p:tav>
                      </p:tavLst>
                    </p:anim>
                    <p:anim calcmode="lin" valueType="num">
                      <p:cBhvr additive="base">
                        <p:cTn dur="30000" fill="hold"/>
                        <p:tgtEl>
                          <p:spTgt spid="14"/>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BD9E47-44D4-4739-B425-79A7F00DD7B8}"/>
              </a:ext>
            </a:extLst>
          </p:cNvPr>
          <p:cNvSpPr>
            <a:spLocks noGrp="1"/>
          </p:cNvSpPr>
          <p:nvPr>
            <p:ph type="title"/>
          </p:nvPr>
        </p:nvSpPr>
        <p:spPr>
          <a:xfrm>
            <a:off x="334963" y="333379"/>
            <a:ext cx="11522074" cy="1032506"/>
          </a:xfrm>
          <a:prstGeom prst="rect">
            <a:avLst/>
          </a:prstGeom>
        </p:spPr>
        <p:txBody>
          <a:bodyPr/>
          <a:lstStyle/>
          <a:p>
            <a:r>
              <a:rPr lang="de-DE"/>
              <a:t>Mastertitelformat bearbeiten</a:t>
            </a:r>
          </a:p>
        </p:txBody>
      </p:sp>
      <p:sp>
        <p:nvSpPr>
          <p:cNvPr id="5" name="Foliennummernplatzhalter 4">
            <a:extLst>
              <a:ext uri="{FF2B5EF4-FFF2-40B4-BE49-F238E27FC236}">
                <a16:creationId xmlns:a16="http://schemas.microsoft.com/office/drawing/2014/main" id="{6E6232B0-457A-4201-9E2E-0F3F018775FC}"/>
              </a:ext>
            </a:extLst>
          </p:cNvPr>
          <p:cNvSpPr>
            <a:spLocks noGrp="1"/>
          </p:cNvSpPr>
          <p:nvPr>
            <p:ph type="sldNum" sz="quarter" idx="12"/>
          </p:nvPr>
        </p:nvSpPr>
        <p:spPr/>
        <p:txBody>
          <a:bodyPr/>
          <a:lstStyle>
            <a:lvl1pPr>
              <a:defRPr>
                <a:solidFill>
                  <a:schemeClr val="accent3">
                    <a:lumMod val="75000"/>
                  </a:schemeClr>
                </a:solidFill>
              </a:defRPr>
            </a:lvl1pPr>
          </a:lstStyle>
          <a:p>
            <a:fld id="{DDF5A8BD-E949-4BEE-BC04-18DF6B43ADBB}" type="slidenum">
              <a:rPr lang="de-DE" smtClean="0"/>
              <a:pPr/>
              <a:t>‹Nr.›</a:t>
            </a:fld>
            <a:endParaRPr lang="de-DE"/>
          </a:p>
        </p:txBody>
      </p:sp>
      <p:sp>
        <p:nvSpPr>
          <p:cNvPr id="3" name="Fußzeilenplatzhalter 2">
            <a:extLst>
              <a:ext uri="{FF2B5EF4-FFF2-40B4-BE49-F238E27FC236}">
                <a16:creationId xmlns:a16="http://schemas.microsoft.com/office/drawing/2014/main" id="{022F8230-0FC4-4B7C-8510-96FA1CBAF31A}"/>
              </a:ext>
            </a:extLst>
          </p:cNvPr>
          <p:cNvSpPr>
            <a:spLocks noGrp="1"/>
          </p:cNvSpPr>
          <p:nvPr>
            <p:ph type="ftr" sz="quarter" idx="13"/>
          </p:nvPr>
        </p:nvSpPr>
        <p:spPr/>
        <p:txBody>
          <a:bodyPr/>
          <a:lstStyle>
            <a:lvl1pPr>
              <a:defRPr>
                <a:solidFill>
                  <a:schemeClr val="accent3">
                    <a:lumMod val="75000"/>
                  </a:schemeClr>
                </a:solidFill>
              </a:defRPr>
            </a:lvl1pPr>
          </a:lstStyle>
          <a:p>
            <a:r>
              <a:rPr lang="de-DE"/>
              <a:t>Sambia: Lions WaSH-Projekt 2023/2024</a:t>
            </a:r>
          </a:p>
        </p:txBody>
      </p:sp>
    </p:spTree>
    <p:extLst>
      <p:ext uri="{BB962C8B-B14F-4D97-AF65-F5344CB8AC3E}">
        <p14:creationId xmlns:p14="http://schemas.microsoft.com/office/powerpoint/2010/main" val="298211470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6" name="Foliennummernplatzhalter 4">
            <a:extLst>
              <a:ext uri="{FF2B5EF4-FFF2-40B4-BE49-F238E27FC236}">
                <a16:creationId xmlns:a16="http://schemas.microsoft.com/office/drawing/2014/main" id="{F1BFFFD5-B54B-4FB8-AE62-E5D9680A732A}"/>
              </a:ext>
            </a:extLst>
          </p:cNvPr>
          <p:cNvSpPr>
            <a:spLocks noGrp="1"/>
          </p:cNvSpPr>
          <p:nvPr>
            <p:ph type="sldNum" sz="quarter" idx="12"/>
          </p:nvPr>
        </p:nvSpPr>
        <p:spPr>
          <a:xfrm>
            <a:off x="7351960" y="6459041"/>
            <a:ext cx="2743200" cy="287378"/>
          </a:xfrm>
        </p:spPr>
        <p:txBody>
          <a:bodyPr/>
          <a:lstStyle>
            <a:lvl1pPr>
              <a:defRPr>
                <a:solidFill>
                  <a:schemeClr val="accent3">
                    <a:lumMod val="75000"/>
                  </a:schemeClr>
                </a:solidFill>
              </a:defRPr>
            </a:lvl1pPr>
          </a:lstStyle>
          <a:p>
            <a:fld id="{DDF5A8BD-E949-4BEE-BC04-18DF6B43ADBB}" type="slidenum">
              <a:rPr lang="de-DE" smtClean="0"/>
              <a:pPr/>
              <a:t>‹Nr.›</a:t>
            </a:fld>
            <a:endParaRPr lang="de-DE"/>
          </a:p>
        </p:txBody>
      </p:sp>
      <p:sp>
        <p:nvSpPr>
          <p:cNvPr id="7" name="Fußzeilenplatzhalter 2">
            <a:extLst>
              <a:ext uri="{FF2B5EF4-FFF2-40B4-BE49-F238E27FC236}">
                <a16:creationId xmlns:a16="http://schemas.microsoft.com/office/drawing/2014/main" id="{FE3A1DA6-43D6-4018-81D1-24611FC67887}"/>
              </a:ext>
            </a:extLst>
          </p:cNvPr>
          <p:cNvSpPr>
            <a:spLocks noGrp="1"/>
          </p:cNvSpPr>
          <p:nvPr>
            <p:ph type="ftr" sz="quarter" idx="13"/>
          </p:nvPr>
        </p:nvSpPr>
        <p:spPr>
          <a:xfrm>
            <a:off x="334962" y="6459041"/>
            <a:ext cx="5341929" cy="287378"/>
          </a:xfrm>
        </p:spPr>
        <p:txBody>
          <a:bodyPr/>
          <a:lstStyle>
            <a:lvl1pPr>
              <a:defRPr>
                <a:solidFill>
                  <a:schemeClr val="accent3">
                    <a:lumMod val="75000"/>
                  </a:schemeClr>
                </a:solidFill>
              </a:defRPr>
            </a:lvl1pPr>
          </a:lstStyle>
          <a:p>
            <a:r>
              <a:rPr lang="de-DE"/>
              <a:t>Sambia: Lions WaSH-Projekt 2023/2024</a:t>
            </a:r>
          </a:p>
        </p:txBody>
      </p:sp>
      <p:sp>
        <p:nvSpPr>
          <p:cNvPr id="8" name="Rechteck 7">
            <a:extLst>
              <a:ext uri="{FF2B5EF4-FFF2-40B4-BE49-F238E27FC236}">
                <a16:creationId xmlns:a16="http://schemas.microsoft.com/office/drawing/2014/main" id="{6E9D8313-67B9-41D1-B98F-6800752C549E}"/>
              </a:ext>
            </a:extLst>
          </p:cNvPr>
          <p:cNvSpPr/>
          <p:nvPr userDrawn="1"/>
        </p:nvSpPr>
        <p:spPr>
          <a:xfrm>
            <a:off x="259976" y="1201271"/>
            <a:ext cx="3908612" cy="4392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itel 1">
            <a:extLst>
              <a:ext uri="{FF2B5EF4-FFF2-40B4-BE49-F238E27FC236}">
                <a16:creationId xmlns:a16="http://schemas.microsoft.com/office/drawing/2014/main" id="{6D565D07-1CF3-4736-AEA1-327C27BFB0C5}"/>
              </a:ext>
            </a:extLst>
          </p:cNvPr>
          <p:cNvSpPr>
            <a:spLocks noGrp="1"/>
          </p:cNvSpPr>
          <p:nvPr>
            <p:ph type="title"/>
          </p:nvPr>
        </p:nvSpPr>
        <p:spPr>
          <a:xfrm>
            <a:off x="334963" y="333379"/>
            <a:ext cx="11522074" cy="1032506"/>
          </a:xfrm>
        </p:spPr>
        <p:txBody>
          <a:bodyPr/>
          <a:lstStyle/>
          <a:p>
            <a:r>
              <a:rPr lang="de-DE"/>
              <a:t>Wir sind für Sie da.</a:t>
            </a:r>
          </a:p>
        </p:txBody>
      </p:sp>
      <p:sp>
        <p:nvSpPr>
          <p:cNvPr id="10" name="Foliennummernplatzhalter 3">
            <a:extLst>
              <a:ext uri="{FF2B5EF4-FFF2-40B4-BE49-F238E27FC236}">
                <a16:creationId xmlns:a16="http://schemas.microsoft.com/office/drawing/2014/main" id="{01AE040A-FCB5-433D-B2D6-B05A1B34E5F7}"/>
              </a:ext>
            </a:extLst>
          </p:cNvPr>
          <p:cNvSpPr txBox="1">
            <a:spLocks/>
          </p:cNvSpPr>
          <p:nvPr userDrawn="1"/>
        </p:nvSpPr>
        <p:spPr>
          <a:xfrm>
            <a:off x="7351960" y="6459041"/>
            <a:ext cx="2743200" cy="287378"/>
          </a:xfrm>
          <a:prstGeom prst="rect">
            <a:avLst/>
          </a:prstGeom>
        </p:spPr>
        <p:txBody>
          <a:bodyPr vert="horz" lIns="91440" tIns="45720" rIns="0" bIns="45720" rtlCol="0" anchor="ctr"/>
          <a:lstStyle>
            <a:defPPr>
              <a:defRPr lang="de-DE"/>
            </a:defPPr>
            <a:lvl1pPr marL="0" algn="r" defTabSz="914400" rtl="0" eaLnBrk="1" latinLnBrk="0" hangingPunct="1">
              <a:defRPr sz="1000" kern="1200">
                <a:solidFill>
                  <a:schemeClr val="accent3">
                    <a:lumMod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A8BD-E949-4BEE-BC04-18DF6B43ADBB}" type="slidenum">
              <a:rPr lang="de-DE" smtClean="0"/>
              <a:pPr/>
              <a:t>‹Nr.›</a:t>
            </a:fld>
            <a:endParaRPr lang="de-DE"/>
          </a:p>
        </p:txBody>
      </p:sp>
      <p:sp>
        <p:nvSpPr>
          <p:cNvPr id="11" name="Fußzeilenplatzhalter 4">
            <a:extLst>
              <a:ext uri="{FF2B5EF4-FFF2-40B4-BE49-F238E27FC236}">
                <a16:creationId xmlns:a16="http://schemas.microsoft.com/office/drawing/2014/main" id="{7797095F-0DBD-40CF-9B72-324F9CCC4983}"/>
              </a:ext>
            </a:extLst>
          </p:cNvPr>
          <p:cNvSpPr txBox="1">
            <a:spLocks/>
          </p:cNvSpPr>
          <p:nvPr userDrawn="1"/>
        </p:nvSpPr>
        <p:spPr>
          <a:xfrm>
            <a:off x="334962" y="6459041"/>
            <a:ext cx="5341929" cy="287378"/>
          </a:xfrm>
          <a:prstGeom prst="rect">
            <a:avLst/>
          </a:prstGeom>
        </p:spPr>
        <p:txBody>
          <a:bodyPr vert="horz" lIns="0" tIns="45720" rIns="91440" bIns="45720" rtlCol="0" anchor="ctr"/>
          <a:lstStyle>
            <a:defPPr>
              <a:defRPr lang="de-DE"/>
            </a:defPPr>
            <a:lvl1pPr marL="0" algn="l" defTabSz="914400" rtl="0" eaLnBrk="1" latinLnBrk="0" hangingPunct="1">
              <a:defRPr sz="1000" kern="1200">
                <a:solidFill>
                  <a:schemeClr val="accent3">
                    <a:lumMod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t>Vorstandsbericht, PCC Christiane Lafeld, Stiftungsratssitzung, 19.03.2021</a:t>
            </a:r>
          </a:p>
        </p:txBody>
      </p:sp>
      <p:pic>
        <p:nvPicPr>
          <p:cNvPr id="12" name="Grafik 11">
            <a:extLst>
              <a:ext uri="{FF2B5EF4-FFF2-40B4-BE49-F238E27FC236}">
                <a16:creationId xmlns:a16="http://schemas.microsoft.com/office/drawing/2014/main" id="{E23DCC35-AE1A-43F7-8939-C2D09ADBE20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723560" y="334229"/>
            <a:ext cx="3092444" cy="740104"/>
          </a:xfrm>
          <a:prstGeom prst="rect">
            <a:avLst/>
          </a:prstGeom>
        </p:spPr>
      </p:pic>
      <p:pic>
        <p:nvPicPr>
          <p:cNvPr id="13" name="Inhaltsplatzhalter 6" descr="Ein Bild, das Gras, draußen, Pflanze, Parken enthält.&#10;&#10;Automatisch generierte Beschreibung">
            <a:extLst>
              <a:ext uri="{FF2B5EF4-FFF2-40B4-BE49-F238E27FC236}">
                <a16:creationId xmlns:a16="http://schemas.microsoft.com/office/drawing/2014/main" id="{AFC3D0BC-7B7C-49E9-8A74-E4D59DE378B5}"/>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r="-1"/>
          <a:stretch/>
        </p:blipFill>
        <p:spPr>
          <a:xfrm>
            <a:off x="110532" y="1878227"/>
            <a:ext cx="12081467" cy="5004487"/>
          </a:xfrm>
          <a:prstGeom prst="rect">
            <a:avLst/>
          </a:prstGeom>
        </p:spPr>
      </p:pic>
      <p:pic>
        <p:nvPicPr>
          <p:cNvPr id="14" name="Grafik 13">
            <a:extLst>
              <a:ext uri="{FF2B5EF4-FFF2-40B4-BE49-F238E27FC236}">
                <a16:creationId xmlns:a16="http://schemas.microsoft.com/office/drawing/2014/main" id="{2F6171D2-F941-4469-9878-664C0D2845C7}"/>
              </a:ext>
            </a:extLst>
          </p:cNvPr>
          <p:cNvPicPr>
            <a:picLocks noChangeAspect="1"/>
          </p:cNvPicPr>
          <p:nvPr userDrawn="1"/>
        </p:nvPicPr>
        <p:blipFill rotWithShape="1">
          <a:blip r:embed="rId4" cstate="screen">
            <a:extLst>
              <a:ext uri="{BEBA8EAE-BF5A-486C-A8C5-ECC9F3942E4B}">
                <a14:imgProps xmlns:a14="http://schemas.microsoft.com/office/drawing/2010/main">
                  <a14:imgLayer r:embed="rId5">
                    <a14:imgEffect>
                      <a14:backgroundRemoval t="9984" b="89976" l="1644" r="89954">
                        <a14:foregroundMark x1="7220" y1="60267" x2="7220" y2="60267"/>
                        <a14:foregroundMark x1="6038" y1="57397" x2="6038" y2="57397"/>
                        <a14:foregroundMark x1="6475" y1="59903" x2="6475" y2="59903"/>
                        <a14:foregroundMark x1="6038" y1="64632" x2="6038" y2="64632"/>
                        <a14:foregroundMark x1="5935" y1="56871" x2="5935" y2="56871"/>
                        <a14:foregroundMark x1="4214" y1="69038" x2="4214" y2="69038"/>
                        <a14:foregroundMark x1="1747" y1="57559" x2="1747" y2="57559"/>
                        <a14:foregroundMark x1="1747" y1="57559" x2="1747" y2="57559"/>
                        <a14:foregroundMark x1="6141" y1="68513" x2="6141" y2="68513"/>
                        <a14:foregroundMark x1="3905" y1="68351" x2="3905" y2="68351"/>
                        <a14:foregroundMark x1="3905" y1="68351" x2="3905" y2="68351"/>
                        <a14:foregroundMark x1="8094" y1="68674" x2="8094" y2="68674"/>
                        <a14:foregroundMark x1="4959" y1="67664" x2="4959" y2="67664"/>
                        <a14:foregroundMark x1="1644" y1="61439" x2="1644" y2="61439"/>
                      </a14:backgroundRemoval>
                    </a14:imgEffect>
                  </a14:imgLayer>
                </a14:imgProps>
              </a:ext>
              <a:ext uri="{28A0092B-C50C-407E-A947-70E740481C1C}">
                <a14:useLocalDpi xmlns:a14="http://schemas.microsoft.com/office/drawing/2010/main"/>
              </a:ext>
            </a:extLst>
          </a:blip>
          <a:srcRect l="12880" t="51069"/>
          <a:stretch/>
        </p:blipFill>
        <p:spPr>
          <a:xfrm>
            <a:off x="110530" y="5068563"/>
            <a:ext cx="9398080" cy="3355711"/>
          </a:xfrm>
          <a:prstGeom prst="rect">
            <a:avLst/>
          </a:prstGeom>
        </p:spPr>
      </p:pic>
      <p:pic>
        <p:nvPicPr>
          <p:cNvPr id="15" name="Grafik 14">
            <a:extLst>
              <a:ext uri="{FF2B5EF4-FFF2-40B4-BE49-F238E27FC236}">
                <a16:creationId xmlns:a16="http://schemas.microsoft.com/office/drawing/2014/main" id="{F7A42F49-7451-495B-9EC9-92859BFC8E5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005926" y="3429000"/>
            <a:ext cx="2295330" cy="2171630"/>
          </a:xfrm>
          <a:prstGeom prst="rect">
            <a:avLst/>
          </a:prstGeom>
        </p:spPr>
      </p:pic>
      <p:sp>
        <p:nvSpPr>
          <p:cNvPr id="16" name="Freihandform: Form 15">
            <a:extLst>
              <a:ext uri="{FF2B5EF4-FFF2-40B4-BE49-F238E27FC236}">
                <a16:creationId xmlns:a16="http://schemas.microsoft.com/office/drawing/2014/main" id="{762FB87D-9445-47ED-96E3-F211E0F17EA0}"/>
              </a:ext>
            </a:extLst>
          </p:cNvPr>
          <p:cNvSpPr/>
          <p:nvPr userDrawn="1"/>
        </p:nvSpPr>
        <p:spPr>
          <a:xfrm>
            <a:off x="11016691" y="3979475"/>
            <a:ext cx="1175310" cy="2903239"/>
          </a:xfrm>
          <a:custGeom>
            <a:avLst/>
            <a:gdLst>
              <a:gd name="connsiteX0" fmla="*/ 1242917 w 1242917"/>
              <a:gd name="connsiteY0" fmla="*/ 0 h 2878525"/>
              <a:gd name="connsiteX1" fmla="*/ 1242917 w 1242917"/>
              <a:gd name="connsiteY1" fmla="*/ 2878525 h 2878525"/>
              <a:gd name="connsiteX2" fmla="*/ 0 w 1242917"/>
              <a:gd name="connsiteY2" fmla="*/ 2878525 h 2878525"/>
              <a:gd name="connsiteX3" fmla="*/ 1242917 w 1242917"/>
              <a:gd name="connsiteY3" fmla="*/ 0 h 2878525"/>
            </a:gdLst>
            <a:ahLst/>
            <a:cxnLst>
              <a:cxn ang="0">
                <a:pos x="connsiteX0" y="connsiteY0"/>
              </a:cxn>
              <a:cxn ang="0">
                <a:pos x="connsiteX1" y="connsiteY1"/>
              </a:cxn>
              <a:cxn ang="0">
                <a:pos x="connsiteX2" y="connsiteY2"/>
              </a:cxn>
              <a:cxn ang="0">
                <a:pos x="connsiteX3" y="connsiteY3"/>
              </a:cxn>
            </a:cxnLst>
            <a:rect l="l" t="t" r="r" b="b"/>
            <a:pathLst>
              <a:path w="1242917" h="2878525">
                <a:moveTo>
                  <a:pt x="1242917" y="0"/>
                </a:moveTo>
                <a:lnTo>
                  <a:pt x="1242917" y="2878525"/>
                </a:lnTo>
                <a:lnTo>
                  <a:pt x="0" y="2878525"/>
                </a:lnTo>
                <a:lnTo>
                  <a:pt x="1242917" y="0"/>
                </a:lnTo>
                <a:close/>
              </a:path>
            </a:pathLst>
          </a:custGeom>
          <a:solidFill>
            <a:srgbClr val="14305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pic>
        <p:nvPicPr>
          <p:cNvPr id="17" name="Grafik 16">
            <a:extLst>
              <a:ext uri="{FF2B5EF4-FFF2-40B4-BE49-F238E27FC236}">
                <a16:creationId xmlns:a16="http://schemas.microsoft.com/office/drawing/2014/main" id="{37417321-DF2E-4816-941C-9DC66C40D505}"/>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1530587" y="5826226"/>
            <a:ext cx="589664" cy="899488"/>
          </a:xfrm>
          <a:prstGeom prst="rect">
            <a:avLst/>
          </a:prstGeom>
        </p:spPr>
      </p:pic>
      <p:sp>
        <p:nvSpPr>
          <p:cNvPr id="18" name="Rechteck 17">
            <a:extLst>
              <a:ext uri="{FF2B5EF4-FFF2-40B4-BE49-F238E27FC236}">
                <a16:creationId xmlns:a16="http://schemas.microsoft.com/office/drawing/2014/main" id="{4D3337C7-B5D3-4379-A547-709162EDF4E8}"/>
              </a:ext>
            </a:extLst>
          </p:cNvPr>
          <p:cNvSpPr/>
          <p:nvPr userDrawn="1"/>
        </p:nvSpPr>
        <p:spPr>
          <a:xfrm>
            <a:off x="110530" y="1878227"/>
            <a:ext cx="12081470" cy="270763"/>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a:extLst>
              <a:ext uri="{FF2B5EF4-FFF2-40B4-BE49-F238E27FC236}">
                <a16:creationId xmlns:a16="http://schemas.microsoft.com/office/drawing/2014/main" id="{70CCE15C-5F8C-410D-966B-2EA5846E0F2D}"/>
              </a:ext>
            </a:extLst>
          </p:cNvPr>
          <p:cNvSpPr txBox="1"/>
          <p:nvPr userDrawn="1"/>
        </p:nvSpPr>
        <p:spPr>
          <a:xfrm>
            <a:off x="10493303" y="1841213"/>
            <a:ext cx="2289689" cy="307777"/>
          </a:xfrm>
          <a:prstGeom prst="rect">
            <a:avLst/>
          </a:prstGeom>
          <a:noFill/>
        </p:spPr>
        <p:txBody>
          <a:bodyPr wrap="square" rtlCol="0">
            <a:spAutoFit/>
          </a:bodyPr>
          <a:lstStyle/>
          <a:p>
            <a:r>
              <a:rPr lang="de-DE" sz="1400" b="1">
                <a:solidFill>
                  <a:schemeClr val="accent3">
                    <a:lumMod val="75000"/>
                  </a:schemeClr>
                </a:solidFill>
              </a:rPr>
              <a:t>stiftung@lions.de</a:t>
            </a:r>
          </a:p>
        </p:txBody>
      </p:sp>
    </p:spTree>
    <p:extLst>
      <p:ext uri="{BB962C8B-B14F-4D97-AF65-F5344CB8AC3E}">
        <p14:creationId xmlns:p14="http://schemas.microsoft.com/office/powerpoint/2010/main" val="29728838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838200" y="6356350"/>
            <a:ext cx="2743200" cy="365125"/>
          </a:xfrm>
          <a:prstGeom prst="rect">
            <a:avLst/>
          </a:prstGeom>
        </p:spPr>
        <p:txBody>
          <a:bodyPr/>
          <a:lstStyle/>
          <a:p>
            <a:endParaRPr lang="de-DE"/>
          </a:p>
        </p:txBody>
      </p:sp>
      <p:sp>
        <p:nvSpPr>
          <p:cNvPr id="3" name="Fußzeilenplatzhalter 2"/>
          <p:cNvSpPr>
            <a:spLocks noGrp="1"/>
          </p:cNvSpPr>
          <p:nvPr>
            <p:ph type="ftr" sz="quarter" idx="11"/>
          </p:nvPr>
        </p:nvSpPr>
        <p:spPr>
          <a:xfrm>
            <a:off x="4038600" y="6356350"/>
            <a:ext cx="4114800" cy="365125"/>
          </a:xfrm>
          <a:prstGeom prst="rect">
            <a:avLst/>
          </a:prstGeom>
        </p:spPr>
        <p:txBody>
          <a:bodyPr/>
          <a:lstStyle/>
          <a:p>
            <a:r>
              <a:rPr lang="de-DE"/>
              <a:t>Sambia: Lions WaSH-Projekt 2023/2024</a:t>
            </a:r>
          </a:p>
        </p:txBody>
      </p:sp>
      <p:sp>
        <p:nvSpPr>
          <p:cNvPr id="4" name="Foliennummernplatzhalter 3"/>
          <p:cNvSpPr>
            <a:spLocks noGrp="1"/>
          </p:cNvSpPr>
          <p:nvPr>
            <p:ph type="sldNum" sz="quarter" idx="12"/>
          </p:nvPr>
        </p:nvSpPr>
        <p:spPr>
          <a:xfrm>
            <a:off x="8610600" y="6356350"/>
            <a:ext cx="2743200" cy="365125"/>
          </a:xfrm>
          <a:prstGeom prst="rect">
            <a:avLst/>
          </a:prstGeom>
        </p:spPr>
        <p:txBody>
          <a:bodyPr/>
          <a:lstStyle/>
          <a:p>
            <a:fld id="{F411125F-B22B-5042-ABED-B7D762465911}" type="slidenum">
              <a:rPr lang="de-DE" smtClean="0"/>
              <a:t>‹Nr.›</a:t>
            </a:fld>
            <a:endParaRPr lang="de-DE"/>
          </a:p>
        </p:txBody>
      </p:sp>
    </p:spTree>
    <p:extLst>
      <p:ext uri="{BB962C8B-B14F-4D97-AF65-F5344CB8AC3E}">
        <p14:creationId xmlns:p14="http://schemas.microsoft.com/office/powerpoint/2010/main" val="1346212624"/>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ild +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A448C3-1551-47EC-8531-F495648EF148}"/>
              </a:ext>
            </a:extLst>
          </p:cNvPr>
          <p:cNvSpPr>
            <a:spLocks noGrp="1"/>
          </p:cNvSpPr>
          <p:nvPr>
            <p:ph type="title"/>
          </p:nvPr>
        </p:nvSpPr>
        <p:spPr/>
        <p:txBody>
          <a:bodyPr/>
          <a:lstStyle>
            <a:lvl1pPr>
              <a:defRPr>
                <a:solidFill>
                  <a:schemeClr val="accent3">
                    <a:lumMod val="75000"/>
                  </a:schemeClr>
                </a:solidFill>
              </a:defRPr>
            </a:lvl1pPr>
          </a:lstStyle>
          <a:p>
            <a:r>
              <a:rPr lang="de-DE"/>
              <a:t>Mastertitelformat bearbeiten</a:t>
            </a:r>
          </a:p>
        </p:txBody>
      </p:sp>
      <p:sp>
        <p:nvSpPr>
          <p:cNvPr id="4" name="Inhaltsplatzhalter 3">
            <a:extLst>
              <a:ext uri="{FF2B5EF4-FFF2-40B4-BE49-F238E27FC236}">
                <a16:creationId xmlns:a16="http://schemas.microsoft.com/office/drawing/2014/main" id="{A9F5C954-081F-4945-BB31-B7768544D619}"/>
              </a:ext>
            </a:extLst>
          </p:cNvPr>
          <p:cNvSpPr>
            <a:spLocks noGrp="1"/>
          </p:cNvSpPr>
          <p:nvPr>
            <p:ph sz="half" idx="2"/>
          </p:nvPr>
        </p:nvSpPr>
        <p:spPr>
          <a:xfrm>
            <a:off x="6172200" y="1844675"/>
            <a:ext cx="5684838" cy="4284663"/>
          </a:xfrm>
        </p:spPr>
        <p:txBody>
          <a:bodyPr/>
          <a:lstStyle>
            <a:lvl1pPr>
              <a:defRPr>
                <a:solidFill>
                  <a:schemeClr val="accent3">
                    <a:lumMod val="75000"/>
                  </a:schemeClr>
                </a:solidFill>
              </a:defRPr>
            </a:lvl1pPr>
            <a:lvl2pPr>
              <a:defRPr>
                <a:solidFill>
                  <a:schemeClr val="accent3">
                    <a:lumMod val="75000"/>
                  </a:schemeClr>
                </a:solidFill>
              </a:defRPr>
            </a:lvl2pPr>
            <a:lvl3pPr>
              <a:defRPr>
                <a:solidFill>
                  <a:schemeClr val="accent3">
                    <a:lumMod val="75000"/>
                  </a:schemeClr>
                </a:solidFill>
              </a:defRPr>
            </a:lvl3pPr>
            <a:lvl4pPr>
              <a:defRPr>
                <a:solidFill>
                  <a:schemeClr val="accent3">
                    <a:lumMod val="75000"/>
                  </a:schemeClr>
                </a:solidFill>
              </a:defRPr>
            </a:lvl4pPr>
            <a:lvl5pPr>
              <a:defRPr>
                <a:solidFill>
                  <a:schemeClr val="accent3">
                    <a:lumMod val="75000"/>
                  </a:schemeClr>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Foliennummernplatzhalter 6">
            <a:extLst>
              <a:ext uri="{FF2B5EF4-FFF2-40B4-BE49-F238E27FC236}">
                <a16:creationId xmlns:a16="http://schemas.microsoft.com/office/drawing/2014/main" id="{FC961A56-8ED4-46FD-87A5-FB31DA5F7FA0}"/>
              </a:ext>
            </a:extLst>
          </p:cNvPr>
          <p:cNvSpPr>
            <a:spLocks noGrp="1"/>
          </p:cNvSpPr>
          <p:nvPr>
            <p:ph type="sldNum" sz="quarter" idx="12"/>
          </p:nvPr>
        </p:nvSpPr>
        <p:spPr/>
        <p:txBody>
          <a:bodyPr/>
          <a:lstStyle>
            <a:lvl1pPr>
              <a:defRPr>
                <a:solidFill>
                  <a:schemeClr val="accent3">
                    <a:lumMod val="75000"/>
                  </a:schemeClr>
                </a:solidFill>
              </a:defRPr>
            </a:lvl1pPr>
          </a:lstStyle>
          <a:p>
            <a:fld id="{DDF5A8BD-E949-4BEE-BC04-18DF6B43ADBB}" type="slidenum">
              <a:rPr lang="de-DE" smtClean="0"/>
              <a:pPr/>
              <a:t>‹Nr.›</a:t>
            </a:fld>
            <a:endParaRPr lang="de-DE"/>
          </a:p>
        </p:txBody>
      </p:sp>
      <p:sp>
        <p:nvSpPr>
          <p:cNvPr id="5" name="Fußzeilenplatzhalter 4">
            <a:extLst>
              <a:ext uri="{FF2B5EF4-FFF2-40B4-BE49-F238E27FC236}">
                <a16:creationId xmlns:a16="http://schemas.microsoft.com/office/drawing/2014/main" id="{B5B1B9C6-584F-45FA-A0C1-DF0805E6CBFE}"/>
              </a:ext>
            </a:extLst>
          </p:cNvPr>
          <p:cNvSpPr>
            <a:spLocks noGrp="1"/>
          </p:cNvSpPr>
          <p:nvPr>
            <p:ph type="ftr" sz="quarter" idx="13"/>
          </p:nvPr>
        </p:nvSpPr>
        <p:spPr/>
        <p:txBody>
          <a:bodyPr/>
          <a:lstStyle>
            <a:lvl1pPr>
              <a:defRPr>
                <a:solidFill>
                  <a:schemeClr val="accent3">
                    <a:lumMod val="75000"/>
                  </a:schemeClr>
                </a:solidFill>
              </a:defRPr>
            </a:lvl1pPr>
          </a:lstStyle>
          <a:p>
            <a:r>
              <a:rPr lang="de-DE"/>
              <a:t>Sambia: Lions WaSH-Projekt 2023/2024</a:t>
            </a:r>
          </a:p>
        </p:txBody>
      </p:sp>
      <p:sp>
        <p:nvSpPr>
          <p:cNvPr id="9" name="Bildplatzhalter 8">
            <a:extLst>
              <a:ext uri="{FF2B5EF4-FFF2-40B4-BE49-F238E27FC236}">
                <a16:creationId xmlns:a16="http://schemas.microsoft.com/office/drawing/2014/main" id="{3E8BD3FE-3DC1-45BD-8BF5-33C1E05E03FA}"/>
              </a:ext>
            </a:extLst>
          </p:cNvPr>
          <p:cNvSpPr>
            <a:spLocks noGrp="1"/>
          </p:cNvSpPr>
          <p:nvPr>
            <p:ph type="pic" sz="quarter" idx="14"/>
          </p:nvPr>
        </p:nvSpPr>
        <p:spPr>
          <a:xfrm>
            <a:off x="334963" y="1844675"/>
            <a:ext cx="5684837" cy="4284663"/>
          </a:xfrm>
        </p:spPr>
        <p:txBody>
          <a:bodyPr/>
          <a:lstStyle>
            <a:lvl1pPr>
              <a:defRPr>
                <a:solidFill>
                  <a:schemeClr val="accent3">
                    <a:lumMod val="75000"/>
                  </a:schemeClr>
                </a:solidFill>
              </a:defRPr>
            </a:lvl1pPr>
          </a:lstStyle>
          <a:p>
            <a:endParaRPr lang="de-DE"/>
          </a:p>
        </p:txBody>
      </p:sp>
    </p:spTree>
    <p:extLst>
      <p:ext uri="{BB962C8B-B14F-4D97-AF65-F5344CB8AC3E}">
        <p14:creationId xmlns:p14="http://schemas.microsoft.com/office/powerpoint/2010/main" val="869652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Bilder + Beschreibung">
    <p:spTree>
      <p:nvGrpSpPr>
        <p:cNvPr id="1" name=""/>
        <p:cNvGrpSpPr/>
        <p:nvPr/>
      </p:nvGrpSpPr>
      <p:grpSpPr>
        <a:xfrm>
          <a:off x="0" y="0"/>
          <a:ext cx="0" cy="0"/>
          <a:chOff x="0" y="0"/>
          <a:chExt cx="0" cy="0"/>
        </a:xfrm>
      </p:grpSpPr>
      <p:sp>
        <p:nvSpPr>
          <p:cNvPr id="12" name="Textplatzhalter 10">
            <a:extLst>
              <a:ext uri="{FF2B5EF4-FFF2-40B4-BE49-F238E27FC236}">
                <a16:creationId xmlns:a16="http://schemas.microsoft.com/office/drawing/2014/main" id="{B2B52BF8-10BC-4718-B911-0706E0A6A5C2}"/>
              </a:ext>
            </a:extLst>
          </p:cNvPr>
          <p:cNvSpPr>
            <a:spLocks noGrp="1"/>
          </p:cNvSpPr>
          <p:nvPr>
            <p:ph type="body" sz="quarter" idx="16" hasCustomPrompt="1"/>
          </p:nvPr>
        </p:nvSpPr>
        <p:spPr>
          <a:xfrm>
            <a:off x="334962" y="5002705"/>
            <a:ext cx="3583646" cy="1126634"/>
          </a:xfrm>
          <a:noFill/>
        </p:spPr>
        <p:txBody>
          <a:bodyPr lIns="0" anchor="t" anchorCtr="0"/>
          <a:lstStyle>
            <a:lvl1pPr marL="0" indent="0" algn="l">
              <a:buNone/>
              <a:defRPr sz="1600" b="0">
                <a:solidFill>
                  <a:schemeClr val="accent3">
                    <a:lumMod val="75000"/>
                  </a:schemeClr>
                </a:solidFill>
              </a:defRPr>
            </a:lvl1pPr>
          </a:lstStyle>
          <a:p>
            <a:pPr lvl="0"/>
            <a:r>
              <a:rPr lang="de-DE"/>
              <a:t>Bildbeschreibung bearbeiten</a:t>
            </a:r>
          </a:p>
        </p:txBody>
      </p:sp>
      <p:sp>
        <p:nvSpPr>
          <p:cNvPr id="13" name="Textplatzhalter 10">
            <a:extLst>
              <a:ext uri="{FF2B5EF4-FFF2-40B4-BE49-F238E27FC236}">
                <a16:creationId xmlns:a16="http://schemas.microsoft.com/office/drawing/2014/main" id="{4AFCF0B8-0EB1-4137-AE56-372DB300AF8C}"/>
              </a:ext>
            </a:extLst>
          </p:cNvPr>
          <p:cNvSpPr>
            <a:spLocks noGrp="1"/>
          </p:cNvSpPr>
          <p:nvPr>
            <p:ph type="body" sz="quarter" idx="17" hasCustomPrompt="1"/>
          </p:nvPr>
        </p:nvSpPr>
        <p:spPr>
          <a:xfrm>
            <a:off x="4304177" y="5002706"/>
            <a:ext cx="3583646" cy="1126634"/>
          </a:xfrm>
          <a:noFill/>
        </p:spPr>
        <p:txBody>
          <a:bodyPr lIns="0" anchor="t" anchorCtr="0"/>
          <a:lstStyle>
            <a:lvl1pPr marL="0" indent="0" algn="l">
              <a:buNone/>
              <a:defRPr sz="1600" b="0">
                <a:solidFill>
                  <a:schemeClr val="accent3">
                    <a:lumMod val="75000"/>
                  </a:schemeClr>
                </a:solidFill>
              </a:defRPr>
            </a:lvl1pPr>
          </a:lstStyle>
          <a:p>
            <a:pPr lvl="0"/>
            <a:r>
              <a:rPr lang="de-DE"/>
              <a:t>Bildbeschreibung bearbeiten</a:t>
            </a:r>
          </a:p>
        </p:txBody>
      </p:sp>
      <p:sp>
        <p:nvSpPr>
          <p:cNvPr id="14" name="Textplatzhalter 10">
            <a:extLst>
              <a:ext uri="{FF2B5EF4-FFF2-40B4-BE49-F238E27FC236}">
                <a16:creationId xmlns:a16="http://schemas.microsoft.com/office/drawing/2014/main" id="{A63F5975-261A-4487-B458-38275D044199}"/>
              </a:ext>
            </a:extLst>
          </p:cNvPr>
          <p:cNvSpPr>
            <a:spLocks noGrp="1"/>
          </p:cNvSpPr>
          <p:nvPr>
            <p:ph type="body" sz="quarter" idx="18" hasCustomPrompt="1"/>
          </p:nvPr>
        </p:nvSpPr>
        <p:spPr>
          <a:xfrm>
            <a:off x="8273389" y="5002704"/>
            <a:ext cx="3583647" cy="1126634"/>
          </a:xfrm>
          <a:noFill/>
        </p:spPr>
        <p:txBody>
          <a:bodyPr lIns="0" anchor="t" anchorCtr="0"/>
          <a:lstStyle>
            <a:lvl1pPr marL="0" indent="0" algn="l">
              <a:buNone/>
              <a:defRPr sz="1600" b="0">
                <a:solidFill>
                  <a:schemeClr val="accent3">
                    <a:lumMod val="75000"/>
                  </a:schemeClr>
                </a:solidFill>
              </a:defRPr>
            </a:lvl1pPr>
          </a:lstStyle>
          <a:p>
            <a:pPr lvl="0"/>
            <a:r>
              <a:rPr lang="de-DE"/>
              <a:t>Bildbeschreibung bearbeiten</a:t>
            </a:r>
          </a:p>
        </p:txBody>
      </p:sp>
      <p:sp>
        <p:nvSpPr>
          <p:cNvPr id="2" name="Titel 1">
            <a:extLst>
              <a:ext uri="{FF2B5EF4-FFF2-40B4-BE49-F238E27FC236}">
                <a16:creationId xmlns:a16="http://schemas.microsoft.com/office/drawing/2014/main" id="{43C03337-CE41-4610-A44D-EFAB0E16969F}"/>
              </a:ext>
            </a:extLst>
          </p:cNvPr>
          <p:cNvSpPr>
            <a:spLocks noGrp="1"/>
          </p:cNvSpPr>
          <p:nvPr>
            <p:ph type="title"/>
          </p:nvPr>
        </p:nvSpPr>
        <p:spPr/>
        <p:txBody>
          <a:bodyPr/>
          <a:lstStyle/>
          <a:p>
            <a:r>
              <a:rPr lang="de-DE"/>
              <a:t>Mastertitelformat bearbeiten</a:t>
            </a:r>
          </a:p>
        </p:txBody>
      </p:sp>
      <p:sp>
        <p:nvSpPr>
          <p:cNvPr id="3" name="Fußzeilenplatzhalter 2">
            <a:extLst>
              <a:ext uri="{FF2B5EF4-FFF2-40B4-BE49-F238E27FC236}">
                <a16:creationId xmlns:a16="http://schemas.microsoft.com/office/drawing/2014/main" id="{BA1849C8-2BE5-40D6-9005-3C75F64BBDB7}"/>
              </a:ext>
            </a:extLst>
          </p:cNvPr>
          <p:cNvSpPr>
            <a:spLocks noGrp="1"/>
          </p:cNvSpPr>
          <p:nvPr>
            <p:ph type="ftr" sz="quarter" idx="10"/>
          </p:nvPr>
        </p:nvSpPr>
        <p:spPr/>
        <p:txBody>
          <a:bodyPr/>
          <a:lstStyle/>
          <a:p>
            <a:r>
              <a:rPr lang="de-DE"/>
              <a:t>Sambia: Lions WaSH-Projekt 2023/2024</a:t>
            </a:r>
          </a:p>
        </p:txBody>
      </p:sp>
      <p:sp>
        <p:nvSpPr>
          <p:cNvPr id="4" name="Foliennummernplatzhalter 3">
            <a:extLst>
              <a:ext uri="{FF2B5EF4-FFF2-40B4-BE49-F238E27FC236}">
                <a16:creationId xmlns:a16="http://schemas.microsoft.com/office/drawing/2014/main" id="{EC96A997-B5BF-470F-A0AF-75D4F48569E3}"/>
              </a:ext>
            </a:extLst>
          </p:cNvPr>
          <p:cNvSpPr>
            <a:spLocks noGrp="1"/>
          </p:cNvSpPr>
          <p:nvPr>
            <p:ph type="sldNum" sz="quarter" idx="11"/>
          </p:nvPr>
        </p:nvSpPr>
        <p:spPr/>
        <p:txBody>
          <a:bodyPr/>
          <a:lstStyle/>
          <a:p>
            <a:fld id="{DDF5A8BD-E949-4BEE-BC04-18DF6B43ADBB}" type="slidenum">
              <a:rPr lang="de-DE" smtClean="0"/>
              <a:pPr/>
              <a:t>‹Nr.›</a:t>
            </a:fld>
            <a:endParaRPr lang="de-DE"/>
          </a:p>
        </p:txBody>
      </p:sp>
      <p:sp>
        <p:nvSpPr>
          <p:cNvPr id="6" name="Bildplatzhalter 5">
            <a:extLst>
              <a:ext uri="{FF2B5EF4-FFF2-40B4-BE49-F238E27FC236}">
                <a16:creationId xmlns:a16="http://schemas.microsoft.com/office/drawing/2014/main" id="{057170D6-715B-4E5D-8601-E7711BE54A39}"/>
              </a:ext>
            </a:extLst>
          </p:cNvPr>
          <p:cNvSpPr>
            <a:spLocks noGrp="1"/>
          </p:cNvSpPr>
          <p:nvPr>
            <p:ph type="pic" sz="quarter" idx="12"/>
          </p:nvPr>
        </p:nvSpPr>
        <p:spPr>
          <a:xfrm>
            <a:off x="4304177" y="2678453"/>
            <a:ext cx="3583646" cy="2324252"/>
          </a:xfrm>
        </p:spPr>
        <p:txBody>
          <a:bodyPr/>
          <a:lstStyle/>
          <a:p>
            <a:endParaRPr lang="de-DE"/>
          </a:p>
        </p:txBody>
      </p:sp>
      <p:sp>
        <p:nvSpPr>
          <p:cNvPr id="7" name="Bildplatzhalter 5">
            <a:extLst>
              <a:ext uri="{FF2B5EF4-FFF2-40B4-BE49-F238E27FC236}">
                <a16:creationId xmlns:a16="http://schemas.microsoft.com/office/drawing/2014/main" id="{F710399D-2118-4B5F-B79B-0ACFA31D0F47}"/>
              </a:ext>
            </a:extLst>
          </p:cNvPr>
          <p:cNvSpPr>
            <a:spLocks noGrp="1"/>
          </p:cNvSpPr>
          <p:nvPr>
            <p:ph type="pic" sz="quarter" idx="13"/>
          </p:nvPr>
        </p:nvSpPr>
        <p:spPr>
          <a:xfrm>
            <a:off x="334963" y="2678453"/>
            <a:ext cx="3583646" cy="2324252"/>
          </a:xfrm>
        </p:spPr>
        <p:txBody>
          <a:bodyPr/>
          <a:lstStyle/>
          <a:p>
            <a:endParaRPr lang="de-DE"/>
          </a:p>
        </p:txBody>
      </p:sp>
      <p:sp>
        <p:nvSpPr>
          <p:cNvPr id="8" name="Bildplatzhalter 5">
            <a:extLst>
              <a:ext uri="{FF2B5EF4-FFF2-40B4-BE49-F238E27FC236}">
                <a16:creationId xmlns:a16="http://schemas.microsoft.com/office/drawing/2014/main" id="{AE6E6FD4-54CD-433C-A2DE-F479A3F1A200}"/>
              </a:ext>
            </a:extLst>
          </p:cNvPr>
          <p:cNvSpPr>
            <a:spLocks noGrp="1"/>
          </p:cNvSpPr>
          <p:nvPr>
            <p:ph type="pic" sz="quarter" idx="14"/>
          </p:nvPr>
        </p:nvSpPr>
        <p:spPr>
          <a:xfrm>
            <a:off x="8273391" y="2678453"/>
            <a:ext cx="3583646" cy="2324252"/>
          </a:xfrm>
        </p:spPr>
        <p:txBody>
          <a:bodyPr/>
          <a:lstStyle/>
          <a:p>
            <a:endParaRPr lang="de-DE"/>
          </a:p>
        </p:txBody>
      </p:sp>
      <p:sp>
        <p:nvSpPr>
          <p:cNvPr id="11" name="Textplatzhalter 10">
            <a:extLst>
              <a:ext uri="{FF2B5EF4-FFF2-40B4-BE49-F238E27FC236}">
                <a16:creationId xmlns:a16="http://schemas.microsoft.com/office/drawing/2014/main" id="{54E27804-6736-4746-8FBC-7083B07A2965}"/>
              </a:ext>
            </a:extLst>
          </p:cNvPr>
          <p:cNvSpPr>
            <a:spLocks noGrp="1"/>
          </p:cNvSpPr>
          <p:nvPr>
            <p:ph type="body" sz="quarter" idx="15"/>
          </p:nvPr>
        </p:nvSpPr>
        <p:spPr>
          <a:xfrm>
            <a:off x="334963" y="1844674"/>
            <a:ext cx="11522075" cy="504077"/>
          </a:xfrm>
          <a:noFill/>
          <a:ln>
            <a:noFill/>
          </a:ln>
        </p:spPr>
        <p:txBody>
          <a:bodyPr anchor="ctr" anchorCtr="0"/>
          <a:lstStyle>
            <a:lvl1pPr marL="0" indent="0" algn="ctr">
              <a:buNone/>
              <a:defRPr b="1">
                <a:solidFill>
                  <a:schemeClr val="accent3">
                    <a:lumMod val="75000"/>
                  </a:schemeClr>
                </a:solidFill>
              </a:defRPr>
            </a:lvl1pPr>
          </a:lstStyle>
          <a:p>
            <a:pPr lvl="0"/>
            <a:r>
              <a:rPr lang="de-DE"/>
              <a:t>Mastertextformat bearbeiten</a:t>
            </a:r>
          </a:p>
        </p:txBody>
      </p:sp>
    </p:spTree>
    <p:extLst>
      <p:ext uri="{BB962C8B-B14F-4D97-AF65-F5344CB8AC3E}">
        <p14:creationId xmlns:p14="http://schemas.microsoft.com/office/powerpoint/2010/main" val="268794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orstellung_1_Pers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7740E8-EB9D-4E4C-98D1-28DF9A60E716}"/>
              </a:ext>
            </a:extLst>
          </p:cNvPr>
          <p:cNvSpPr>
            <a:spLocks noGrp="1"/>
          </p:cNvSpPr>
          <p:nvPr>
            <p:ph type="title"/>
          </p:nvPr>
        </p:nvSpPr>
        <p:spPr/>
        <p:txBody>
          <a:bodyPr/>
          <a:lstStyle/>
          <a:p>
            <a:r>
              <a:rPr lang="de-DE"/>
              <a:t>Mastertitelformat bearbeiten</a:t>
            </a:r>
          </a:p>
        </p:txBody>
      </p:sp>
      <p:sp>
        <p:nvSpPr>
          <p:cNvPr id="3" name="Fußzeilenplatzhalter 2">
            <a:extLst>
              <a:ext uri="{FF2B5EF4-FFF2-40B4-BE49-F238E27FC236}">
                <a16:creationId xmlns:a16="http://schemas.microsoft.com/office/drawing/2014/main" id="{6C2E9272-231A-4AC3-B809-8C78321D8C7D}"/>
              </a:ext>
            </a:extLst>
          </p:cNvPr>
          <p:cNvSpPr>
            <a:spLocks noGrp="1"/>
          </p:cNvSpPr>
          <p:nvPr>
            <p:ph type="ftr" sz="quarter" idx="10"/>
          </p:nvPr>
        </p:nvSpPr>
        <p:spPr/>
        <p:txBody>
          <a:bodyPr/>
          <a:lstStyle/>
          <a:p>
            <a:r>
              <a:rPr lang="de-DE"/>
              <a:t>Sambia: Lions WaSH-Projekt 2023/2024</a:t>
            </a:r>
          </a:p>
        </p:txBody>
      </p:sp>
      <p:sp>
        <p:nvSpPr>
          <p:cNvPr id="4" name="Foliennummernplatzhalter 3">
            <a:extLst>
              <a:ext uri="{FF2B5EF4-FFF2-40B4-BE49-F238E27FC236}">
                <a16:creationId xmlns:a16="http://schemas.microsoft.com/office/drawing/2014/main" id="{83F77064-0A15-4F12-9BC5-73F6F91823F8}"/>
              </a:ext>
            </a:extLst>
          </p:cNvPr>
          <p:cNvSpPr>
            <a:spLocks noGrp="1"/>
          </p:cNvSpPr>
          <p:nvPr>
            <p:ph type="sldNum" sz="quarter" idx="11"/>
          </p:nvPr>
        </p:nvSpPr>
        <p:spPr/>
        <p:txBody>
          <a:bodyPr/>
          <a:lstStyle/>
          <a:p>
            <a:fld id="{DDF5A8BD-E949-4BEE-BC04-18DF6B43ADBB}" type="slidenum">
              <a:rPr lang="de-DE" smtClean="0"/>
              <a:pPr/>
              <a:t>‹Nr.›</a:t>
            </a:fld>
            <a:endParaRPr lang="de-DE"/>
          </a:p>
        </p:txBody>
      </p:sp>
      <p:sp>
        <p:nvSpPr>
          <p:cNvPr id="6" name="Bildplatzhalter 5">
            <a:extLst>
              <a:ext uri="{FF2B5EF4-FFF2-40B4-BE49-F238E27FC236}">
                <a16:creationId xmlns:a16="http://schemas.microsoft.com/office/drawing/2014/main" id="{F734D9A5-61F5-40D5-B8B0-21A5AAD905B5}"/>
              </a:ext>
            </a:extLst>
          </p:cNvPr>
          <p:cNvSpPr>
            <a:spLocks noGrp="1"/>
          </p:cNvSpPr>
          <p:nvPr>
            <p:ph type="pic" sz="quarter" idx="12"/>
          </p:nvPr>
        </p:nvSpPr>
        <p:spPr>
          <a:xfrm>
            <a:off x="800100" y="2328862"/>
            <a:ext cx="2914650" cy="3448050"/>
          </a:xfrm>
        </p:spPr>
        <p:txBody>
          <a:bodyPr/>
          <a:lstStyle/>
          <a:p>
            <a:endParaRPr lang="de-DE"/>
          </a:p>
        </p:txBody>
      </p:sp>
      <p:sp>
        <p:nvSpPr>
          <p:cNvPr id="9" name="Textplatzhalter 8">
            <a:extLst>
              <a:ext uri="{FF2B5EF4-FFF2-40B4-BE49-F238E27FC236}">
                <a16:creationId xmlns:a16="http://schemas.microsoft.com/office/drawing/2014/main" id="{8A732418-7DA6-408D-8739-CABFAAD635C3}"/>
              </a:ext>
            </a:extLst>
          </p:cNvPr>
          <p:cNvSpPr>
            <a:spLocks noGrp="1"/>
          </p:cNvSpPr>
          <p:nvPr>
            <p:ph type="body" sz="quarter" idx="13" hasCustomPrompt="1"/>
          </p:nvPr>
        </p:nvSpPr>
        <p:spPr>
          <a:xfrm>
            <a:off x="4419600" y="2554877"/>
            <a:ext cx="6972300" cy="633413"/>
          </a:xfrm>
        </p:spPr>
        <p:txBody>
          <a:bodyPr anchor="ctr" anchorCtr="0"/>
          <a:lstStyle>
            <a:lvl1pPr>
              <a:defRPr>
                <a:solidFill>
                  <a:schemeClr val="bg1"/>
                </a:solidFill>
              </a:defRPr>
            </a:lvl1pPr>
            <a:lvl2pPr>
              <a:defRPr>
                <a:solidFill>
                  <a:schemeClr val="bg1"/>
                </a:solidFill>
              </a:defRPr>
            </a:lvl2pPr>
            <a:lvl3pPr marL="0" indent="0" algn="l">
              <a:buNone/>
              <a:defRPr sz="2000" b="1">
                <a:solidFill>
                  <a:schemeClr val="accent3">
                    <a:lumMod val="75000"/>
                  </a:schemeClr>
                </a:solidFill>
              </a:defRPr>
            </a:lvl3pPr>
            <a:lvl4pPr>
              <a:defRPr>
                <a:solidFill>
                  <a:schemeClr val="bg1"/>
                </a:solidFill>
              </a:defRPr>
            </a:lvl4pPr>
            <a:lvl5pPr>
              <a:defRPr>
                <a:solidFill>
                  <a:schemeClr val="bg1"/>
                </a:solidFill>
              </a:defRPr>
            </a:lvl5pPr>
          </a:lstStyle>
          <a:p>
            <a:pPr lvl="2"/>
            <a:r>
              <a:rPr lang="de-DE"/>
              <a:t>Vorname Nachname</a:t>
            </a:r>
          </a:p>
        </p:txBody>
      </p:sp>
      <p:sp>
        <p:nvSpPr>
          <p:cNvPr id="10" name="Textplatzhalter 8">
            <a:extLst>
              <a:ext uri="{FF2B5EF4-FFF2-40B4-BE49-F238E27FC236}">
                <a16:creationId xmlns:a16="http://schemas.microsoft.com/office/drawing/2014/main" id="{5D50C2B0-3B7D-44F0-9E55-57485D5E40EE}"/>
              </a:ext>
            </a:extLst>
          </p:cNvPr>
          <p:cNvSpPr>
            <a:spLocks noGrp="1"/>
          </p:cNvSpPr>
          <p:nvPr>
            <p:ph type="body" sz="quarter" idx="14" hasCustomPrompt="1"/>
          </p:nvPr>
        </p:nvSpPr>
        <p:spPr>
          <a:xfrm>
            <a:off x="4419600" y="4083636"/>
            <a:ext cx="6972300" cy="461963"/>
          </a:xfrm>
        </p:spPr>
        <p:txBody>
          <a:bodyPr anchor="ctr" anchorCtr="0"/>
          <a:lstStyle>
            <a:lvl1pPr>
              <a:defRPr>
                <a:solidFill>
                  <a:schemeClr val="bg1"/>
                </a:solidFill>
              </a:defRPr>
            </a:lvl1pPr>
            <a:lvl2pPr>
              <a:defRPr>
                <a:solidFill>
                  <a:schemeClr val="bg1"/>
                </a:solidFill>
              </a:defRPr>
            </a:lvl2pPr>
            <a:lvl3pPr marL="180975" indent="-180975" algn="l">
              <a:buClr>
                <a:schemeClr val="accent1"/>
              </a:buClr>
              <a:buFont typeface="Arial" panose="020B0604020202020204" pitchFamily="34" charset="0"/>
              <a:buChar char="•"/>
              <a:defRPr>
                <a:solidFill>
                  <a:schemeClr val="accent3">
                    <a:lumMod val="75000"/>
                  </a:schemeClr>
                </a:solidFill>
              </a:defRPr>
            </a:lvl3pPr>
            <a:lvl4pPr>
              <a:defRPr>
                <a:solidFill>
                  <a:schemeClr val="bg1"/>
                </a:solidFill>
              </a:defRPr>
            </a:lvl4pPr>
            <a:lvl5pPr>
              <a:defRPr>
                <a:solidFill>
                  <a:schemeClr val="bg1"/>
                </a:solidFill>
              </a:defRPr>
            </a:lvl5pPr>
          </a:lstStyle>
          <a:p>
            <a:pPr lvl="2"/>
            <a:r>
              <a:rPr lang="de-DE"/>
              <a:t>Information Bearbeiten</a:t>
            </a:r>
          </a:p>
        </p:txBody>
      </p:sp>
      <p:sp>
        <p:nvSpPr>
          <p:cNvPr id="12" name="Textplatzhalter 8">
            <a:extLst>
              <a:ext uri="{FF2B5EF4-FFF2-40B4-BE49-F238E27FC236}">
                <a16:creationId xmlns:a16="http://schemas.microsoft.com/office/drawing/2014/main" id="{6C772A29-15D7-48D7-A02D-8A4BAA0FE25C}"/>
              </a:ext>
            </a:extLst>
          </p:cNvPr>
          <p:cNvSpPr>
            <a:spLocks noGrp="1"/>
          </p:cNvSpPr>
          <p:nvPr>
            <p:ph type="body" sz="quarter" idx="15" hasCustomPrompt="1"/>
          </p:nvPr>
        </p:nvSpPr>
        <p:spPr>
          <a:xfrm>
            <a:off x="4419600" y="4550360"/>
            <a:ext cx="6972300" cy="461963"/>
          </a:xfrm>
        </p:spPr>
        <p:txBody>
          <a:bodyPr anchor="ctr" anchorCtr="0"/>
          <a:lstStyle>
            <a:lvl1pPr>
              <a:defRPr>
                <a:solidFill>
                  <a:schemeClr val="bg1"/>
                </a:solidFill>
              </a:defRPr>
            </a:lvl1pPr>
            <a:lvl2pPr>
              <a:defRPr>
                <a:solidFill>
                  <a:schemeClr val="bg1"/>
                </a:solidFill>
              </a:defRPr>
            </a:lvl2pPr>
            <a:lvl3pPr marL="180975" indent="-180975" algn="l">
              <a:buClr>
                <a:schemeClr val="accent1"/>
              </a:buClr>
              <a:buFont typeface="Arial" panose="020B0604020202020204" pitchFamily="34" charset="0"/>
              <a:buChar char="•"/>
              <a:defRPr>
                <a:solidFill>
                  <a:schemeClr val="accent3">
                    <a:lumMod val="75000"/>
                  </a:schemeClr>
                </a:solidFill>
              </a:defRPr>
            </a:lvl3pPr>
            <a:lvl4pPr>
              <a:defRPr>
                <a:solidFill>
                  <a:schemeClr val="bg1"/>
                </a:solidFill>
              </a:defRPr>
            </a:lvl4pPr>
            <a:lvl5pPr>
              <a:defRPr>
                <a:solidFill>
                  <a:schemeClr val="bg1"/>
                </a:solidFill>
              </a:defRPr>
            </a:lvl5pPr>
          </a:lstStyle>
          <a:p>
            <a:pPr lvl="2"/>
            <a:r>
              <a:rPr lang="de-DE"/>
              <a:t>Information Bearbeiten</a:t>
            </a:r>
          </a:p>
        </p:txBody>
      </p:sp>
      <p:sp>
        <p:nvSpPr>
          <p:cNvPr id="17" name="Textplatzhalter 8">
            <a:extLst>
              <a:ext uri="{FF2B5EF4-FFF2-40B4-BE49-F238E27FC236}">
                <a16:creationId xmlns:a16="http://schemas.microsoft.com/office/drawing/2014/main" id="{433286E5-6590-49FE-9F81-3BD3F13BAF55}"/>
              </a:ext>
            </a:extLst>
          </p:cNvPr>
          <p:cNvSpPr>
            <a:spLocks noGrp="1"/>
          </p:cNvSpPr>
          <p:nvPr>
            <p:ph type="body" sz="quarter" idx="16" hasCustomPrompt="1"/>
          </p:nvPr>
        </p:nvSpPr>
        <p:spPr>
          <a:xfrm>
            <a:off x="4419600" y="5012323"/>
            <a:ext cx="6972300" cy="461963"/>
          </a:xfrm>
        </p:spPr>
        <p:txBody>
          <a:bodyPr anchor="ctr" anchorCtr="0"/>
          <a:lstStyle>
            <a:lvl1pPr>
              <a:defRPr>
                <a:solidFill>
                  <a:schemeClr val="bg1"/>
                </a:solidFill>
              </a:defRPr>
            </a:lvl1pPr>
            <a:lvl2pPr>
              <a:defRPr>
                <a:solidFill>
                  <a:schemeClr val="bg1"/>
                </a:solidFill>
              </a:defRPr>
            </a:lvl2pPr>
            <a:lvl3pPr marL="180975" indent="-180975" algn="l">
              <a:buClr>
                <a:schemeClr val="accent1"/>
              </a:buClr>
              <a:buFont typeface="Arial" panose="020B0604020202020204" pitchFamily="34" charset="0"/>
              <a:buChar char="•"/>
              <a:defRPr>
                <a:solidFill>
                  <a:schemeClr val="accent3">
                    <a:lumMod val="75000"/>
                  </a:schemeClr>
                </a:solidFill>
              </a:defRPr>
            </a:lvl3pPr>
            <a:lvl4pPr>
              <a:defRPr>
                <a:solidFill>
                  <a:schemeClr val="bg1"/>
                </a:solidFill>
              </a:defRPr>
            </a:lvl4pPr>
            <a:lvl5pPr>
              <a:defRPr>
                <a:solidFill>
                  <a:schemeClr val="bg1"/>
                </a:solidFill>
              </a:defRPr>
            </a:lvl5pPr>
          </a:lstStyle>
          <a:p>
            <a:pPr lvl="2"/>
            <a:r>
              <a:rPr lang="de-DE"/>
              <a:t>Information Bearbeiten</a:t>
            </a:r>
          </a:p>
        </p:txBody>
      </p:sp>
    </p:spTree>
    <p:extLst>
      <p:ext uri="{BB962C8B-B14F-4D97-AF65-F5344CB8AC3E}">
        <p14:creationId xmlns:p14="http://schemas.microsoft.com/office/powerpoint/2010/main" val="3166709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1.pn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6" Type="http://schemas.openxmlformats.org/officeDocument/2006/relationships/image" Target="../media/image16.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heme" Target="../theme/theme3.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image" Target="../media/image1.png"/><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19" Type="http://schemas.openxmlformats.org/officeDocument/2006/relationships/theme" Target="../theme/theme4.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0F04ECEE-BD8D-44E4-BA71-AD31583D030B}"/>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10417480" y="6413692"/>
            <a:ext cx="1439558" cy="344524"/>
          </a:xfrm>
          <a:prstGeom prst="rect">
            <a:avLst/>
          </a:prstGeom>
        </p:spPr>
      </p:pic>
      <p:cxnSp>
        <p:nvCxnSpPr>
          <p:cNvPr id="48" name="Gerader Verbinder 47">
            <a:extLst>
              <a:ext uri="{FF2B5EF4-FFF2-40B4-BE49-F238E27FC236}">
                <a16:creationId xmlns:a16="http://schemas.microsoft.com/office/drawing/2014/main" id="{0352C704-5A3D-4554-85E2-945CB90A1A92}"/>
              </a:ext>
            </a:extLst>
          </p:cNvPr>
          <p:cNvCxnSpPr>
            <a:cxnSpLocks/>
          </p:cNvCxnSpPr>
          <p:nvPr userDrawn="1"/>
        </p:nvCxnSpPr>
        <p:spPr>
          <a:xfrm>
            <a:off x="338138" y="6347460"/>
            <a:ext cx="1151211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elplatzhalter 1">
            <a:extLst>
              <a:ext uri="{FF2B5EF4-FFF2-40B4-BE49-F238E27FC236}">
                <a16:creationId xmlns:a16="http://schemas.microsoft.com/office/drawing/2014/main" id="{8D50C921-7AF3-4317-9E13-4AC6AF2296AA}"/>
              </a:ext>
            </a:extLst>
          </p:cNvPr>
          <p:cNvSpPr>
            <a:spLocks noGrp="1"/>
          </p:cNvSpPr>
          <p:nvPr>
            <p:ph type="title"/>
          </p:nvPr>
        </p:nvSpPr>
        <p:spPr>
          <a:xfrm>
            <a:off x="334963" y="333379"/>
            <a:ext cx="11522074" cy="1032506"/>
          </a:xfrm>
          <a:prstGeom prst="rect">
            <a:avLst/>
          </a:prstGeom>
        </p:spPr>
        <p:txBody>
          <a:bodyPr vert="horz" lIns="0" tIns="45720" rIns="0" bIns="72000" rtlCol="0" anchor="b">
            <a:noAutofit/>
          </a:bodyPr>
          <a:lstStyle/>
          <a:p>
            <a:r>
              <a:rPr lang="de-DE"/>
              <a:t>Mastertitelformat bearbeiten</a:t>
            </a:r>
          </a:p>
        </p:txBody>
      </p:sp>
      <p:sp>
        <p:nvSpPr>
          <p:cNvPr id="3" name="Textplatzhalter 2">
            <a:extLst>
              <a:ext uri="{FF2B5EF4-FFF2-40B4-BE49-F238E27FC236}">
                <a16:creationId xmlns:a16="http://schemas.microsoft.com/office/drawing/2014/main" id="{B681B983-CEEF-47D3-B878-546B66B7B033}"/>
              </a:ext>
            </a:extLst>
          </p:cNvPr>
          <p:cNvSpPr>
            <a:spLocks noGrp="1"/>
          </p:cNvSpPr>
          <p:nvPr>
            <p:ph type="body" idx="1"/>
          </p:nvPr>
        </p:nvSpPr>
        <p:spPr>
          <a:xfrm>
            <a:off x="334963" y="1844675"/>
            <a:ext cx="11522074" cy="4285159"/>
          </a:xfrm>
          <a:prstGeom prst="rect">
            <a:avLst/>
          </a:prstGeom>
        </p:spPr>
        <p:txBody>
          <a:bodyPr vert="horz" lIns="0" tIns="45720" rIns="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a:extLst>
              <a:ext uri="{FF2B5EF4-FFF2-40B4-BE49-F238E27FC236}">
                <a16:creationId xmlns:a16="http://schemas.microsoft.com/office/drawing/2014/main" id="{8A2508DD-A18A-4426-807A-758578D6E009}"/>
              </a:ext>
            </a:extLst>
          </p:cNvPr>
          <p:cNvSpPr>
            <a:spLocks noGrp="1"/>
          </p:cNvSpPr>
          <p:nvPr>
            <p:ph type="ftr" sz="quarter" idx="3"/>
          </p:nvPr>
        </p:nvSpPr>
        <p:spPr>
          <a:xfrm>
            <a:off x="334962" y="6459041"/>
            <a:ext cx="5341929" cy="287378"/>
          </a:xfrm>
          <a:prstGeom prst="rect">
            <a:avLst/>
          </a:prstGeom>
        </p:spPr>
        <p:txBody>
          <a:bodyPr vert="horz" lIns="0" tIns="45720" rIns="91440" bIns="45720" rtlCol="0" anchor="ctr"/>
          <a:lstStyle>
            <a:lvl1pPr algn="l">
              <a:defRPr sz="1000">
                <a:solidFill>
                  <a:schemeClr val="accent3">
                    <a:lumMod val="75000"/>
                  </a:schemeClr>
                </a:solidFill>
                <a:latin typeface="+mj-lt"/>
              </a:defRPr>
            </a:lvl1pPr>
          </a:lstStyle>
          <a:p>
            <a:r>
              <a:rPr lang="de-DE"/>
              <a:t>Sambia: Lions WaSH-Projekt 2023/2024</a:t>
            </a:r>
            <a:endParaRPr lang="de-DE" dirty="0"/>
          </a:p>
        </p:txBody>
      </p:sp>
      <p:sp>
        <p:nvSpPr>
          <p:cNvPr id="6" name="Foliennummernplatzhalter 5">
            <a:extLst>
              <a:ext uri="{FF2B5EF4-FFF2-40B4-BE49-F238E27FC236}">
                <a16:creationId xmlns:a16="http://schemas.microsoft.com/office/drawing/2014/main" id="{E74EFC11-A511-4A44-8FE4-FA8713296939}"/>
              </a:ext>
            </a:extLst>
          </p:cNvPr>
          <p:cNvSpPr>
            <a:spLocks noGrp="1"/>
          </p:cNvSpPr>
          <p:nvPr>
            <p:ph type="sldNum" sz="quarter" idx="4"/>
          </p:nvPr>
        </p:nvSpPr>
        <p:spPr>
          <a:xfrm>
            <a:off x="7351960" y="6459041"/>
            <a:ext cx="2743200" cy="287378"/>
          </a:xfrm>
          <a:prstGeom prst="rect">
            <a:avLst/>
          </a:prstGeom>
        </p:spPr>
        <p:txBody>
          <a:bodyPr vert="horz" lIns="91440" tIns="45720" rIns="0" bIns="45720" rtlCol="0" anchor="ctr"/>
          <a:lstStyle>
            <a:lvl1pPr algn="r">
              <a:defRPr sz="1000">
                <a:solidFill>
                  <a:schemeClr val="accent3">
                    <a:lumMod val="75000"/>
                  </a:schemeClr>
                </a:solidFill>
                <a:latin typeface="+mj-lt"/>
              </a:defRPr>
            </a:lvl1pPr>
          </a:lstStyle>
          <a:p>
            <a:fld id="{DDF5A8BD-E949-4BEE-BC04-18DF6B43ADBB}" type="slidenum">
              <a:rPr lang="de-DE" smtClean="0"/>
              <a:pPr/>
              <a:t>‹Nr.›</a:t>
            </a:fld>
            <a:endParaRPr lang="de-DE"/>
          </a:p>
        </p:txBody>
      </p:sp>
      <p:cxnSp>
        <p:nvCxnSpPr>
          <p:cNvPr id="45" name="Gerader Verbinder 44">
            <a:extLst>
              <a:ext uri="{FF2B5EF4-FFF2-40B4-BE49-F238E27FC236}">
                <a16:creationId xmlns:a16="http://schemas.microsoft.com/office/drawing/2014/main" id="{2BACD648-3D1E-46E1-A3AB-499BBA643307}"/>
              </a:ext>
            </a:extLst>
          </p:cNvPr>
          <p:cNvCxnSpPr>
            <a:cxnSpLocks/>
          </p:cNvCxnSpPr>
          <p:nvPr userDrawn="1"/>
        </p:nvCxnSpPr>
        <p:spPr>
          <a:xfrm>
            <a:off x="334963" y="1394461"/>
            <a:ext cx="373538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7" name="Gerader Verbinder 46">
            <a:extLst>
              <a:ext uri="{FF2B5EF4-FFF2-40B4-BE49-F238E27FC236}">
                <a16:creationId xmlns:a16="http://schemas.microsoft.com/office/drawing/2014/main" id="{5946B89E-BD8D-4743-8B86-DA334225BBB7}"/>
              </a:ext>
            </a:extLst>
          </p:cNvPr>
          <p:cNvCxnSpPr>
            <a:cxnSpLocks/>
          </p:cNvCxnSpPr>
          <p:nvPr userDrawn="1"/>
        </p:nvCxnSpPr>
        <p:spPr>
          <a:xfrm flipV="1">
            <a:off x="47625" y="0"/>
            <a:ext cx="0" cy="6858000"/>
          </a:xfrm>
          <a:prstGeom prst="line">
            <a:avLst/>
          </a:prstGeom>
          <a:ln w="111125"/>
        </p:spPr>
        <p:style>
          <a:lnRef idx="1">
            <a:schemeClr val="accent1"/>
          </a:lnRef>
          <a:fillRef idx="0">
            <a:schemeClr val="accent1"/>
          </a:fillRef>
          <a:effectRef idx="0">
            <a:schemeClr val="accent1"/>
          </a:effectRef>
          <a:fontRef idx="minor">
            <a:schemeClr val="tx1"/>
          </a:fontRef>
        </p:style>
      </p:cxnSp>
      <p:cxnSp>
        <p:nvCxnSpPr>
          <p:cNvPr id="50" name="Gerader Verbinder 49">
            <a:extLst>
              <a:ext uri="{FF2B5EF4-FFF2-40B4-BE49-F238E27FC236}">
                <a16:creationId xmlns:a16="http://schemas.microsoft.com/office/drawing/2014/main" id="{878E311B-F7E1-4DE3-B23B-DE645F3ADA5C}"/>
              </a:ext>
            </a:extLst>
          </p:cNvPr>
          <p:cNvCxnSpPr>
            <a:cxnSpLocks/>
          </p:cNvCxnSpPr>
          <p:nvPr userDrawn="1"/>
        </p:nvCxnSpPr>
        <p:spPr>
          <a:xfrm>
            <a:off x="10264559" y="6459041"/>
            <a:ext cx="0" cy="287378"/>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7707559"/>
      </p:ext>
    </p:extLst>
  </p:cSld>
  <p:clrMap bg1="lt1" tx1="dk1" bg2="lt2" tx2="dk2" accent1="accent1" accent2="accent2" accent3="accent3" accent4="accent4" accent5="accent5" accent6="accent6" hlink="hlink" folHlink="folHlink"/>
  <p:sldLayoutIdLst>
    <p:sldLayoutId id="2147483703" r:id="rId1"/>
    <p:sldLayoutId id="2147483735" r:id="rId2"/>
    <p:sldLayoutId id="2147483733" r:id="rId3"/>
    <p:sldLayoutId id="2147483717" r:id="rId4"/>
    <p:sldLayoutId id="2147483704" r:id="rId5"/>
    <p:sldLayoutId id="2147483705" r:id="rId6"/>
    <p:sldLayoutId id="2147483708" r:id="rId7"/>
    <p:sldLayoutId id="2147483719" r:id="rId8"/>
    <p:sldLayoutId id="2147483721" r:id="rId9"/>
    <p:sldLayoutId id="2147483723" r:id="rId10"/>
    <p:sldLayoutId id="2147483725" r:id="rId11"/>
    <p:sldLayoutId id="2147483727" r:id="rId12"/>
    <p:sldLayoutId id="2147483729" r:id="rId13"/>
    <p:sldLayoutId id="2147483731" r:id="rId14"/>
    <p:sldLayoutId id="2147483707" r:id="rId15"/>
    <p:sldLayoutId id="2147483734" r:id="rId16"/>
  </p:sldLayoutIdLst>
  <p:hf hdr="0" dt="0"/>
  <p:txStyles>
    <p:titleStyle>
      <a:lvl1pPr algn="l" defTabSz="914400" rtl="0" eaLnBrk="1" latinLnBrk="0" hangingPunct="1">
        <a:lnSpc>
          <a:spcPct val="90000"/>
        </a:lnSpc>
        <a:spcBef>
          <a:spcPct val="0"/>
        </a:spcBef>
        <a:buNone/>
        <a:defRPr sz="3600" kern="1200" cap="none" baseline="0">
          <a:solidFill>
            <a:schemeClr val="accent3">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HelveticaNeue LT 45 Light" panose="020B0403020202020204" pitchFamily="34" charset="0"/>
        <a:buChar char="•"/>
        <a:defRPr sz="2400" kern="1200">
          <a:solidFill>
            <a:schemeClr val="accent3">
              <a:lumMod val="75000"/>
            </a:schemeClr>
          </a:solidFill>
          <a:latin typeface="+mj-lt"/>
          <a:ea typeface="+mn-ea"/>
          <a:cs typeface="+mn-cs"/>
        </a:defRPr>
      </a:lvl1pPr>
      <a:lvl2pPr marL="542925" indent="-228600" algn="l" defTabSz="914400" rtl="0" eaLnBrk="1" latinLnBrk="0" hangingPunct="1">
        <a:lnSpc>
          <a:spcPct val="90000"/>
        </a:lnSpc>
        <a:spcBef>
          <a:spcPts val="500"/>
        </a:spcBef>
        <a:buFont typeface="Symbol" panose="05050102010706020507" pitchFamily="18" charset="2"/>
        <a:buChar char="-"/>
        <a:defRPr sz="2000" kern="1200">
          <a:solidFill>
            <a:schemeClr val="accent3">
              <a:lumMod val="75000"/>
            </a:schemeClr>
          </a:solidFill>
          <a:latin typeface="+mj-lt"/>
          <a:ea typeface="+mn-ea"/>
          <a:cs typeface="+mn-cs"/>
        </a:defRPr>
      </a:lvl2pPr>
      <a:lvl3pPr marL="895350" indent="-228600" algn="l" defTabSz="914400" rtl="0" eaLnBrk="1" latinLnBrk="0" hangingPunct="1">
        <a:lnSpc>
          <a:spcPct val="90000"/>
        </a:lnSpc>
        <a:spcBef>
          <a:spcPts val="500"/>
        </a:spcBef>
        <a:buFont typeface="Symbol" panose="05050102010706020507" pitchFamily="18" charset="2"/>
        <a:buChar char="-"/>
        <a:defRPr sz="1800" kern="1200">
          <a:solidFill>
            <a:schemeClr val="accent3">
              <a:lumMod val="75000"/>
            </a:schemeClr>
          </a:solidFill>
          <a:latin typeface="+mj-lt"/>
          <a:ea typeface="+mn-ea"/>
          <a:cs typeface="+mn-cs"/>
        </a:defRPr>
      </a:lvl3pPr>
      <a:lvl4pPr marL="1257300" indent="-228600" algn="l" defTabSz="914400" rtl="0" eaLnBrk="1" latinLnBrk="0" hangingPunct="1">
        <a:lnSpc>
          <a:spcPct val="90000"/>
        </a:lnSpc>
        <a:spcBef>
          <a:spcPts val="500"/>
        </a:spcBef>
        <a:buFont typeface="Symbol" panose="05050102010706020507" pitchFamily="18" charset="2"/>
        <a:buChar char="-"/>
        <a:defRPr sz="1600" kern="1200">
          <a:solidFill>
            <a:schemeClr val="accent3">
              <a:lumMod val="75000"/>
            </a:schemeClr>
          </a:solidFill>
          <a:latin typeface="+mj-lt"/>
          <a:ea typeface="+mn-ea"/>
          <a:cs typeface="+mn-cs"/>
        </a:defRPr>
      </a:lvl4pPr>
      <a:lvl5pPr marL="1619250" indent="-228600" algn="l" defTabSz="914400" rtl="0" eaLnBrk="1" latinLnBrk="0" hangingPunct="1">
        <a:lnSpc>
          <a:spcPct val="90000"/>
        </a:lnSpc>
        <a:spcBef>
          <a:spcPts val="500"/>
        </a:spcBef>
        <a:buFont typeface="Symbol" panose="05050102010706020507" pitchFamily="18" charset="2"/>
        <a:buChar char="-"/>
        <a:tabLst/>
        <a:defRPr sz="1600" kern="1200">
          <a:solidFill>
            <a:schemeClr val="accent3">
              <a:lumMod val="7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0">
          <p15:clr>
            <a:srgbClr val="F26B43"/>
          </p15:clr>
        </p15:guide>
        <p15:guide id="2" pos="211">
          <p15:clr>
            <a:srgbClr val="F26B43"/>
          </p15:clr>
        </p15:guide>
        <p15:guide id="3" pos="7469">
          <p15:clr>
            <a:srgbClr val="F26B43"/>
          </p15:clr>
        </p15:guide>
        <p15:guide id="4" orient="horz" pos="3997">
          <p15:clr>
            <a:srgbClr val="F26B43"/>
          </p15:clr>
        </p15:guide>
        <p15:guide id="5" orient="horz" pos="1162">
          <p15:clr>
            <a:srgbClr val="F26B43"/>
          </p15:clr>
        </p15:guide>
        <p15:guide id="6" orient="horz" pos="386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754A90D5-DEB0-4361-B470-31FF3A2D7AE2}"/>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10417480" y="6413692"/>
            <a:ext cx="1439558" cy="344524"/>
          </a:xfrm>
          <a:prstGeom prst="rect">
            <a:avLst/>
          </a:prstGeom>
        </p:spPr>
      </p:pic>
      <p:cxnSp>
        <p:nvCxnSpPr>
          <p:cNvPr id="48" name="Gerader Verbinder 47">
            <a:extLst>
              <a:ext uri="{FF2B5EF4-FFF2-40B4-BE49-F238E27FC236}">
                <a16:creationId xmlns:a16="http://schemas.microsoft.com/office/drawing/2014/main" id="{0352C704-5A3D-4554-85E2-945CB90A1A92}"/>
              </a:ext>
            </a:extLst>
          </p:cNvPr>
          <p:cNvCxnSpPr>
            <a:cxnSpLocks/>
          </p:cNvCxnSpPr>
          <p:nvPr userDrawn="1"/>
        </p:nvCxnSpPr>
        <p:spPr>
          <a:xfrm>
            <a:off x="338138" y="6347460"/>
            <a:ext cx="1151211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elplatzhalter 1">
            <a:extLst>
              <a:ext uri="{FF2B5EF4-FFF2-40B4-BE49-F238E27FC236}">
                <a16:creationId xmlns:a16="http://schemas.microsoft.com/office/drawing/2014/main" id="{8D50C921-7AF3-4317-9E13-4AC6AF2296AA}"/>
              </a:ext>
            </a:extLst>
          </p:cNvPr>
          <p:cNvSpPr>
            <a:spLocks noGrp="1"/>
          </p:cNvSpPr>
          <p:nvPr>
            <p:ph type="title"/>
          </p:nvPr>
        </p:nvSpPr>
        <p:spPr>
          <a:xfrm>
            <a:off x="334963" y="333379"/>
            <a:ext cx="11522074" cy="1032506"/>
          </a:xfrm>
          <a:prstGeom prst="rect">
            <a:avLst/>
          </a:prstGeom>
        </p:spPr>
        <p:txBody>
          <a:bodyPr vert="horz" lIns="0" tIns="45720" rIns="0" bIns="72000" rtlCol="0" anchor="b">
            <a:noAutofit/>
          </a:bodyPr>
          <a:lstStyle/>
          <a:p>
            <a:r>
              <a:rPr lang="de-DE" dirty="0"/>
              <a:t>Mastertitelformat bearbeiten</a:t>
            </a:r>
          </a:p>
        </p:txBody>
      </p:sp>
      <p:sp>
        <p:nvSpPr>
          <p:cNvPr id="3" name="Textplatzhalter 2">
            <a:extLst>
              <a:ext uri="{FF2B5EF4-FFF2-40B4-BE49-F238E27FC236}">
                <a16:creationId xmlns:a16="http://schemas.microsoft.com/office/drawing/2014/main" id="{B681B983-CEEF-47D3-B878-546B66B7B033}"/>
              </a:ext>
            </a:extLst>
          </p:cNvPr>
          <p:cNvSpPr>
            <a:spLocks noGrp="1"/>
          </p:cNvSpPr>
          <p:nvPr>
            <p:ph type="body" idx="1"/>
          </p:nvPr>
        </p:nvSpPr>
        <p:spPr>
          <a:xfrm>
            <a:off x="334963" y="1844675"/>
            <a:ext cx="11522074" cy="4285159"/>
          </a:xfrm>
          <a:prstGeom prst="rect">
            <a:avLst/>
          </a:prstGeom>
        </p:spPr>
        <p:txBody>
          <a:bodyPr vert="horz" lIns="0" tIns="90000" rIns="0" bIns="45720" rtlCol="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a:extLst>
              <a:ext uri="{FF2B5EF4-FFF2-40B4-BE49-F238E27FC236}">
                <a16:creationId xmlns:a16="http://schemas.microsoft.com/office/drawing/2014/main" id="{8A2508DD-A18A-4426-807A-758578D6E009}"/>
              </a:ext>
            </a:extLst>
          </p:cNvPr>
          <p:cNvSpPr>
            <a:spLocks noGrp="1"/>
          </p:cNvSpPr>
          <p:nvPr>
            <p:ph type="ftr" sz="quarter" idx="3"/>
          </p:nvPr>
        </p:nvSpPr>
        <p:spPr>
          <a:xfrm>
            <a:off x="334962" y="6459041"/>
            <a:ext cx="5341929" cy="287378"/>
          </a:xfrm>
          <a:prstGeom prst="rect">
            <a:avLst/>
          </a:prstGeom>
        </p:spPr>
        <p:txBody>
          <a:bodyPr vert="horz" lIns="0" tIns="45720" rIns="91440" bIns="45720" rtlCol="0" anchor="ctr"/>
          <a:lstStyle>
            <a:lvl1pPr algn="l">
              <a:defRPr sz="1000">
                <a:solidFill>
                  <a:schemeClr val="accent3">
                    <a:lumMod val="75000"/>
                  </a:schemeClr>
                </a:solidFill>
                <a:latin typeface="+mj-lt"/>
              </a:defRPr>
            </a:lvl1pPr>
          </a:lstStyle>
          <a:p>
            <a:r>
              <a:rPr lang="de-DE"/>
              <a:t>Sambia: Lions WaSH-Projekt 2023/2024</a:t>
            </a:r>
            <a:endParaRPr lang="de-DE" dirty="0"/>
          </a:p>
        </p:txBody>
      </p:sp>
      <p:sp>
        <p:nvSpPr>
          <p:cNvPr id="6" name="Foliennummernplatzhalter 5">
            <a:extLst>
              <a:ext uri="{FF2B5EF4-FFF2-40B4-BE49-F238E27FC236}">
                <a16:creationId xmlns:a16="http://schemas.microsoft.com/office/drawing/2014/main" id="{E74EFC11-A511-4A44-8FE4-FA8713296939}"/>
              </a:ext>
            </a:extLst>
          </p:cNvPr>
          <p:cNvSpPr>
            <a:spLocks noGrp="1"/>
          </p:cNvSpPr>
          <p:nvPr>
            <p:ph type="sldNum" sz="quarter" idx="4"/>
          </p:nvPr>
        </p:nvSpPr>
        <p:spPr>
          <a:xfrm>
            <a:off x="7351960" y="6459041"/>
            <a:ext cx="2743200" cy="287378"/>
          </a:xfrm>
          <a:prstGeom prst="rect">
            <a:avLst/>
          </a:prstGeom>
        </p:spPr>
        <p:txBody>
          <a:bodyPr vert="horz" lIns="91440" tIns="45720" rIns="0" bIns="45720" rtlCol="0" anchor="ctr"/>
          <a:lstStyle>
            <a:lvl1pPr algn="r">
              <a:defRPr sz="1000">
                <a:solidFill>
                  <a:schemeClr val="accent3">
                    <a:lumMod val="75000"/>
                  </a:schemeClr>
                </a:solidFill>
                <a:latin typeface="+mj-lt"/>
              </a:defRPr>
            </a:lvl1pPr>
          </a:lstStyle>
          <a:p>
            <a:fld id="{DDF5A8BD-E949-4BEE-BC04-18DF6B43ADBB}" type="slidenum">
              <a:rPr lang="de-DE" smtClean="0"/>
              <a:pPr/>
              <a:t>‹Nr.›</a:t>
            </a:fld>
            <a:endParaRPr lang="de-DE"/>
          </a:p>
        </p:txBody>
      </p:sp>
      <p:cxnSp>
        <p:nvCxnSpPr>
          <p:cNvPr id="45" name="Gerader Verbinder 44">
            <a:extLst>
              <a:ext uri="{FF2B5EF4-FFF2-40B4-BE49-F238E27FC236}">
                <a16:creationId xmlns:a16="http://schemas.microsoft.com/office/drawing/2014/main" id="{2BACD648-3D1E-46E1-A3AB-499BBA643307}"/>
              </a:ext>
            </a:extLst>
          </p:cNvPr>
          <p:cNvCxnSpPr>
            <a:cxnSpLocks/>
          </p:cNvCxnSpPr>
          <p:nvPr userDrawn="1"/>
        </p:nvCxnSpPr>
        <p:spPr>
          <a:xfrm>
            <a:off x="334963" y="1394461"/>
            <a:ext cx="373538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7" name="Gerader Verbinder 46">
            <a:extLst>
              <a:ext uri="{FF2B5EF4-FFF2-40B4-BE49-F238E27FC236}">
                <a16:creationId xmlns:a16="http://schemas.microsoft.com/office/drawing/2014/main" id="{5946B89E-BD8D-4743-8B86-DA334225BBB7}"/>
              </a:ext>
            </a:extLst>
          </p:cNvPr>
          <p:cNvCxnSpPr>
            <a:cxnSpLocks/>
          </p:cNvCxnSpPr>
          <p:nvPr userDrawn="1"/>
        </p:nvCxnSpPr>
        <p:spPr>
          <a:xfrm flipV="1">
            <a:off x="47625" y="0"/>
            <a:ext cx="0" cy="6858000"/>
          </a:xfrm>
          <a:prstGeom prst="line">
            <a:avLst/>
          </a:prstGeom>
          <a:ln w="111125"/>
        </p:spPr>
        <p:style>
          <a:lnRef idx="1">
            <a:schemeClr val="accent1"/>
          </a:lnRef>
          <a:fillRef idx="0">
            <a:schemeClr val="accent1"/>
          </a:fillRef>
          <a:effectRef idx="0">
            <a:schemeClr val="accent1"/>
          </a:effectRef>
          <a:fontRef idx="minor">
            <a:schemeClr val="tx1"/>
          </a:fontRef>
        </p:style>
      </p:cxnSp>
      <p:cxnSp>
        <p:nvCxnSpPr>
          <p:cNvPr id="50" name="Gerader Verbinder 49">
            <a:extLst>
              <a:ext uri="{FF2B5EF4-FFF2-40B4-BE49-F238E27FC236}">
                <a16:creationId xmlns:a16="http://schemas.microsoft.com/office/drawing/2014/main" id="{878E311B-F7E1-4DE3-B23B-DE645F3ADA5C}"/>
              </a:ext>
            </a:extLst>
          </p:cNvPr>
          <p:cNvCxnSpPr>
            <a:cxnSpLocks/>
          </p:cNvCxnSpPr>
          <p:nvPr userDrawn="1"/>
        </p:nvCxnSpPr>
        <p:spPr>
          <a:xfrm>
            <a:off x="10264559" y="6459041"/>
            <a:ext cx="0" cy="287378"/>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4647806"/>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52"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3" r:id="rId17"/>
  </p:sldLayoutIdLst>
  <p:hf hdr="0" dt="0"/>
  <p:txStyles>
    <p:titleStyle>
      <a:lvl1pPr algn="l" defTabSz="914400" rtl="0" eaLnBrk="1" latinLnBrk="0" hangingPunct="1">
        <a:lnSpc>
          <a:spcPct val="90000"/>
        </a:lnSpc>
        <a:spcBef>
          <a:spcPct val="0"/>
        </a:spcBef>
        <a:buNone/>
        <a:defRPr sz="3600" kern="1200" cap="none" baseline="0">
          <a:solidFill>
            <a:schemeClr val="accent3">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HelveticaNeue LT 45 Light" panose="020B0403020202020204" pitchFamily="34" charset="0"/>
        <a:buChar char="•"/>
        <a:defRPr sz="2400" kern="1200">
          <a:solidFill>
            <a:schemeClr val="accent3">
              <a:lumMod val="75000"/>
            </a:schemeClr>
          </a:solidFill>
          <a:latin typeface="+mj-lt"/>
          <a:ea typeface="+mn-ea"/>
          <a:cs typeface="+mn-cs"/>
        </a:defRPr>
      </a:lvl1pPr>
      <a:lvl2pPr marL="542925" indent="-228600" algn="l" defTabSz="914400" rtl="0" eaLnBrk="1" latinLnBrk="0" hangingPunct="1">
        <a:lnSpc>
          <a:spcPct val="90000"/>
        </a:lnSpc>
        <a:spcBef>
          <a:spcPts val="500"/>
        </a:spcBef>
        <a:buFont typeface="Symbol" panose="05050102010706020507" pitchFamily="18" charset="2"/>
        <a:buChar char="-"/>
        <a:defRPr sz="2000" kern="1200">
          <a:solidFill>
            <a:schemeClr val="accent3">
              <a:lumMod val="75000"/>
            </a:schemeClr>
          </a:solidFill>
          <a:latin typeface="+mj-lt"/>
          <a:ea typeface="+mn-ea"/>
          <a:cs typeface="+mn-cs"/>
        </a:defRPr>
      </a:lvl2pPr>
      <a:lvl3pPr marL="895350" indent="-228600" algn="l" defTabSz="914400" rtl="0" eaLnBrk="1" latinLnBrk="0" hangingPunct="1">
        <a:lnSpc>
          <a:spcPct val="90000"/>
        </a:lnSpc>
        <a:spcBef>
          <a:spcPts val="500"/>
        </a:spcBef>
        <a:buFont typeface="Symbol" panose="05050102010706020507" pitchFamily="18" charset="2"/>
        <a:buChar char="-"/>
        <a:defRPr sz="1800" kern="1200">
          <a:solidFill>
            <a:schemeClr val="accent3">
              <a:lumMod val="75000"/>
            </a:schemeClr>
          </a:solidFill>
          <a:latin typeface="+mj-lt"/>
          <a:ea typeface="+mn-ea"/>
          <a:cs typeface="+mn-cs"/>
        </a:defRPr>
      </a:lvl3pPr>
      <a:lvl4pPr marL="1257300" indent="-228600" algn="l" defTabSz="914400" rtl="0" eaLnBrk="1" latinLnBrk="0" hangingPunct="1">
        <a:lnSpc>
          <a:spcPct val="90000"/>
        </a:lnSpc>
        <a:spcBef>
          <a:spcPts val="500"/>
        </a:spcBef>
        <a:buFont typeface="Symbol" panose="05050102010706020507" pitchFamily="18" charset="2"/>
        <a:buChar char="-"/>
        <a:defRPr sz="1600" kern="1200">
          <a:solidFill>
            <a:schemeClr val="accent3">
              <a:lumMod val="75000"/>
            </a:schemeClr>
          </a:solidFill>
          <a:latin typeface="+mj-lt"/>
          <a:ea typeface="+mn-ea"/>
          <a:cs typeface="+mn-cs"/>
        </a:defRPr>
      </a:lvl4pPr>
      <a:lvl5pPr marL="1619250" indent="-228600" algn="l" defTabSz="914400" rtl="0" eaLnBrk="1" latinLnBrk="0" hangingPunct="1">
        <a:lnSpc>
          <a:spcPct val="90000"/>
        </a:lnSpc>
        <a:spcBef>
          <a:spcPts val="500"/>
        </a:spcBef>
        <a:buFont typeface="Symbol" panose="05050102010706020507" pitchFamily="18" charset="2"/>
        <a:buChar char="-"/>
        <a:tabLst/>
        <a:defRPr sz="1600" kern="1200">
          <a:solidFill>
            <a:schemeClr val="accent3">
              <a:lumMod val="7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0">
          <p15:clr>
            <a:srgbClr val="F26B43"/>
          </p15:clr>
        </p15:guide>
        <p15:guide id="2" pos="211">
          <p15:clr>
            <a:srgbClr val="F26B43"/>
          </p15:clr>
        </p15:guide>
        <p15:guide id="3" pos="7469">
          <p15:clr>
            <a:srgbClr val="F26B43"/>
          </p15:clr>
        </p15:guide>
        <p15:guide id="4" orient="horz" pos="3997">
          <p15:clr>
            <a:srgbClr val="F26B43"/>
          </p15:clr>
        </p15:guide>
        <p15:guide id="5" orient="horz" pos="1162">
          <p15:clr>
            <a:srgbClr val="F26B43"/>
          </p15:clr>
        </p15:guide>
        <p15:guide id="6" orient="horz" pos="386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3" name="Grafik 52">
            <a:extLst>
              <a:ext uri="{FF2B5EF4-FFF2-40B4-BE49-F238E27FC236}">
                <a16:creationId xmlns:a16="http://schemas.microsoft.com/office/drawing/2014/main" id="{D2D1676A-DE4E-42D1-AB23-745C7DD2A986}"/>
              </a:ext>
            </a:extLst>
          </p:cNvPr>
          <p:cNvPicPr>
            <a:picLocks noChangeAspect="1"/>
          </p:cNvPicPr>
          <p:nvPr userDrawn="1"/>
        </p:nvPicPr>
        <p:blipFill>
          <a:blip r:embed="rId16" cstate="email">
            <a:extLst>
              <a:ext uri="{28A0092B-C50C-407E-A947-70E740481C1C}">
                <a14:useLocalDpi xmlns:a14="http://schemas.microsoft.com/office/drawing/2010/main"/>
              </a:ext>
            </a:extLst>
          </a:blip>
          <a:srcRect/>
          <a:stretch/>
        </p:blipFill>
        <p:spPr>
          <a:xfrm>
            <a:off x="10417479" y="6459253"/>
            <a:ext cx="1438020" cy="301357"/>
          </a:xfrm>
          <a:prstGeom prst="rect">
            <a:avLst/>
          </a:prstGeom>
        </p:spPr>
      </p:pic>
      <p:cxnSp>
        <p:nvCxnSpPr>
          <p:cNvPr id="48" name="Gerader Verbinder 47">
            <a:extLst>
              <a:ext uri="{FF2B5EF4-FFF2-40B4-BE49-F238E27FC236}">
                <a16:creationId xmlns:a16="http://schemas.microsoft.com/office/drawing/2014/main" id="{0352C704-5A3D-4554-85E2-945CB90A1A92}"/>
              </a:ext>
            </a:extLst>
          </p:cNvPr>
          <p:cNvCxnSpPr>
            <a:cxnSpLocks/>
          </p:cNvCxnSpPr>
          <p:nvPr userDrawn="1"/>
        </p:nvCxnSpPr>
        <p:spPr>
          <a:xfrm>
            <a:off x="338138" y="6347460"/>
            <a:ext cx="1151211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elplatzhalter 1">
            <a:extLst>
              <a:ext uri="{FF2B5EF4-FFF2-40B4-BE49-F238E27FC236}">
                <a16:creationId xmlns:a16="http://schemas.microsoft.com/office/drawing/2014/main" id="{8D50C921-7AF3-4317-9E13-4AC6AF2296AA}"/>
              </a:ext>
            </a:extLst>
          </p:cNvPr>
          <p:cNvSpPr>
            <a:spLocks noGrp="1"/>
          </p:cNvSpPr>
          <p:nvPr>
            <p:ph type="title"/>
          </p:nvPr>
        </p:nvSpPr>
        <p:spPr>
          <a:xfrm>
            <a:off x="334963" y="333379"/>
            <a:ext cx="11522074" cy="1032506"/>
          </a:xfrm>
          <a:prstGeom prst="rect">
            <a:avLst/>
          </a:prstGeom>
        </p:spPr>
        <p:txBody>
          <a:bodyPr vert="horz" lIns="0" tIns="45720" rIns="0" bIns="72000" rtlCol="0" anchor="b">
            <a:noAutofit/>
          </a:bodyPr>
          <a:lstStyle/>
          <a:p>
            <a:r>
              <a:rPr lang="de-DE"/>
              <a:t>Mastertitelformat bearbeiten</a:t>
            </a:r>
          </a:p>
        </p:txBody>
      </p:sp>
      <p:sp>
        <p:nvSpPr>
          <p:cNvPr id="3" name="Textplatzhalter 2">
            <a:extLst>
              <a:ext uri="{FF2B5EF4-FFF2-40B4-BE49-F238E27FC236}">
                <a16:creationId xmlns:a16="http://schemas.microsoft.com/office/drawing/2014/main" id="{B681B983-CEEF-47D3-B878-546B66B7B033}"/>
              </a:ext>
            </a:extLst>
          </p:cNvPr>
          <p:cNvSpPr>
            <a:spLocks noGrp="1"/>
          </p:cNvSpPr>
          <p:nvPr>
            <p:ph type="body" idx="1"/>
          </p:nvPr>
        </p:nvSpPr>
        <p:spPr>
          <a:xfrm>
            <a:off x="334963" y="1844675"/>
            <a:ext cx="11522074" cy="4285159"/>
          </a:xfrm>
          <a:prstGeom prst="rect">
            <a:avLst/>
          </a:prstGeom>
        </p:spPr>
        <p:txBody>
          <a:bodyPr vert="horz" lIns="0" tIns="90000" rIns="0" bIns="45720" rtlCol="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a:extLst>
              <a:ext uri="{FF2B5EF4-FFF2-40B4-BE49-F238E27FC236}">
                <a16:creationId xmlns:a16="http://schemas.microsoft.com/office/drawing/2014/main" id="{8A2508DD-A18A-4426-807A-758578D6E009}"/>
              </a:ext>
            </a:extLst>
          </p:cNvPr>
          <p:cNvSpPr>
            <a:spLocks noGrp="1"/>
          </p:cNvSpPr>
          <p:nvPr>
            <p:ph type="ftr" sz="quarter" idx="3"/>
          </p:nvPr>
        </p:nvSpPr>
        <p:spPr>
          <a:xfrm>
            <a:off x="334962" y="6459041"/>
            <a:ext cx="5341929" cy="287378"/>
          </a:xfrm>
          <a:prstGeom prst="rect">
            <a:avLst/>
          </a:prstGeom>
        </p:spPr>
        <p:txBody>
          <a:bodyPr vert="horz" lIns="0" tIns="45720" rIns="91440" bIns="45720" rtlCol="0" anchor="ctr"/>
          <a:lstStyle>
            <a:lvl1pPr algn="l">
              <a:defRPr sz="1000">
                <a:solidFill>
                  <a:schemeClr val="accent3">
                    <a:lumMod val="75000"/>
                  </a:schemeClr>
                </a:solidFill>
                <a:latin typeface="+mj-lt"/>
              </a:defRPr>
            </a:lvl1pPr>
          </a:lstStyle>
          <a:p>
            <a:r>
              <a:rPr lang="de-DE"/>
              <a:t>Sambia: Lions WaSH-Projekt 2023/2024</a:t>
            </a:r>
          </a:p>
        </p:txBody>
      </p:sp>
      <p:sp>
        <p:nvSpPr>
          <p:cNvPr id="6" name="Foliennummernplatzhalter 5">
            <a:extLst>
              <a:ext uri="{FF2B5EF4-FFF2-40B4-BE49-F238E27FC236}">
                <a16:creationId xmlns:a16="http://schemas.microsoft.com/office/drawing/2014/main" id="{E74EFC11-A511-4A44-8FE4-FA8713296939}"/>
              </a:ext>
            </a:extLst>
          </p:cNvPr>
          <p:cNvSpPr>
            <a:spLocks noGrp="1"/>
          </p:cNvSpPr>
          <p:nvPr>
            <p:ph type="sldNum" sz="quarter" idx="4"/>
          </p:nvPr>
        </p:nvSpPr>
        <p:spPr>
          <a:xfrm>
            <a:off x="7351960" y="6459041"/>
            <a:ext cx="2743200" cy="287378"/>
          </a:xfrm>
          <a:prstGeom prst="rect">
            <a:avLst/>
          </a:prstGeom>
        </p:spPr>
        <p:txBody>
          <a:bodyPr vert="horz" lIns="91440" tIns="45720" rIns="0" bIns="45720" rtlCol="0" anchor="ctr"/>
          <a:lstStyle>
            <a:lvl1pPr algn="r">
              <a:defRPr sz="1000">
                <a:solidFill>
                  <a:schemeClr val="accent3">
                    <a:lumMod val="75000"/>
                  </a:schemeClr>
                </a:solidFill>
                <a:latin typeface="+mj-lt"/>
              </a:defRPr>
            </a:lvl1pPr>
          </a:lstStyle>
          <a:p>
            <a:fld id="{DDF5A8BD-E949-4BEE-BC04-18DF6B43ADBB}" type="slidenum">
              <a:rPr lang="de-DE" smtClean="0"/>
              <a:pPr/>
              <a:t>‹Nr.›</a:t>
            </a:fld>
            <a:endParaRPr lang="de-DE"/>
          </a:p>
        </p:txBody>
      </p:sp>
      <p:cxnSp>
        <p:nvCxnSpPr>
          <p:cNvPr id="45" name="Gerader Verbinder 44">
            <a:extLst>
              <a:ext uri="{FF2B5EF4-FFF2-40B4-BE49-F238E27FC236}">
                <a16:creationId xmlns:a16="http://schemas.microsoft.com/office/drawing/2014/main" id="{2BACD648-3D1E-46E1-A3AB-499BBA643307}"/>
              </a:ext>
            </a:extLst>
          </p:cNvPr>
          <p:cNvCxnSpPr>
            <a:cxnSpLocks/>
          </p:cNvCxnSpPr>
          <p:nvPr userDrawn="1"/>
        </p:nvCxnSpPr>
        <p:spPr>
          <a:xfrm>
            <a:off x="334963" y="1394461"/>
            <a:ext cx="373538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7" name="Gerader Verbinder 46">
            <a:extLst>
              <a:ext uri="{FF2B5EF4-FFF2-40B4-BE49-F238E27FC236}">
                <a16:creationId xmlns:a16="http://schemas.microsoft.com/office/drawing/2014/main" id="{5946B89E-BD8D-4743-8B86-DA334225BBB7}"/>
              </a:ext>
            </a:extLst>
          </p:cNvPr>
          <p:cNvCxnSpPr>
            <a:cxnSpLocks/>
          </p:cNvCxnSpPr>
          <p:nvPr userDrawn="1"/>
        </p:nvCxnSpPr>
        <p:spPr>
          <a:xfrm flipV="1">
            <a:off x="47625" y="0"/>
            <a:ext cx="0" cy="6858000"/>
          </a:xfrm>
          <a:prstGeom prst="line">
            <a:avLst/>
          </a:prstGeom>
          <a:ln w="111125"/>
        </p:spPr>
        <p:style>
          <a:lnRef idx="1">
            <a:schemeClr val="accent1"/>
          </a:lnRef>
          <a:fillRef idx="0">
            <a:schemeClr val="accent1"/>
          </a:fillRef>
          <a:effectRef idx="0">
            <a:schemeClr val="accent1"/>
          </a:effectRef>
          <a:fontRef idx="minor">
            <a:schemeClr val="tx1"/>
          </a:fontRef>
        </p:style>
      </p:cxnSp>
      <p:cxnSp>
        <p:nvCxnSpPr>
          <p:cNvPr id="50" name="Gerader Verbinder 49">
            <a:extLst>
              <a:ext uri="{FF2B5EF4-FFF2-40B4-BE49-F238E27FC236}">
                <a16:creationId xmlns:a16="http://schemas.microsoft.com/office/drawing/2014/main" id="{878E311B-F7E1-4DE3-B23B-DE645F3ADA5C}"/>
              </a:ext>
            </a:extLst>
          </p:cNvPr>
          <p:cNvCxnSpPr>
            <a:cxnSpLocks/>
          </p:cNvCxnSpPr>
          <p:nvPr userDrawn="1"/>
        </p:nvCxnSpPr>
        <p:spPr>
          <a:xfrm>
            <a:off x="10264559" y="6459041"/>
            <a:ext cx="0" cy="287378"/>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2372559"/>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Lst>
  <p:hf hdr="0" dt="0"/>
  <p:txStyles>
    <p:titleStyle>
      <a:lvl1pPr algn="l" defTabSz="914400" rtl="0" eaLnBrk="1" latinLnBrk="0" hangingPunct="1">
        <a:lnSpc>
          <a:spcPct val="90000"/>
        </a:lnSpc>
        <a:spcBef>
          <a:spcPct val="0"/>
        </a:spcBef>
        <a:buNone/>
        <a:defRPr sz="3600" kern="1200" cap="all" baseline="0">
          <a:solidFill>
            <a:schemeClr val="accent3">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HelveticaNeue LT 45 Light" panose="020B0403020202020204" pitchFamily="34" charset="0"/>
        <a:buChar char="•"/>
        <a:defRPr sz="2400" kern="1200">
          <a:solidFill>
            <a:schemeClr val="accent3">
              <a:lumMod val="75000"/>
            </a:schemeClr>
          </a:solidFill>
          <a:latin typeface="+mj-lt"/>
          <a:ea typeface="+mn-ea"/>
          <a:cs typeface="+mn-cs"/>
        </a:defRPr>
      </a:lvl1pPr>
      <a:lvl2pPr marL="542925" indent="-228600" algn="l" defTabSz="914400" rtl="0" eaLnBrk="1" latinLnBrk="0" hangingPunct="1">
        <a:lnSpc>
          <a:spcPct val="90000"/>
        </a:lnSpc>
        <a:spcBef>
          <a:spcPts val="500"/>
        </a:spcBef>
        <a:buFont typeface="Symbol" panose="05050102010706020507" pitchFamily="18" charset="2"/>
        <a:buChar char="-"/>
        <a:defRPr sz="2000" kern="1200">
          <a:solidFill>
            <a:schemeClr val="accent3">
              <a:lumMod val="75000"/>
            </a:schemeClr>
          </a:solidFill>
          <a:latin typeface="+mj-lt"/>
          <a:ea typeface="+mn-ea"/>
          <a:cs typeface="+mn-cs"/>
        </a:defRPr>
      </a:lvl2pPr>
      <a:lvl3pPr marL="895350" indent="-228600" algn="l" defTabSz="914400" rtl="0" eaLnBrk="1" latinLnBrk="0" hangingPunct="1">
        <a:lnSpc>
          <a:spcPct val="90000"/>
        </a:lnSpc>
        <a:spcBef>
          <a:spcPts val="500"/>
        </a:spcBef>
        <a:buFont typeface="Symbol" panose="05050102010706020507" pitchFamily="18" charset="2"/>
        <a:buChar char="-"/>
        <a:defRPr sz="1800" kern="1200">
          <a:solidFill>
            <a:schemeClr val="accent3">
              <a:lumMod val="75000"/>
            </a:schemeClr>
          </a:solidFill>
          <a:latin typeface="+mj-lt"/>
          <a:ea typeface="+mn-ea"/>
          <a:cs typeface="+mn-cs"/>
        </a:defRPr>
      </a:lvl3pPr>
      <a:lvl4pPr marL="1257300" indent="-228600" algn="l" defTabSz="914400" rtl="0" eaLnBrk="1" latinLnBrk="0" hangingPunct="1">
        <a:lnSpc>
          <a:spcPct val="90000"/>
        </a:lnSpc>
        <a:spcBef>
          <a:spcPts val="500"/>
        </a:spcBef>
        <a:buFont typeface="Symbol" panose="05050102010706020507" pitchFamily="18" charset="2"/>
        <a:buChar char="-"/>
        <a:defRPr sz="1600" kern="1200">
          <a:solidFill>
            <a:schemeClr val="accent3">
              <a:lumMod val="75000"/>
            </a:schemeClr>
          </a:solidFill>
          <a:latin typeface="+mj-lt"/>
          <a:ea typeface="+mn-ea"/>
          <a:cs typeface="+mn-cs"/>
        </a:defRPr>
      </a:lvl4pPr>
      <a:lvl5pPr marL="1619250" indent="-228600" algn="l" defTabSz="914400" rtl="0" eaLnBrk="1" latinLnBrk="0" hangingPunct="1">
        <a:lnSpc>
          <a:spcPct val="90000"/>
        </a:lnSpc>
        <a:spcBef>
          <a:spcPts val="500"/>
        </a:spcBef>
        <a:buFont typeface="Symbol" panose="05050102010706020507" pitchFamily="18" charset="2"/>
        <a:buChar char="-"/>
        <a:tabLst/>
        <a:defRPr sz="1600" kern="1200">
          <a:solidFill>
            <a:schemeClr val="accent3">
              <a:lumMod val="7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0">
          <p15:clr>
            <a:srgbClr val="F26B43"/>
          </p15:clr>
        </p15:guide>
        <p15:guide id="2" pos="211">
          <p15:clr>
            <a:srgbClr val="F26B43"/>
          </p15:clr>
        </p15:guide>
        <p15:guide id="3" pos="7469">
          <p15:clr>
            <a:srgbClr val="F26B43"/>
          </p15:clr>
        </p15:guide>
        <p15:guide id="4" orient="horz" pos="3997">
          <p15:clr>
            <a:srgbClr val="F26B43"/>
          </p15:clr>
        </p15:guide>
        <p15:guide id="5" orient="horz" pos="1162">
          <p15:clr>
            <a:srgbClr val="F26B43"/>
          </p15:clr>
        </p15:guide>
        <p15:guide id="6" orient="horz" pos="386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754A90D5-DEB0-4361-B470-31FF3A2D7AE2}"/>
              </a:ext>
            </a:extLst>
          </p:cNvPr>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10417480" y="6413692"/>
            <a:ext cx="1439558" cy="344524"/>
          </a:xfrm>
          <a:prstGeom prst="rect">
            <a:avLst/>
          </a:prstGeom>
        </p:spPr>
      </p:pic>
      <p:cxnSp>
        <p:nvCxnSpPr>
          <p:cNvPr id="48" name="Gerader Verbinder 47">
            <a:extLst>
              <a:ext uri="{FF2B5EF4-FFF2-40B4-BE49-F238E27FC236}">
                <a16:creationId xmlns:a16="http://schemas.microsoft.com/office/drawing/2014/main" id="{0352C704-5A3D-4554-85E2-945CB90A1A92}"/>
              </a:ext>
            </a:extLst>
          </p:cNvPr>
          <p:cNvCxnSpPr>
            <a:cxnSpLocks/>
          </p:cNvCxnSpPr>
          <p:nvPr userDrawn="1"/>
        </p:nvCxnSpPr>
        <p:spPr>
          <a:xfrm>
            <a:off x="338138" y="6347460"/>
            <a:ext cx="1151211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elplatzhalter 1">
            <a:extLst>
              <a:ext uri="{FF2B5EF4-FFF2-40B4-BE49-F238E27FC236}">
                <a16:creationId xmlns:a16="http://schemas.microsoft.com/office/drawing/2014/main" id="{8D50C921-7AF3-4317-9E13-4AC6AF2296AA}"/>
              </a:ext>
            </a:extLst>
          </p:cNvPr>
          <p:cNvSpPr>
            <a:spLocks noGrp="1"/>
          </p:cNvSpPr>
          <p:nvPr>
            <p:ph type="title"/>
          </p:nvPr>
        </p:nvSpPr>
        <p:spPr>
          <a:xfrm>
            <a:off x="334963" y="333379"/>
            <a:ext cx="11522074" cy="1032506"/>
          </a:xfrm>
          <a:prstGeom prst="rect">
            <a:avLst/>
          </a:prstGeom>
        </p:spPr>
        <p:txBody>
          <a:bodyPr vert="horz" lIns="0" tIns="45720" rIns="0" bIns="72000" rtlCol="0" anchor="b">
            <a:noAutofit/>
          </a:bodyPr>
          <a:lstStyle/>
          <a:p>
            <a:r>
              <a:rPr lang="de-DE"/>
              <a:t>Mastertitelformat bearbeiten</a:t>
            </a:r>
          </a:p>
        </p:txBody>
      </p:sp>
      <p:sp>
        <p:nvSpPr>
          <p:cNvPr id="3" name="Textplatzhalter 2">
            <a:extLst>
              <a:ext uri="{FF2B5EF4-FFF2-40B4-BE49-F238E27FC236}">
                <a16:creationId xmlns:a16="http://schemas.microsoft.com/office/drawing/2014/main" id="{B681B983-CEEF-47D3-B878-546B66B7B033}"/>
              </a:ext>
            </a:extLst>
          </p:cNvPr>
          <p:cNvSpPr>
            <a:spLocks noGrp="1"/>
          </p:cNvSpPr>
          <p:nvPr>
            <p:ph type="body" idx="1"/>
          </p:nvPr>
        </p:nvSpPr>
        <p:spPr>
          <a:xfrm>
            <a:off x="334963" y="1844675"/>
            <a:ext cx="11522074" cy="4285159"/>
          </a:xfrm>
          <a:prstGeom prst="rect">
            <a:avLst/>
          </a:prstGeom>
        </p:spPr>
        <p:txBody>
          <a:bodyPr vert="horz" lIns="0" tIns="90000" rIns="0" bIns="45720" rtlCol="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a:extLst>
              <a:ext uri="{FF2B5EF4-FFF2-40B4-BE49-F238E27FC236}">
                <a16:creationId xmlns:a16="http://schemas.microsoft.com/office/drawing/2014/main" id="{8A2508DD-A18A-4426-807A-758578D6E009}"/>
              </a:ext>
            </a:extLst>
          </p:cNvPr>
          <p:cNvSpPr>
            <a:spLocks noGrp="1"/>
          </p:cNvSpPr>
          <p:nvPr>
            <p:ph type="ftr" sz="quarter" idx="3"/>
          </p:nvPr>
        </p:nvSpPr>
        <p:spPr>
          <a:xfrm>
            <a:off x="334962" y="6459041"/>
            <a:ext cx="5341929" cy="287378"/>
          </a:xfrm>
          <a:prstGeom prst="rect">
            <a:avLst/>
          </a:prstGeom>
        </p:spPr>
        <p:txBody>
          <a:bodyPr vert="horz" lIns="0" tIns="45720" rIns="91440" bIns="45720" rtlCol="0" anchor="ctr"/>
          <a:lstStyle>
            <a:lvl1pPr algn="l">
              <a:defRPr sz="1000">
                <a:solidFill>
                  <a:schemeClr val="accent3">
                    <a:lumMod val="75000"/>
                  </a:schemeClr>
                </a:solidFill>
                <a:latin typeface="+mj-lt"/>
              </a:defRPr>
            </a:lvl1pPr>
          </a:lstStyle>
          <a:p>
            <a:r>
              <a:rPr lang="de-DE"/>
              <a:t>Sambia: Lions WaSH-Projekt 2023/2024</a:t>
            </a:r>
          </a:p>
        </p:txBody>
      </p:sp>
      <p:sp>
        <p:nvSpPr>
          <p:cNvPr id="6" name="Foliennummernplatzhalter 5">
            <a:extLst>
              <a:ext uri="{FF2B5EF4-FFF2-40B4-BE49-F238E27FC236}">
                <a16:creationId xmlns:a16="http://schemas.microsoft.com/office/drawing/2014/main" id="{E74EFC11-A511-4A44-8FE4-FA8713296939}"/>
              </a:ext>
            </a:extLst>
          </p:cNvPr>
          <p:cNvSpPr>
            <a:spLocks noGrp="1"/>
          </p:cNvSpPr>
          <p:nvPr>
            <p:ph type="sldNum" sz="quarter" idx="4"/>
          </p:nvPr>
        </p:nvSpPr>
        <p:spPr>
          <a:xfrm>
            <a:off x="7351960" y="6459041"/>
            <a:ext cx="2743200" cy="287378"/>
          </a:xfrm>
          <a:prstGeom prst="rect">
            <a:avLst/>
          </a:prstGeom>
        </p:spPr>
        <p:txBody>
          <a:bodyPr vert="horz" lIns="91440" tIns="45720" rIns="0" bIns="45720" rtlCol="0" anchor="ctr"/>
          <a:lstStyle>
            <a:lvl1pPr algn="r">
              <a:defRPr sz="1000">
                <a:solidFill>
                  <a:schemeClr val="accent3">
                    <a:lumMod val="75000"/>
                  </a:schemeClr>
                </a:solidFill>
                <a:latin typeface="+mj-lt"/>
              </a:defRPr>
            </a:lvl1pPr>
          </a:lstStyle>
          <a:p>
            <a:fld id="{DDF5A8BD-E949-4BEE-BC04-18DF6B43ADBB}" type="slidenum">
              <a:rPr lang="de-DE" smtClean="0"/>
              <a:pPr/>
              <a:t>‹Nr.›</a:t>
            </a:fld>
            <a:endParaRPr lang="de-DE"/>
          </a:p>
        </p:txBody>
      </p:sp>
      <p:cxnSp>
        <p:nvCxnSpPr>
          <p:cNvPr id="45" name="Gerader Verbinder 44">
            <a:extLst>
              <a:ext uri="{FF2B5EF4-FFF2-40B4-BE49-F238E27FC236}">
                <a16:creationId xmlns:a16="http://schemas.microsoft.com/office/drawing/2014/main" id="{2BACD648-3D1E-46E1-A3AB-499BBA643307}"/>
              </a:ext>
            </a:extLst>
          </p:cNvPr>
          <p:cNvCxnSpPr>
            <a:cxnSpLocks/>
          </p:cNvCxnSpPr>
          <p:nvPr userDrawn="1"/>
        </p:nvCxnSpPr>
        <p:spPr>
          <a:xfrm>
            <a:off x="334963" y="1394461"/>
            <a:ext cx="373538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7" name="Gerader Verbinder 46">
            <a:extLst>
              <a:ext uri="{FF2B5EF4-FFF2-40B4-BE49-F238E27FC236}">
                <a16:creationId xmlns:a16="http://schemas.microsoft.com/office/drawing/2014/main" id="{5946B89E-BD8D-4743-8B86-DA334225BBB7}"/>
              </a:ext>
            </a:extLst>
          </p:cNvPr>
          <p:cNvCxnSpPr>
            <a:cxnSpLocks/>
          </p:cNvCxnSpPr>
          <p:nvPr userDrawn="1"/>
        </p:nvCxnSpPr>
        <p:spPr>
          <a:xfrm flipV="1">
            <a:off x="47625" y="0"/>
            <a:ext cx="0" cy="6858000"/>
          </a:xfrm>
          <a:prstGeom prst="line">
            <a:avLst/>
          </a:prstGeom>
          <a:ln w="111125"/>
        </p:spPr>
        <p:style>
          <a:lnRef idx="1">
            <a:schemeClr val="accent1"/>
          </a:lnRef>
          <a:fillRef idx="0">
            <a:schemeClr val="accent1"/>
          </a:fillRef>
          <a:effectRef idx="0">
            <a:schemeClr val="accent1"/>
          </a:effectRef>
          <a:fontRef idx="minor">
            <a:schemeClr val="tx1"/>
          </a:fontRef>
        </p:style>
      </p:cxnSp>
      <p:cxnSp>
        <p:nvCxnSpPr>
          <p:cNvPr id="50" name="Gerader Verbinder 49">
            <a:extLst>
              <a:ext uri="{FF2B5EF4-FFF2-40B4-BE49-F238E27FC236}">
                <a16:creationId xmlns:a16="http://schemas.microsoft.com/office/drawing/2014/main" id="{878E311B-F7E1-4DE3-B23B-DE645F3ADA5C}"/>
              </a:ext>
            </a:extLst>
          </p:cNvPr>
          <p:cNvCxnSpPr>
            <a:cxnSpLocks/>
          </p:cNvCxnSpPr>
          <p:nvPr userDrawn="1"/>
        </p:nvCxnSpPr>
        <p:spPr>
          <a:xfrm>
            <a:off x="10264559" y="6459041"/>
            <a:ext cx="0" cy="287378"/>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8668016"/>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 id="2147483785" r:id="rId16"/>
    <p:sldLayoutId id="2147483786" r:id="rId17"/>
    <p:sldLayoutId id="2147483787" r:id="rId18"/>
  </p:sldLayoutIdLst>
  <p:hf hdr="0" dt="0"/>
  <p:txStyles>
    <p:titleStyle>
      <a:lvl1pPr algn="l" defTabSz="914400" rtl="0" eaLnBrk="1" latinLnBrk="0" hangingPunct="1">
        <a:lnSpc>
          <a:spcPct val="90000"/>
        </a:lnSpc>
        <a:spcBef>
          <a:spcPct val="0"/>
        </a:spcBef>
        <a:buNone/>
        <a:defRPr sz="3600" kern="1200" cap="none" baseline="0">
          <a:solidFill>
            <a:schemeClr val="accent3">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HelveticaNeue LT 45 Light" panose="020B0403020202020204" pitchFamily="34" charset="0"/>
        <a:buChar char="•"/>
        <a:defRPr sz="2400" kern="1200">
          <a:solidFill>
            <a:schemeClr val="accent3">
              <a:lumMod val="75000"/>
            </a:schemeClr>
          </a:solidFill>
          <a:latin typeface="+mj-lt"/>
          <a:ea typeface="+mn-ea"/>
          <a:cs typeface="+mn-cs"/>
        </a:defRPr>
      </a:lvl1pPr>
      <a:lvl2pPr marL="542925" indent="-228600" algn="l" defTabSz="914400" rtl="0" eaLnBrk="1" latinLnBrk="0" hangingPunct="1">
        <a:lnSpc>
          <a:spcPct val="90000"/>
        </a:lnSpc>
        <a:spcBef>
          <a:spcPts val="500"/>
        </a:spcBef>
        <a:buFont typeface="Symbol" panose="05050102010706020507" pitchFamily="18" charset="2"/>
        <a:buChar char="-"/>
        <a:defRPr sz="2000" kern="1200">
          <a:solidFill>
            <a:schemeClr val="accent3">
              <a:lumMod val="75000"/>
            </a:schemeClr>
          </a:solidFill>
          <a:latin typeface="+mj-lt"/>
          <a:ea typeface="+mn-ea"/>
          <a:cs typeface="+mn-cs"/>
        </a:defRPr>
      </a:lvl2pPr>
      <a:lvl3pPr marL="895350" indent="-228600" algn="l" defTabSz="914400" rtl="0" eaLnBrk="1" latinLnBrk="0" hangingPunct="1">
        <a:lnSpc>
          <a:spcPct val="90000"/>
        </a:lnSpc>
        <a:spcBef>
          <a:spcPts val="500"/>
        </a:spcBef>
        <a:buFont typeface="Symbol" panose="05050102010706020507" pitchFamily="18" charset="2"/>
        <a:buChar char="-"/>
        <a:defRPr sz="1800" kern="1200">
          <a:solidFill>
            <a:schemeClr val="accent3">
              <a:lumMod val="75000"/>
            </a:schemeClr>
          </a:solidFill>
          <a:latin typeface="+mj-lt"/>
          <a:ea typeface="+mn-ea"/>
          <a:cs typeface="+mn-cs"/>
        </a:defRPr>
      </a:lvl3pPr>
      <a:lvl4pPr marL="1257300" indent="-228600" algn="l" defTabSz="914400" rtl="0" eaLnBrk="1" latinLnBrk="0" hangingPunct="1">
        <a:lnSpc>
          <a:spcPct val="90000"/>
        </a:lnSpc>
        <a:spcBef>
          <a:spcPts val="500"/>
        </a:spcBef>
        <a:buFont typeface="Symbol" panose="05050102010706020507" pitchFamily="18" charset="2"/>
        <a:buChar char="-"/>
        <a:defRPr sz="1600" kern="1200">
          <a:solidFill>
            <a:schemeClr val="accent3">
              <a:lumMod val="75000"/>
            </a:schemeClr>
          </a:solidFill>
          <a:latin typeface="+mj-lt"/>
          <a:ea typeface="+mn-ea"/>
          <a:cs typeface="+mn-cs"/>
        </a:defRPr>
      </a:lvl4pPr>
      <a:lvl5pPr marL="1619250" indent="-228600" algn="l" defTabSz="914400" rtl="0" eaLnBrk="1" latinLnBrk="0" hangingPunct="1">
        <a:lnSpc>
          <a:spcPct val="90000"/>
        </a:lnSpc>
        <a:spcBef>
          <a:spcPts val="500"/>
        </a:spcBef>
        <a:buFont typeface="Symbol" panose="05050102010706020507" pitchFamily="18" charset="2"/>
        <a:buChar char="-"/>
        <a:tabLst/>
        <a:defRPr sz="1600" kern="1200">
          <a:solidFill>
            <a:schemeClr val="accent3">
              <a:lumMod val="7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0">
          <p15:clr>
            <a:srgbClr val="F26B43"/>
          </p15:clr>
        </p15:guide>
        <p15:guide id="2" pos="211">
          <p15:clr>
            <a:srgbClr val="F26B43"/>
          </p15:clr>
        </p15:guide>
        <p15:guide id="3" pos="7469">
          <p15:clr>
            <a:srgbClr val="F26B43"/>
          </p15:clr>
        </p15:guide>
        <p15:guide id="4" orient="horz" pos="3997">
          <p15:clr>
            <a:srgbClr val="F26B43"/>
          </p15:clr>
        </p15:guide>
        <p15:guide id="5" orient="horz" pos="1162">
          <p15:clr>
            <a:srgbClr val="F26B43"/>
          </p15:clr>
        </p15:guide>
        <p15:guide id="6" orient="horz" pos="386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8.xml"/></Relationships>
</file>

<file path=ppt/slides/_rels/slide1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9.xml"/><Relationship Id="rId1" Type="http://schemas.openxmlformats.org/officeDocument/2006/relationships/slideLayout" Target="../slideLayouts/slideLayout25.xml"/><Relationship Id="rId5" Type="http://schemas.openxmlformats.org/officeDocument/2006/relationships/image" Target="../media/image47.jpeg"/><Relationship Id="rId4" Type="http://schemas.openxmlformats.org/officeDocument/2006/relationships/image" Target="../media/image46.jpeg"/></Relationships>
</file>

<file path=ppt/slides/_rels/slide1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1.xml"/><Relationship Id="rId1" Type="http://schemas.openxmlformats.org/officeDocument/2006/relationships/slideLayout" Target="../slideLayouts/slideLayout24.xml"/><Relationship Id="rId5" Type="http://schemas.openxmlformats.org/officeDocument/2006/relationships/image" Target="../media/image51.jpeg"/><Relationship Id="rId4" Type="http://schemas.openxmlformats.org/officeDocument/2006/relationships/image" Target="../media/image50.jpeg"/></Relationships>
</file>

<file path=ppt/slides/_rels/slide1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53.jpeg"/><Relationship Id="rId7" Type="http://schemas.openxmlformats.org/officeDocument/2006/relationships/image" Target="../media/image57.jpeg"/><Relationship Id="rId2" Type="http://schemas.openxmlformats.org/officeDocument/2006/relationships/notesSlide" Target="../notesSlides/notesSlide13.xml"/><Relationship Id="rId1" Type="http://schemas.openxmlformats.org/officeDocument/2006/relationships/slideLayout" Target="../slideLayouts/slideLayout24.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1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4.xml"/><Relationship Id="rId1" Type="http://schemas.openxmlformats.org/officeDocument/2006/relationships/slideLayout" Target="../slideLayouts/slideLayout24.xml"/><Relationship Id="rId4" Type="http://schemas.openxmlformats.org/officeDocument/2006/relationships/image" Target="../media/image59.jpeg"/></Relationships>
</file>

<file path=ppt/slides/_rels/slide1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5.xml"/><Relationship Id="rId1" Type="http://schemas.openxmlformats.org/officeDocument/2006/relationships/slideLayout" Target="../slideLayouts/slideLayout24.xml"/><Relationship Id="rId5" Type="http://schemas.openxmlformats.org/officeDocument/2006/relationships/image" Target="../media/image62.png"/><Relationship Id="rId4" Type="http://schemas.openxmlformats.org/officeDocument/2006/relationships/image" Target="../media/image61.jpeg"/></Relationships>
</file>

<file path=ppt/slides/_rels/slide17.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3.jpeg"/><Relationship Id="rId7" Type="http://schemas.openxmlformats.org/officeDocument/2006/relationships/image" Target="../media/image65.svg"/><Relationship Id="rId2" Type="http://schemas.openxmlformats.org/officeDocument/2006/relationships/notesSlide" Target="../notesSlides/notesSlide16.xml"/><Relationship Id="rId1" Type="http://schemas.openxmlformats.org/officeDocument/2006/relationships/slideLayout" Target="../slideLayouts/slideLayout22.xml"/><Relationship Id="rId6" Type="http://schemas.openxmlformats.org/officeDocument/2006/relationships/image" Target="../media/image64.png"/><Relationship Id="rId5" Type="http://schemas.openxmlformats.org/officeDocument/2006/relationships/image" Target="../media/image62.png"/><Relationship Id="rId4" Type="http://schemas.openxmlformats.org/officeDocument/2006/relationships/hyperlink" Target="https://stiftung.lions.de/spenden"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56.xml"/><Relationship Id="rId5" Type="http://schemas.openxmlformats.org/officeDocument/2006/relationships/image" Target="../media/image25.jpeg"/><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29.jpeg"/><Relationship Id="rId2" Type="http://schemas.openxmlformats.org/officeDocument/2006/relationships/slideLayout" Target="../slideLayouts/slideLayout63.xml"/><Relationship Id="rId1" Type="http://schemas.openxmlformats.org/officeDocument/2006/relationships/tags" Target="../tags/tag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s>
</file>

<file path=ppt/slides/_rels/slide4.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4.xml"/><Relationship Id="rId1" Type="http://schemas.openxmlformats.org/officeDocument/2006/relationships/slideLayout" Target="../slideLayouts/slideLayout55.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5.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xml"/><Relationship Id="rId1" Type="http://schemas.openxmlformats.org/officeDocument/2006/relationships/slideLayout" Target="../slideLayouts/slideLayout55.xml"/><Relationship Id="rId4" Type="http://schemas.openxmlformats.org/officeDocument/2006/relationships/image" Target="../media/image38.jpeg"/></Relationships>
</file>

<file path=ppt/slides/_rels/slide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image" Target="../media/image41.png"/></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55.xml"/><Relationship Id="rId5" Type="http://schemas.openxmlformats.org/officeDocument/2006/relationships/image" Target="../media/image44.jpeg"/><Relationship Id="rId4" Type="http://schemas.openxmlformats.org/officeDocument/2006/relationships/image" Target="../media/image4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89110A9-FB13-4CF8-9535-7D52216B3EC7}"/>
              </a:ext>
            </a:extLst>
          </p:cNvPr>
          <p:cNvSpPr>
            <a:spLocks noGrp="1"/>
          </p:cNvSpPr>
          <p:nvPr>
            <p:ph type="ctrTitle"/>
          </p:nvPr>
        </p:nvSpPr>
        <p:spPr>
          <a:xfrm>
            <a:off x="291194" y="3621024"/>
            <a:ext cx="4576081" cy="1791346"/>
          </a:xfrm>
        </p:spPr>
        <p:txBody>
          <a:bodyPr/>
          <a:lstStyle/>
          <a:p>
            <a:r>
              <a:rPr lang="de-DE" sz="4000" dirty="0"/>
              <a:t>Wasser ist Leben</a:t>
            </a:r>
            <a:br>
              <a:rPr lang="de-DE" sz="4000" dirty="0"/>
            </a:br>
            <a:r>
              <a:rPr lang="de-DE" sz="4000" dirty="0"/>
              <a:t>in Sambia</a:t>
            </a:r>
          </a:p>
        </p:txBody>
      </p:sp>
      <p:sp>
        <p:nvSpPr>
          <p:cNvPr id="3" name="Untertitel 2">
            <a:extLst>
              <a:ext uri="{FF2B5EF4-FFF2-40B4-BE49-F238E27FC236}">
                <a16:creationId xmlns:a16="http://schemas.microsoft.com/office/drawing/2014/main" id="{658C3687-F869-40F4-9D9E-AB57BA340532}"/>
              </a:ext>
            </a:extLst>
          </p:cNvPr>
          <p:cNvSpPr>
            <a:spLocks noGrp="1"/>
          </p:cNvSpPr>
          <p:nvPr>
            <p:ph type="subTitle" idx="1"/>
          </p:nvPr>
        </p:nvSpPr>
        <p:spPr>
          <a:xfrm>
            <a:off x="291194" y="5412370"/>
            <a:ext cx="3719974" cy="748674"/>
          </a:xfrm>
        </p:spPr>
        <p:txBody>
          <a:bodyPr>
            <a:normAutofit fontScale="92500" lnSpcReduction="10000"/>
          </a:bodyPr>
          <a:lstStyle/>
          <a:p>
            <a:r>
              <a:rPr lang="de-DE" dirty="0"/>
              <a:t>Unser MD111-WaSH-Projekt </a:t>
            </a:r>
          </a:p>
          <a:p>
            <a:r>
              <a:rPr lang="de-DE" sz="2000" dirty="0"/>
              <a:t>2023/2024</a:t>
            </a:r>
            <a:endParaRPr lang="de-DE" dirty="0"/>
          </a:p>
        </p:txBody>
      </p:sp>
    </p:spTree>
    <p:extLst>
      <p:ext uri="{BB962C8B-B14F-4D97-AF65-F5344CB8AC3E}">
        <p14:creationId xmlns:p14="http://schemas.microsoft.com/office/powerpoint/2010/main" val="3286439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platzhalter 11">
            <a:extLst>
              <a:ext uri="{FF2B5EF4-FFF2-40B4-BE49-F238E27FC236}">
                <a16:creationId xmlns:a16="http://schemas.microsoft.com/office/drawing/2014/main" id="{37EAA3E0-0A70-41E2-99FC-FBAC10639F72}"/>
              </a:ext>
            </a:extLst>
          </p:cNvPr>
          <p:cNvSpPr>
            <a:spLocks noGrp="1"/>
          </p:cNvSpPr>
          <p:nvPr>
            <p:ph type="body" sz="quarter" idx="16"/>
          </p:nvPr>
        </p:nvSpPr>
        <p:spPr>
          <a:xfrm>
            <a:off x="334962" y="5002705"/>
            <a:ext cx="3583646" cy="1126634"/>
          </a:xfrm>
        </p:spPr>
        <p:txBody>
          <a:bodyPr/>
          <a:lstStyle/>
          <a:p>
            <a:r>
              <a:rPr lang="de-DE" sz="1800" dirty="0">
                <a:effectLst/>
                <a:latin typeface="Calibri" panose="020F0502020204030204" pitchFamily="34" charset="0"/>
                <a:ea typeface="Calibri" panose="020F0502020204030204" pitchFamily="34" charset="0"/>
              </a:rPr>
              <a:t>Ganzjähriger Zugang zu sicherem, ausreichendem (Trink-)Wasser v.a. an Schulen</a:t>
            </a:r>
            <a:endParaRPr lang="de-DE" dirty="0"/>
          </a:p>
        </p:txBody>
      </p:sp>
      <p:sp>
        <p:nvSpPr>
          <p:cNvPr id="13" name="Textplatzhalter 12">
            <a:extLst>
              <a:ext uri="{FF2B5EF4-FFF2-40B4-BE49-F238E27FC236}">
                <a16:creationId xmlns:a16="http://schemas.microsoft.com/office/drawing/2014/main" id="{B78E1233-7E4D-4FB5-960A-F84B38944E53}"/>
              </a:ext>
            </a:extLst>
          </p:cNvPr>
          <p:cNvSpPr>
            <a:spLocks noGrp="1"/>
          </p:cNvSpPr>
          <p:nvPr>
            <p:ph type="body" sz="quarter" idx="17"/>
          </p:nvPr>
        </p:nvSpPr>
        <p:spPr>
          <a:xfrm>
            <a:off x="4304177" y="5002706"/>
            <a:ext cx="3583646" cy="1126634"/>
          </a:xfrm>
        </p:spPr>
        <p:txBody>
          <a:bodyPr/>
          <a:lstStyle/>
          <a:p>
            <a:r>
              <a:rPr lang="de-DE" sz="1800" dirty="0">
                <a:effectLst/>
                <a:latin typeface="Calibri" panose="020F0502020204030204" pitchFamily="34" charset="0"/>
                <a:ea typeface="Calibri" panose="020F0502020204030204" pitchFamily="34" charset="0"/>
              </a:rPr>
              <a:t>Hygiene von Klein auf – an Schulen stehen sichere Toiletten zur Verfügung und wichtige Hygienepraktiken werden vermittel</a:t>
            </a:r>
            <a:r>
              <a:rPr lang="de-DE" sz="1800" dirty="0">
                <a:latin typeface="Calibri" panose="020F0502020204030204" pitchFamily="34" charset="0"/>
                <a:ea typeface="Calibri" panose="020F0502020204030204" pitchFamily="34" charset="0"/>
              </a:rPr>
              <a:t>t und befolgt</a:t>
            </a:r>
            <a:endParaRPr lang="de-DE" dirty="0"/>
          </a:p>
        </p:txBody>
      </p:sp>
      <p:sp>
        <p:nvSpPr>
          <p:cNvPr id="14" name="Textplatzhalter 13">
            <a:extLst>
              <a:ext uri="{FF2B5EF4-FFF2-40B4-BE49-F238E27FC236}">
                <a16:creationId xmlns:a16="http://schemas.microsoft.com/office/drawing/2014/main" id="{5E8C7334-1EDF-4C02-92FD-4F0BE0C94D5C}"/>
              </a:ext>
            </a:extLst>
          </p:cNvPr>
          <p:cNvSpPr>
            <a:spLocks noGrp="1"/>
          </p:cNvSpPr>
          <p:nvPr>
            <p:ph type="body" sz="quarter" idx="18"/>
          </p:nvPr>
        </p:nvSpPr>
        <p:spPr>
          <a:xfrm>
            <a:off x="8273389" y="5002704"/>
            <a:ext cx="3583647" cy="1126634"/>
          </a:xfrm>
        </p:spPr>
        <p:txBody>
          <a:bodyPr/>
          <a:lstStyle/>
          <a:p>
            <a:r>
              <a:rPr lang="de-DE" sz="1800" dirty="0">
                <a:latin typeface="Calibri" panose="020F0502020204030204" pitchFamily="34" charset="0"/>
              </a:rPr>
              <a:t>Nachhaltige Wertschöpfungsketten und Rechenschaftslegung in der Sanitärhygiene und Müllentsorgung</a:t>
            </a:r>
            <a:endParaRPr lang="de-DE" dirty="0"/>
          </a:p>
        </p:txBody>
      </p:sp>
      <p:sp>
        <p:nvSpPr>
          <p:cNvPr id="37" name="Titel 36">
            <a:extLst>
              <a:ext uri="{FF2B5EF4-FFF2-40B4-BE49-F238E27FC236}">
                <a16:creationId xmlns:a16="http://schemas.microsoft.com/office/drawing/2014/main" id="{380A0B65-AC60-4391-9BEE-0A618C0E4EC1}"/>
              </a:ext>
            </a:extLst>
          </p:cNvPr>
          <p:cNvSpPr>
            <a:spLocks noGrp="1"/>
          </p:cNvSpPr>
          <p:nvPr>
            <p:ph type="title"/>
          </p:nvPr>
        </p:nvSpPr>
        <p:spPr>
          <a:xfrm>
            <a:off x="334963" y="333379"/>
            <a:ext cx="11522074" cy="1032506"/>
          </a:xfrm>
        </p:spPr>
        <p:txBody>
          <a:bodyPr/>
          <a:lstStyle/>
          <a:p>
            <a:r>
              <a:rPr lang="de-DE" dirty="0"/>
              <a:t>Unsere Ziele</a:t>
            </a:r>
          </a:p>
        </p:txBody>
      </p:sp>
      <p:sp>
        <p:nvSpPr>
          <p:cNvPr id="5" name="Fußzeilenplatzhalter 4">
            <a:extLst>
              <a:ext uri="{FF2B5EF4-FFF2-40B4-BE49-F238E27FC236}">
                <a16:creationId xmlns:a16="http://schemas.microsoft.com/office/drawing/2014/main" id="{42904647-EF74-4526-82E0-CC0FE2A2BBB5}"/>
              </a:ext>
            </a:extLst>
          </p:cNvPr>
          <p:cNvSpPr>
            <a:spLocks noGrp="1"/>
          </p:cNvSpPr>
          <p:nvPr>
            <p:ph type="ftr" sz="quarter" idx="10"/>
          </p:nvPr>
        </p:nvSpPr>
        <p:spPr>
          <a:xfrm>
            <a:off x="334962" y="6459041"/>
            <a:ext cx="5341929" cy="287378"/>
          </a:xfrm>
        </p:spPr>
        <p:txBody>
          <a:bodyPr/>
          <a:lstStyle/>
          <a:p>
            <a:r>
              <a:rPr lang="de-DE"/>
              <a:t>Sambia: Lions WaSH-Projekt 2023/2024</a:t>
            </a:r>
            <a:endParaRPr lang="de-DE" dirty="0"/>
          </a:p>
        </p:txBody>
      </p:sp>
      <p:sp>
        <p:nvSpPr>
          <p:cNvPr id="4" name="Foliennummernplatzhalter 3">
            <a:extLst>
              <a:ext uri="{FF2B5EF4-FFF2-40B4-BE49-F238E27FC236}">
                <a16:creationId xmlns:a16="http://schemas.microsoft.com/office/drawing/2014/main" id="{E22E22DD-F56A-4D89-979B-F103DA49B788}"/>
              </a:ext>
            </a:extLst>
          </p:cNvPr>
          <p:cNvSpPr>
            <a:spLocks noGrp="1"/>
          </p:cNvSpPr>
          <p:nvPr>
            <p:ph type="sldNum" sz="quarter" idx="11"/>
          </p:nvPr>
        </p:nvSpPr>
        <p:spPr>
          <a:xfrm>
            <a:off x="7351960" y="6459041"/>
            <a:ext cx="2743200" cy="287378"/>
          </a:xfrm>
        </p:spPr>
        <p:txBody>
          <a:bodyPr/>
          <a:lstStyle/>
          <a:p>
            <a:fld id="{DDF5A8BD-E949-4BEE-BC04-18DF6B43ADBB}" type="slidenum">
              <a:rPr lang="de-DE" smtClean="0"/>
              <a:pPr/>
              <a:t>10</a:t>
            </a:fld>
            <a:endParaRPr lang="de-DE"/>
          </a:p>
        </p:txBody>
      </p:sp>
      <p:sp>
        <p:nvSpPr>
          <p:cNvPr id="11" name="Textplatzhalter 10">
            <a:extLst>
              <a:ext uri="{FF2B5EF4-FFF2-40B4-BE49-F238E27FC236}">
                <a16:creationId xmlns:a16="http://schemas.microsoft.com/office/drawing/2014/main" id="{ED29DBD6-AA3D-48BE-80CD-749F82F0BFD1}"/>
              </a:ext>
            </a:extLst>
          </p:cNvPr>
          <p:cNvSpPr>
            <a:spLocks noGrp="1"/>
          </p:cNvSpPr>
          <p:nvPr>
            <p:ph type="body" sz="quarter" idx="15"/>
          </p:nvPr>
        </p:nvSpPr>
        <p:spPr>
          <a:xfrm>
            <a:off x="334963" y="1506014"/>
            <a:ext cx="11522075" cy="842736"/>
          </a:xfrm>
        </p:spPr>
        <p:txBody>
          <a:bodyPr/>
          <a:lstStyle/>
          <a:p>
            <a:r>
              <a:rPr lang="de-DE" sz="2400" dirty="0">
                <a:effectLst/>
                <a:latin typeface="Calibri" panose="020F0502020204030204" pitchFamily="34" charset="0"/>
                <a:ea typeface="Calibri" panose="020F0502020204030204" pitchFamily="34" charset="0"/>
              </a:rPr>
              <a:t>Verbesserung der Lebenssituation durch Zugang zu nachhaltigen WaSH-Dienstleistungen</a:t>
            </a:r>
            <a:endParaRPr lang="de-DE" dirty="0"/>
          </a:p>
        </p:txBody>
      </p:sp>
      <p:sp>
        <p:nvSpPr>
          <p:cNvPr id="3" name="Textfeld 2">
            <a:extLst>
              <a:ext uri="{FF2B5EF4-FFF2-40B4-BE49-F238E27FC236}">
                <a16:creationId xmlns:a16="http://schemas.microsoft.com/office/drawing/2014/main" id="{32C005F2-B9C3-C1EC-C47C-CC31CD739F04}"/>
              </a:ext>
            </a:extLst>
          </p:cNvPr>
          <p:cNvSpPr txBox="1"/>
          <p:nvPr/>
        </p:nvSpPr>
        <p:spPr>
          <a:xfrm>
            <a:off x="10768208" y="6094135"/>
            <a:ext cx="1423792" cy="246221"/>
          </a:xfrm>
          <a:prstGeom prst="rect">
            <a:avLst/>
          </a:prstGeom>
          <a:noFill/>
        </p:spPr>
        <p:txBody>
          <a:bodyPr wrap="square" rtlCol="0">
            <a:spAutoFit/>
          </a:bodyPr>
          <a:lstStyle/>
          <a:p>
            <a:r>
              <a:rPr lang="de-DE" sz="1000" dirty="0" err="1"/>
              <a:t>Bilder:Habitat</a:t>
            </a:r>
            <a:r>
              <a:rPr lang="de-DE" sz="1000" dirty="0"/>
              <a:t>/SDL</a:t>
            </a:r>
          </a:p>
        </p:txBody>
      </p:sp>
      <p:pic>
        <p:nvPicPr>
          <p:cNvPr id="8" name="Bildplatzhalter 7" descr="Ein Bild, das draußen, Kleidung, Himmel, Gelände enthält.&#10;&#10;Automatisch generierte Beschreibung">
            <a:extLst>
              <a:ext uri="{FF2B5EF4-FFF2-40B4-BE49-F238E27FC236}">
                <a16:creationId xmlns:a16="http://schemas.microsoft.com/office/drawing/2014/main" id="{6B0FE9A7-9AFD-1FC5-2E1F-0B1098AC997E}"/>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a:xfrm>
            <a:off x="4304177" y="2678453"/>
            <a:ext cx="3583646" cy="2324252"/>
          </a:xfrm>
        </p:spPr>
      </p:pic>
      <p:pic>
        <p:nvPicPr>
          <p:cNvPr id="19" name="Bildplatzhalter 18" descr="Ein Bild, das Kleidung, Person, draußen, Himmel enthält.&#10;&#10;Automatisch generierte Beschreibung">
            <a:extLst>
              <a:ext uri="{FF2B5EF4-FFF2-40B4-BE49-F238E27FC236}">
                <a16:creationId xmlns:a16="http://schemas.microsoft.com/office/drawing/2014/main" id="{BCD85C9E-E392-993C-DB44-05C6FFC8707A}"/>
              </a:ext>
            </a:extLst>
          </p:cNvPr>
          <p:cNvPicPr>
            <a:picLocks noGrp="1" noChangeAspect="1"/>
          </p:cNvPicPr>
          <p:nvPr>
            <p:ph type="pic" sz="quarter" idx="13"/>
          </p:nvPr>
        </p:nvPicPr>
        <p:blipFill>
          <a:blip r:embed="rId4" cstate="screen">
            <a:extLst>
              <a:ext uri="{28A0092B-C50C-407E-A947-70E740481C1C}">
                <a14:useLocalDpi xmlns:a14="http://schemas.microsoft.com/office/drawing/2010/main"/>
              </a:ext>
            </a:extLst>
          </a:blip>
          <a:srcRect/>
          <a:stretch>
            <a:fillRect/>
          </a:stretch>
        </p:blipFill>
        <p:spPr/>
      </p:pic>
      <p:pic>
        <p:nvPicPr>
          <p:cNvPr id="7" name="Bildplatzhalter 6">
            <a:extLst>
              <a:ext uri="{FF2B5EF4-FFF2-40B4-BE49-F238E27FC236}">
                <a16:creationId xmlns:a16="http://schemas.microsoft.com/office/drawing/2014/main" id="{2C771F54-1B74-BBD3-3985-123EBD5B8DC3}"/>
              </a:ext>
            </a:extLst>
          </p:cNvPr>
          <p:cNvPicPr>
            <a:picLocks noGrp="1" noChangeAspect="1"/>
          </p:cNvPicPr>
          <p:nvPr>
            <p:ph type="pic" sz="quarter" idx="14"/>
          </p:nvPr>
        </p:nvPicPr>
        <p:blipFill rotWithShape="1">
          <a:blip r:embed="rId5" cstate="print">
            <a:extLst>
              <a:ext uri="{28A0092B-C50C-407E-A947-70E740481C1C}">
                <a14:useLocalDpi xmlns:a14="http://schemas.microsoft.com/office/drawing/2010/main"/>
              </a:ext>
            </a:extLst>
          </a:blip>
          <a:srcRect/>
          <a:stretch/>
        </p:blipFill>
        <p:spPr>
          <a:xfrm>
            <a:off x="8274050" y="2678113"/>
            <a:ext cx="3582988" cy="2324100"/>
          </a:xfrm>
          <a:prstGeom prst="rect">
            <a:avLst/>
          </a:prstGeom>
        </p:spPr>
      </p:pic>
    </p:spTree>
    <p:extLst>
      <p:ext uri="{BB962C8B-B14F-4D97-AF65-F5344CB8AC3E}">
        <p14:creationId xmlns:p14="http://schemas.microsoft.com/office/powerpoint/2010/main" val="1006565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BDD39D62-CC1B-4B29-AF06-48CFF058A62B}"/>
              </a:ext>
            </a:extLst>
          </p:cNvPr>
          <p:cNvSpPr>
            <a:spLocks noGrp="1"/>
          </p:cNvSpPr>
          <p:nvPr>
            <p:ph type="title"/>
          </p:nvPr>
        </p:nvSpPr>
        <p:spPr/>
        <p:txBody>
          <a:bodyPr/>
          <a:lstStyle/>
          <a:p>
            <a:r>
              <a:rPr lang="de-DE" dirty="0"/>
              <a:t>Unsere Ziele</a:t>
            </a:r>
            <a:endParaRPr lang="de-DE" sz="4400" dirty="0"/>
          </a:p>
        </p:txBody>
      </p:sp>
      <p:sp>
        <p:nvSpPr>
          <p:cNvPr id="4" name="Foliennummernplatzhalter 3">
            <a:extLst>
              <a:ext uri="{FF2B5EF4-FFF2-40B4-BE49-F238E27FC236}">
                <a16:creationId xmlns:a16="http://schemas.microsoft.com/office/drawing/2014/main" id="{9E40A5FF-237E-4B55-8D8C-FD27A68A5532}"/>
              </a:ext>
            </a:extLst>
          </p:cNvPr>
          <p:cNvSpPr>
            <a:spLocks noGrp="1"/>
          </p:cNvSpPr>
          <p:nvPr>
            <p:ph type="sldNum" sz="quarter" idx="12"/>
          </p:nvPr>
        </p:nvSpPr>
        <p:spPr/>
        <p:txBody>
          <a:bodyPr/>
          <a:lstStyle/>
          <a:p>
            <a:fld id="{DDF5A8BD-E949-4BEE-BC04-18DF6B43ADBB}" type="slidenum">
              <a:rPr lang="de-DE" smtClean="0"/>
              <a:pPr/>
              <a:t>11</a:t>
            </a:fld>
            <a:endParaRPr lang="de-DE"/>
          </a:p>
        </p:txBody>
      </p:sp>
      <p:sp>
        <p:nvSpPr>
          <p:cNvPr id="5" name="Fußzeilenplatzhalter 4">
            <a:extLst>
              <a:ext uri="{FF2B5EF4-FFF2-40B4-BE49-F238E27FC236}">
                <a16:creationId xmlns:a16="http://schemas.microsoft.com/office/drawing/2014/main" id="{768B46A7-BBA0-4D99-BD74-23F7BFC60D34}"/>
              </a:ext>
            </a:extLst>
          </p:cNvPr>
          <p:cNvSpPr>
            <a:spLocks noGrp="1"/>
          </p:cNvSpPr>
          <p:nvPr>
            <p:ph type="ftr" sz="quarter" idx="13"/>
          </p:nvPr>
        </p:nvSpPr>
        <p:spPr/>
        <p:txBody>
          <a:bodyPr/>
          <a:lstStyle/>
          <a:p>
            <a:r>
              <a:rPr lang="de-DE"/>
              <a:t>Sambia: Lions WaSH-Projekt 2023/2024</a:t>
            </a:r>
            <a:endParaRPr lang="de-DE" dirty="0"/>
          </a:p>
        </p:txBody>
      </p:sp>
      <p:sp>
        <p:nvSpPr>
          <p:cNvPr id="3" name="Inhaltsplatzhalter 2">
            <a:extLst>
              <a:ext uri="{FF2B5EF4-FFF2-40B4-BE49-F238E27FC236}">
                <a16:creationId xmlns:a16="http://schemas.microsoft.com/office/drawing/2014/main" id="{8DB24BA4-C77E-D610-680C-880FF6607840}"/>
              </a:ext>
            </a:extLst>
          </p:cNvPr>
          <p:cNvSpPr>
            <a:spLocks noGrp="1"/>
          </p:cNvSpPr>
          <p:nvPr>
            <p:ph sz="half" idx="2"/>
          </p:nvPr>
        </p:nvSpPr>
        <p:spPr>
          <a:xfrm>
            <a:off x="4354285" y="1556441"/>
            <a:ext cx="7502751" cy="4754907"/>
          </a:xfrm>
        </p:spPr>
        <p:txBody>
          <a:bodyPr vert="horz" lIns="0" tIns="90000" rIns="0" bIns="45720" rtlCol="0" anchor="t">
            <a:noAutofit/>
          </a:bodyPr>
          <a:lstStyle/>
          <a:p>
            <a:pPr marL="0" indent="0">
              <a:spcAft>
                <a:spcPts val="600"/>
              </a:spcAft>
              <a:buNone/>
            </a:pPr>
            <a:r>
              <a:rPr lang="de-DE" sz="2800" dirty="0"/>
              <a:t>Ganzjährig ausreichend sauberes Wasser</a:t>
            </a:r>
          </a:p>
          <a:p>
            <a:pPr marL="0" indent="0">
              <a:spcAft>
                <a:spcPts val="600"/>
              </a:spcAft>
              <a:buNone/>
            </a:pPr>
            <a:endParaRPr lang="de-DE" sz="2800" dirty="0">
              <a:solidFill>
                <a:srgbClr val="404043"/>
              </a:solidFill>
              <a:cs typeface="Arial"/>
            </a:endParaRPr>
          </a:p>
          <a:p>
            <a:pPr>
              <a:spcAft>
                <a:spcPts val="600"/>
              </a:spcAft>
            </a:pPr>
            <a:r>
              <a:rPr lang="de-DE" sz="2000" b="0" dirty="0">
                <a:effectLst/>
                <a:latin typeface="+mn-lt"/>
                <a:ea typeface="Calibri" panose="020F0502020204030204" pitchFamily="34" charset="0"/>
                <a:cs typeface="Times New Roman" panose="02020603050405020304" pitchFamily="18" charset="0"/>
              </a:rPr>
              <a:t>Bohrung und Instandsetzung von Brunnen an Schulen (Mitnutzung durch umliegende Gemeinden)</a:t>
            </a:r>
          </a:p>
          <a:p>
            <a:pPr>
              <a:spcAft>
                <a:spcPts val="600"/>
              </a:spcAft>
            </a:pPr>
            <a:r>
              <a:rPr lang="de-DE" sz="2000" dirty="0">
                <a:latin typeface="+mn-lt"/>
                <a:ea typeface="Calibri" panose="020F0502020204030204" pitchFamily="34" charset="0"/>
                <a:cs typeface="Times New Roman" panose="02020603050405020304" pitchFamily="18" charset="0"/>
              </a:rPr>
              <a:t>Bau von Wasserausgabestellen in der Umgebung</a:t>
            </a:r>
            <a:endParaRPr lang="de-DE" sz="2000" b="0" dirty="0">
              <a:effectLst/>
              <a:latin typeface="+mn-lt"/>
              <a:ea typeface="Calibri" panose="020F0502020204030204" pitchFamily="34" charset="0"/>
              <a:cs typeface="Times New Roman" panose="02020603050405020304" pitchFamily="18" charset="0"/>
            </a:endParaRPr>
          </a:p>
          <a:p>
            <a:pPr>
              <a:spcAft>
                <a:spcPts val="600"/>
              </a:spcAft>
            </a:pPr>
            <a:r>
              <a:rPr lang="de-DE" sz="2000" dirty="0">
                <a:latin typeface="+mn-lt"/>
                <a:ea typeface="Calibri" panose="020F0502020204030204" pitchFamily="34" charset="0"/>
                <a:cs typeface="Times New Roman" panose="02020603050405020304" pitchFamily="18" charset="0"/>
              </a:rPr>
              <a:t>Ausbildung von Wasserkomitees zur Verwaltung der Einnahmen und langfristigen Instandhaltung der Brunnen</a:t>
            </a:r>
          </a:p>
          <a:p>
            <a:pPr>
              <a:spcAft>
                <a:spcPts val="600"/>
              </a:spcAft>
            </a:pPr>
            <a:r>
              <a:rPr lang="de-DE" sz="2000" dirty="0">
                <a:latin typeface="+mn-lt"/>
                <a:ea typeface="Calibri" panose="020F0502020204030204" pitchFamily="34" charset="0"/>
                <a:cs typeface="Times New Roman" panose="02020603050405020304" pitchFamily="18" charset="0"/>
              </a:rPr>
              <a:t>Vernetzung der Wasserkomitees mit den zuständigen Behörden</a:t>
            </a:r>
          </a:p>
          <a:p>
            <a:pPr>
              <a:spcAft>
                <a:spcPts val="600"/>
              </a:spcAft>
            </a:pPr>
            <a:endParaRPr lang="de-DE" sz="2000" b="0" dirty="0">
              <a:effectLst/>
              <a:latin typeface="+mn-lt"/>
              <a:ea typeface="Calibri" panose="020F0502020204030204" pitchFamily="34" charset="0"/>
              <a:cs typeface="Times New Roman" panose="02020603050405020304" pitchFamily="18" charset="0"/>
            </a:endParaRPr>
          </a:p>
          <a:p>
            <a:pPr>
              <a:spcAft>
                <a:spcPts val="600"/>
              </a:spcAft>
            </a:pPr>
            <a:endParaRPr lang="de-DE" sz="2000" dirty="0">
              <a:solidFill>
                <a:srgbClr val="404043"/>
              </a:solidFill>
              <a:cs typeface="Arial"/>
            </a:endParaRPr>
          </a:p>
          <a:p>
            <a:pPr>
              <a:spcAft>
                <a:spcPts val="600"/>
              </a:spcAft>
            </a:pPr>
            <a:endParaRPr lang="de-DE" sz="2000" dirty="0">
              <a:solidFill>
                <a:srgbClr val="404043"/>
              </a:solidFill>
              <a:cs typeface="Arial"/>
            </a:endParaRPr>
          </a:p>
        </p:txBody>
      </p:sp>
      <p:pic>
        <p:nvPicPr>
          <p:cNvPr id="9" name="Bildplatzhalter 7" descr="Ein Bild, das draußen, Kleidung, Gelände, Person enthält.&#10;&#10;Automatisch generierte Beschreibung">
            <a:extLst>
              <a:ext uri="{FF2B5EF4-FFF2-40B4-BE49-F238E27FC236}">
                <a16:creationId xmlns:a16="http://schemas.microsoft.com/office/drawing/2014/main" id="{0B3B8907-EFDE-48A3-C457-9E16D42EB8DF}"/>
              </a:ext>
            </a:extLst>
          </p:cNvPr>
          <p:cNvPicPr>
            <a:picLocks noGrp="1" noChangeAspect="1"/>
          </p:cNvPicPr>
          <p:nvPr>
            <p:ph type="pic" sz="quarter" idx="14"/>
          </p:nvPr>
        </p:nvPicPr>
        <p:blipFill rotWithShape="1">
          <a:blip r:embed="rId3" cstate="print">
            <a:extLst>
              <a:ext uri="{28A0092B-C50C-407E-A947-70E740481C1C}">
                <a14:useLocalDpi xmlns:a14="http://schemas.microsoft.com/office/drawing/2010/main"/>
              </a:ext>
            </a:extLst>
          </a:blip>
          <a:srcRect/>
          <a:stretch/>
        </p:blipFill>
        <p:spPr>
          <a:xfrm>
            <a:off x="334963" y="1555750"/>
            <a:ext cx="3741737" cy="4648200"/>
          </a:xfrm>
        </p:spPr>
      </p:pic>
      <p:sp>
        <p:nvSpPr>
          <p:cNvPr id="7" name="Textfeld 6">
            <a:extLst>
              <a:ext uri="{FF2B5EF4-FFF2-40B4-BE49-F238E27FC236}">
                <a16:creationId xmlns:a16="http://schemas.microsoft.com/office/drawing/2014/main" id="{CDB444FA-9103-4DC8-9D0D-67DDC612A3E5}"/>
              </a:ext>
            </a:extLst>
          </p:cNvPr>
          <p:cNvSpPr txBox="1"/>
          <p:nvPr/>
        </p:nvSpPr>
        <p:spPr>
          <a:xfrm>
            <a:off x="3352264" y="5995479"/>
            <a:ext cx="1002021" cy="246221"/>
          </a:xfrm>
          <a:prstGeom prst="rect">
            <a:avLst/>
          </a:prstGeom>
          <a:noFill/>
        </p:spPr>
        <p:txBody>
          <a:bodyPr wrap="square" rtlCol="0">
            <a:spAutoFit/>
          </a:bodyPr>
          <a:lstStyle/>
          <a:p>
            <a:r>
              <a:rPr lang="de-DE" sz="1000" dirty="0"/>
              <a:t>Bild: SDL</a:t>
            </a:r>
          </a:p>
        </p:txBody>
      </p:sp>
    </p:spTree>
    <p:extLst>
      <p:ext uri="{BB962C8B-B14F-4D97-AF65-F5344CB8AC3E}">
        <p14:creationId xmlns:p14="http://schemas.microsoft.com/office/powerpoint/2010/main" val="3739841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BDD39D62-CC1B-4B29-AF06-48CFF058A62B}"/>
              </a:ext>
            </a:extLst>
          </p:cNvPr>
          <p:cNvSpPr>
            <a:spLocks noGrp="1"/>
          </p:cNvSpPr>
          <p:nvPr>
            <p:ph type="title"/>
          </p:nvPr>
        </p:nvSpPr>
        <p:spPr/>
        <p:txBody>
          <a:bodyPr/>
          <a:lstStyle/>
          <a:p>
            <a:r>
              <a:rPr lang="de-DE" dirty="0"/>
              <a:t>Unsere Ziele</a:t>
            </a:r>
          </a:p>
        </p:txBody>
      </p:sp>
      <p:sp>
        <p:nvSpPr>
          <p:cNvPr id="4" name="Foliennummernplatzhalter 3">
            <a:extLst>
              <a:ext uri="{FF2B5EF4-FFF2-40B4-BE49-F238E27FC236}">
                <a16:creationId xmlns:a16="http://schemas.microsoft.com/office/drawing/2014/main" id="{9E40A5FF-237E-4B55-8D8C-FD27A68A5532}"/>
              </a:ext>
            </a:extLst>
          </p:cNvPr>
          <p:cNvSpPr>
            <a:spLocks noGrp="1"/>
          </p:cNvSpPr>
          <p:nvPr>
            <p:ph type="sldNum" sz="quarter" idx="12"/>
          </p:nvPr>
        </p:nvSpPr>
        <p:spPr/>
        <p:txBody>
          <a:bodyPr/>
          <a:lstStyle/>
          <a:p>
            <a:fld id="{DDF5A8BD-E949-4BEE-BC04-18DF6B43ADBB}" type="slidenum">
              <a:rPr lang="de-DE" smtClean="0"/>
              <a:pPr/>
              <a:t>12</a:t>
            </a:fld>
            <a:endParaRPr lang="de-DE"/>
          </a:p>
        </p:txBody>
      </p:sp>
      <p:sp>
        <p:nvSpPr>
          <p:cNvPr id="10" name="Textfeld 9">
            <a:extLst>
              <a:ext uri="{FF2B5EF4-FFF2-40B4-BE49-F238E27FC236}">
                <a16:creationId xmlns:a16="http://schemas.microsoft.com/office/drawing/2014/main" id="{A0E13347-B0EE-195F-95B4-4EA5AD7FAA03}"/>
              </a:ext>
            </a:extLst>
          </p:cNvPr>
          <p:cNvSpPr txBox="1"/>
          <p:nvPr/>
        </p:nvSpPr>
        <p:spPr>
          <a:xfrm>
            <a:off x="10095161" y="6085254"/>
            <a:ext cx="2096840" cy="246221"/>
          </a:xfrm>
          <a:prstGeom prst="rect">
            <a:avLst/>
          </a:prstGeom>
          <a:noFill/>
        </p:spPr>
        <p:txBody>
          <a:bodyPr wrap="square" rtlCol="0">
            <a:spAutoFit/>
          </a:bodyPr>
          <a:lstStyle/>
          <a:p>
            <a:r>
              <a:rPr lang="de-DE" sz="1000" dirty="0"/>
              <a:t>Bilder: SDL / Hans-Ludwig Rau</a:t>
            </a:r>
          </a:p>
        </p:txBody>
      </p:sp>
      <p:sp>
        <p:nvSpPr>
          <p:cNvPr id="14" name="Fußzeilenplatzhalter 13">
            <a:extLst>
              <a:ext uri="{FF2B5EF4-FFF2-40B4-BE49-F238E27FC236}">
                <a16:creationId xmlns:a16="http://schemas.microsoft.com/office/drawing/2014/main" id="{033298E9-99A9-C785-AEF1-5FB4838658B5}"/>
              </a:ext>
            </a:extLst>
          </p:cNvPr>
          <p:cNvSpPr>
            <a:spLocks noGrp="1"/>
          </p:cNvSpPr>
          <p:nvPr>
            <p:ph type="ftr" sz="quarter" idx="13"/>
          </p:nvPr>
        </p:nvSpPr>
        <p:spPr/>
        <p:txBody>
          <a:bodyPr/>
          <a:lstStyle/>
          <a:p>
            <a:r>
              <a:rPr lang="de-DE"/>
              <a:t>Sambia: Lions WaSH-Projekt 2023/2024</a:t>
            </a:r>
            <a:endParaRPr lang="de-DE" dirty="0"/>
          </a:p>
        </p:txBody>
      </p:sp>
      <p:sp>
        <p:nvSpPr>
          <p:cNvPr id="3" name="Inhaltsplatzhalter 2">
            <a:extLst>
              <a:ext uri="{FF2B5EF4-FFF2-40B4-BE49-F238E27FC236}">
                <a16:creationId xmlns:a16="http://schemas.microsoft.com/office/drawing/2014/main" id="{274A3AB4-5C08-07AD-FBC5-61F7BCB6147B}"/>
              </a:ext>
            </a:extLst>
          </p:cNvPr>
          <p:cNvSpPr>
            <a:spLocks noGrp="1"/>
          </p:cNvSpPr>
          <p:nvPr>
            <p:ph sz="half" idx="2"/>
          </p:nvPr>
        </p:nvSpPr>
        <p:spPr>
          <a:xfrm>
            <a:off x="334963" y="1556441"/>
            <a:ext cx="4620495" cy="4647136"/>
          </a:xfrm>
        </p:spPr>
        <p:txBody>
          <a:bodyPr vert="horz" lIns="0" tIns="90000" rIns="0" bIns="45720" rtlCol="0" anchor="t">
            <a:noAutofit/>
          </a:bodyPr>
          <a:lstStyle/>
          <a:p>
            <a:pPr marL="0" indent="0">
              <a:spcAft>
                <a:spcPts val="600"/>
              </a:spcAft>
              <a:buNone/>
            </a:pPr>
            <a:endParaRPr lang="de-DE" sz="2800" dirty="0"/>
          </a:p>
          <a:p>
            <a:pPr marL="0" indent="0">
              <a:spcAft>
                <a:spcPts val="600"/>
              </a:spcAft>
              <a:buNone/>
            </a:pPr>
            <a:r>
              <a:rPr lang="de-DE" sz="2800" dirty="0"/>
              <a:t>Hygiene von Klein auf</a:t>
            </a:r>
          </a:p>
          <a:p>
            <a:pPr>
              <a:spcAft>
                <a:spcPts val="600"/>
              </a:spcAft>
            </a:pPr>
            <a:r>
              <a:rPr lang="de-DE" sz="2000" dirty="0"/>
              <a:t>Bau von sauberen und sicheren Toilettenanlagen an Schulen</a:t>
            </a:r>
          </a:p>
          <a:p>
            <a:pPr>
              <a:spcAft>
                <a:spcPts val="600"/>
              </a:spcAft>
            </a:pPr>
            <a:r>
              <a:rPr lang="de-DE" sz="2000" dirty="0"/>
              <a:t>Einführung von Hygiene-Clubs in Schulen</a:t>
            </a:r>
          </a:p>
          <a:p>
            <a:pPr>
              <a:spcAft>
                <a:spcPts val="600"/>
              </a:spcAft>
            </a:pPr>
            <a:r>
              <a:rPr lang="de-DE" sz="2000" dirty="0"/>
              <a:t>Sensibilisierung für Menstruationshygiene: Waschräume und Herstellung wiederverwendbarer Monatsbinden</a:t>
            </a:r>
          </a:p>
        </p:txBody>
      </p:sp>
      <p:pic>
        <p:nvPicPr>
          <p:cNvPr id="2" name="Bildplatzhalter 7" descr="Ein Bild, das Kleidung, Person, draußen, Schuhwerk enthält.&#10;&#10;Automatisch generierte Beschreibung">
            <a:extLst>
              <a:ext uri="{FF2B5EF4-FFF2-40B4-BE49-F238E27FC236}">
                <a16:creationId xmlns:a16="http://schemas.microsoft.com/office/drawing/2014/main" id="{9DA57CF6-6650-EC9A-BE12-6753884F928F}"/>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rot="5400000">
            <a:off x="7000973" y="830445"/>
            <a:ext cx="5751874" cy="4630179"/>
          </a:xfrm>
          <a:prstGeom prst="rect">
            <a:avLst/>
          </a:prstGeom>
        </p:spPr>
      </p:pic>
      <p:pic>
        <p:nvPicPr>
          <p:cNvPr id="8" name="Grafik 7" descr="Ein Bild, das Person, Nagel, Blume, Gelände enthält.&#10;&#10;Automatisch generierte Beschreibung">
            <a:extLst>
              <a:ext uri="{FF2B5EF4-FFF2-40B4-BE49-F238E27FC236}">
                <a16:creationId xmlns:a16="http://schemas.microsoft.com/office/drawing/2014/main" id="{482DEF25-7B45-2A73-6860-C3A3402D8B2F}"/>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5400000">
            <a:off x="5249403" y="3625401"/>
            <a:ext cx="2298957" cy="1906156"/>
          </a:xfrm>
          <a:prstGeom prst="rect">
            <a:avLst/>
          </a:prstGeom>
        </p:spPr>
      </p:pic>
      <p:pic>
        <p:nvPicPr>
          <p:cNvPr id="9" name="Grafik 8" descr="Ein Bild, das Person, pink, lila enthält.&#10;&#10;Automatisch generierte Beschreibung">
            <a:extLst>
              <a:ext uri="{FF2B5EF4-FFF2-40B4-BE49-F238E27FC236}">
                <a16:creationId xmlns:a16="http://schemas.microsoft.com/office/drawing/2014/main" id="{874A096B-455B-2946-A8BE-32699FD193D1}"/>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rot="5400000">
            <a:off x="4780025" y="1340703"/>
            <a:ext cx="2648397" cy="1802521"/>
          </a:xfrm>
          <a:prstGeom prst="rect">
            <a:avLst/>
          </a:prstGeom>
        </p:spPr>
      </p:pic>
    </p:spTree>
    <p:extLst>
      <p:ext uri="{BB962C8B-B14F-4D97-AF65-F5344CB8AC3E}">
        <p14:creationId xmlns:p14="http://schemas.microsoft.com/office/powerpoint/2010/main" val="1227785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BDD39D62-CC1B-4B29-AF06-48CFF058A62B}"/>
              </a:ext>
            </a:extLst>
          </p:cNvPr>
          <p:cNvSpPr>
            <a:spLocks noGrp="1"/>
          </p:cNvSpPr>
          <p:nvPr>
            <p:ph type="title"/>
          </p:nvPr>
        </p:nvSpPr>
        <p:spPr/>
        <p:txBody>
          <a:bodyPr/>
          <a:lstStyle/>
          <a:p>
            <a:r>
              <a:rPr lang="de-DE" dirty="0"/>
              <a:t>Unsere Ziele</a:t>
            </a:r>
          </a:p>
        </p:txBody>
      </p:sp>
      <p:sp>
        <p:nvSpPr>
          <p:cNvPr id="4" name="Foliennummernplatzhalter 3">
            <a:extLst>
              <a:ext uri="{FF2B5EF4-FFF2-40B4-BE49-F238E27FC236}">
                <a16:creationId xmlns:a16="http://schemas.microsoft.com/office/drawing/2014/main" id="{9E40A5FF-237E-4B55-8D8C-FD27A68A5532}"/>
              </a:ext>
            </a:extLst>
          </p:cNvPr>
          <p:cNvSpPr>
            <a:spLocks noGrp="1"/>
          </p:cNvSpPr>
          <p:nvPr>
            <p:ph type="sldNum" sz="quarter" idx="12"/>
          </p:nvPr>
        </p:nvSpPr>
        <p:spPr/>
        <p:txBody>
          <a:bodyPr/>
          <a:lstStyle/>
          <a:p>
            <a:fld id="{DDF5A8BD-E949-4BEE-BC04-18DF6B43ADBB}" type="slidenum">
              <a:rPr lang="de-DE" smtClean="0"/>
              <a:pPr/>
              <a:t>13</a:t>
            </a:fld>
            <a:endParaRPr lang="de-DE"/>
          </a:p>
        </p:txBody>
      </p:sp>
      <p:sp>
        <p:nvSpPr>
          <p:cNvPr id="10" name="Textfeld 9">
            <a:extLst>
              <a:ext uri="{FF2B5EF4-FFF2-40B4-BE49-F238E27FC236}">
                <a16:creationId xmlns:a16="http://schemas.microsoft.com/office/drawing/2014/main" id="{A0E13347-B0EE-195F-95B4-4EA5AD7FAA03}"/>
              </a:ext>
            </a:extLst>
          </p:cNvPr>
          <p:cNvSpPr txBox="1"/>
          <p:nvPr/>
        </p:nvSpPr>
        <p:spPr>
          <a:xfrm>
            <a:off x="11189979" y="6080466"/>
            <a:ext cx="1002021" cy="246221"/>
          </a:xfrm>
          <a:prstGeom prst="rect">
            <a:avLst/>
          </a:prstGeom>
          <a:noFill/>
        </p:spPr>
        <p:txBody>
          <a:bodyPr wrap="square" rtlCol="0">
            <a:spAutoFit/>
          </a:bodyPr>
          <a:lstStyle/>
          <a:p>
            <a:r>
              <a:rPr lang="de-DE" sz="1000" dirty="0"/>
              <a:t>Bild: SDL</a:t>
            </a:r>
          </a:p>
        </p:txBody>
      </p:sp>
      <p:sp>
        <p:nvSpPr>
          <p:cNvPr id="14" name="Fußzeilenplatzhalter 13">
            <a:extLst>
              <a:ext uri="{FF2B5EF4-FFF2-40B4-BE49-F238E27FC236}">
                <a16:creationId xmlns:a16="http://schemas.microsoft.com/office/drawing/2014/main" id="{033298E9-99A9-C785-AEF1-5FB4838658B5}"/>
              </a:ext>
            </a:extLst>
          </p:cNvPr>
          <p:cNvSpPr>
            <a:spLocks noGrp="1"/>
          </p:cNvSpPr>
          <p:nvPr>
            <p:ph type="ftr" sz="quarter" idx="13"/>
          </p:nvPr>
        </p:nvSpPr>
        <p:spPr/>
        <p:txBody>
          <a:bodyPr/>
          <a:lstStyle/>
          <a:p>
            <a:r>
              <a:rPr lang="de-DE"/>
              <a:t>Sambia: Lions WaSH-Projekt 2023/2024</a:t>
            </a:r>
            <a:endParaRPr lang="de-DE" dirty="0"/>
          </a:p>
        </p:txBody>
      </p:sp>
      <p:sp>
        <p:nvSpPr>
          <p:cNvPr id="3" name="Inhaltsplatzhalter 2">
            <a:extLst>
              <a:ext uri="{FF2B5EF4-FFF2-40B4-BE49-F238E27FC236}">
                <a16:creationId xmlns:a16="http://schemas.microsoft.com/office/drawing/2014/main" id="{274A3AB4-5C08-07AD-FBC5-61F7BCB6147B}"/>
              </a:ext>
            </a:extLst>
          </p:cNvPr>
          <p:cNvSpPr>
            <a:spLocks noGrp="1"/>
          </p:cNvSpPr>
          <p:nvPr>
            <p:ph sz="half" idx="2"/>
          </p:nvPr>
        </p:nvSpPr>
        <p:spPr>
          <a:xfrm>
            <a:off x="334963" y="1818039"/>
            <a:ext cx="7016997" cy="4385538"/>
          </a:xfrm>
        </p:spPr>
        <p:txBody>
          <a:bodyPr vert="horz" lIns="0" tIns="90000" rIns="0" bIns="45720" rtlCol="0" anchor="t">
            <a:noAutofit/>
          </a:bodyPr>
          <a:lstStyle/>
          <a:p>
            <a:pPr marL="0" indent="0">
              <a:spcAft>
                <a:spcPts val="600"/>
              </a:spcAft>
              <a:buNone/>
            </a:pPr>
            <a:r>
              <a:rPr lang="de-DE" sz="2800" dirty="0"/>
              <a:t>Nachhaltige Wertschöpfungsketten</a:t>
            </a:r>
          </a:p>
          <a:p>
            <a:pPr>
              <a:spcAft>
                <a:spcPts val="600"/>
              </a:spcAft>
            </a:pPr>
            <a:r>
              <a:rPr lang="de-DE" sz="2000" dirty="0"/>
              <a:t>Sensibilisierungs-Kampagnen zu Hygiene für die Einwohner (Radio, Theater, bildliches Infomaterial)</a:t>
            </a:r>
          </a:p>
          <a:p>
            <a:pPr lvl="1">
              <a:spcAft>
                <a:spcPts val="600"/>
              </a:spcAft>
            </a:pPr>
            <a:r>
              <a:rPr lang="de-DE" sz="1800" dirty="0"/>
              <a:t>Wichtige Hygienepraktiken sind eingeführt</a:t>
            </a:r>
          </a:p>
          <a:p>
            <a:pPr lvl="1">
              <a:spcAft>
                <a:spcPts val="600"/>
              </a:spcAft>
            </a:pPr>
            <a:r>
              <a:rPr lang="de-DE" sz="1800" dirty="0"/>
              <a:t>Nachfrage nach Sanitärprodukten steigt</a:t>
            </a:r>
          </a:p>
          <a:p>
            <a:pPr>
              <a:spcAft>
                <a:spcPts val="600"/>
              </a:spcAft>
            </a:pPr>
            <a:r>
              <a:rPr lang="de-DE" sz="2200" dirty="0"/>
              <a:t>Schulung zur Verbesserung der Kenntnisse über den besten Umgang mit festen Abfällen</a:t>
            </a:r>
          </a:p>
          <a:p>
            <a:pPr>
              <a:spcAft>
                <a:spcPts val="600"/>
              </a:spcAft>
            </a:pPr>
            <a:r>
              <a:rPr lang="de-DE" sz="2200" dirty="0"/>
              <a:t>Weiterbildung und Einforderung der Rechenschaftslegung der städtischen Versorger</a:t>
            </a:r>
          </a:p>
        </p:txBody>
      </p:sp>
      <p:pic>
        <p:nvPicPr>
          <p:cNvPr id="15" name="Bildplatzhalter 14">
            <a:extLst>
              <a:ext uri="{FF2B5EF4-FFF2-40B4-BE49-F238E27FC236}">
                <a16:creationId xmlns:a16="http://schemas.microsoft.com/office/drawing/2014/main" id="{AF49FF63-0BBD-A91D-BBB5-AF9AC615DE5F}"/>
              </a:ext>
            </a:extLst>
          </p:cNvPr>
          <p:cNvPicPr>
            <a:picLocks noGrp="1" noChangeAspect="1"/>
          </p:cNvPicPr>
          <p:nvPr>
            <p:ph type="pic" sz="quarter" idx="14"/>
          </p:nvPr>
        </p:nvPicPr>
        <p:blipFill rotWithShape="1">
          <a:blip r:embed="rId3" cstate="print">
            <a:extLst>
              <a:ext uri="{28A0092B-C50C-407E-A947-70E740481C1C}">
                <a14:useLocalDpi xmlns:a14="http://schemas.microsoft.com/office/drawing/2010/main"/>
              </a:ext>
            </a:extLst>
          </a:blip>
          <a:srcRect/>
          <a:stretch/>
        </p:blipFill>
        <p:spPr>
          <a:xfrm>
            <a:off x="7527333" y="849632"/>
            <a:ext cx="4329704" cy="5157255"/>
          </a:xfrm>
        </p:spPr>
      </p:pic>
    </p:spTree>
    <p:extLst>
      <p:ext uri="{BB962C8B-B14F-4D97-AF65-F5344CB8AC3E}">
        <p14:creationId xmlns:p14="http://schemas.microsoft.com/office/powerpoint/2010/main" val="2173086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9EEDDB-9385-48B8-B5B5-278B6ADF3FA4}"/>
              </a:ext>
            </a:extLst>
          </p:cNvPr>
          <p:cNvSpPr>
            <a:spLocks noGrp="1"/>
          </p:cNvSpPr>
          <p:nvPr>
            <p:ph type="title"/>
          </p:nvPr>
        </p:nvSpPr>
        <p:spPr/>
        <p:txBody>
          <a:bodyPr/>
          <a:lstStyle/>
          <a:p>
            <a:r>
              <a:rPr lang="de-DE" dirty="0"/>
              <a:t>Lions </a:t>
            </a:r>
            <a:r>
              <a:rPr lang="de-DE" dirty="0" err="1"/>
              <a:t>WaSH</a:t>
            </a:r>
            <a:r>
              <a:rPr lang="de-DE" dirty="0"/>
              <a:t>-Projekt – </a:t>
            </a:r>
            <a:br>
              <a:rPr lang="de-DE" dirty="0"/>
            </a:br>
            <a:r>
              <a:rPr lang="de-DE" dirty="0"/>
              <a:t>trägt zur Nachhaltigkeits-Agenda bei, da…</a:t>
            </a:r>
          </a:p>
        </p:txBody>
      </p:sp>
      <p:sp>
        <p:nvSpPr>
          <p:cNvPr id="3" name="Inhaltsplatzhalter 2">
            <a:extLst>
              <a:ext uri="{FF2B5EF4-FFF2-40B4-BE49-F238E27FC236}">
                <a16:creationId xmlns:a16="http://schemas.microsoft.com/office/drawing/2014/main" id="{C360A758-40C6-4121-88CF-588256FE9859}"/>
              </a:ext>
            </a:extLst>
          </p:cNvPr>
          <p:cNvSpPr>
            <a:spLocks noGrp="1"/>
          </p:cNvSpPr>
          <p:nvPr>
            <p:ph sz="half" idx="2"/>
          </p:nvPr>
        </p:nvSpPr>
        <p:spPr>
          <a:xfrm>
            <a:off x="334962" y="1588895"/>
            <a:ext cx="3821402" cy="4693152"/>
          </a:xfrm>
        </p:spPr>
        <p:txBody>
          <a:bodyPr/>
          <a:lstStyle/>
          <a:p>
            <a:pPr marL="0" indent="0">
              <a:buNone/>
            </a:pPr>
            <a:r>
              <a:rPr lang="de-DE"/>
              <a:t> </a:t>
            </a:r>
          </a:p>
          <a:p>
            <a:endParaRPr lang="de-DE"/>
          </a:p>
        </p:txBody>
      </p:sp>
      <p:pic>
        <p:nvPicPr>
          <p:cNvPr id="8" name="Bildplatzhalter 7">
            <a:extLst>
              <a:ext uri="{FF2B5EF4-FFF2-40B4-BE49-F238E27FC236}">
                <a16:creationId xmlns:a16="http://schemas.microsoft.com/office/drawing/2014/main" id="{3A087549-DBEC-49F5-BD35-68AB81FEE8E5}"/>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a:xfrm>
            <a:off x="2245663" y="1591966"/>
            <a:ext cx="5341929" cy="4491273"/>
          </a:xfrm>
          <a:prstGeom prst="rect">
            <a:avLst/>
          </a:prstGeom>
        </p:spPr>
      </p:pic>
      <p:sp>
        <p:nvSpPr>
          <p:cNvPr id="9" name="Textfeld 8">
            <a:extLst>
              <a:ext uri="{FF2B5EF4-FFF2-40B4-BE49-F238E27FC236}">
                <a16:creationId xmlns:a16="http://schemas.microsoft.com/office/drawing/2014/main" id="{A45ADFDB-716B-4628-A2E2-959FB0548493}"/>
              </a:ext>
            </a:extLst>
          </p:cNvPr>
          <p:cNvSpPr txBox="1"/>
          <p:nvPr/>
        </p:nvSpPr>
        <p:spPr>
          <a:xfrm>
            <a:off x="6472988" y="5772428"/>
            <a:ext cx="1114603" cy="253916"/>
          </a:xfrm>
          <a:prstGeom prst="rect">
            <a:avLst/>
          </a:prstGeom>
          <a:noFill/>
        </p:spPr>
        <p:txBody>
          <a:bodyPr wrap="square" rtlCol="0">
            <a:spAutoFit/>
          </a:bodyPr>
          <a:lstStyle/>
          <a:p>
            <a:r>
              <a:rPr lang="de-DE" sz="1050" dirty="0">
                <a:solidFill>
                  <a:schemeClr val="bg1"/>
                </a:solidFill>
              </a:rPr>
              <a:t>Bild: </a:t>
            </a:r>
            <a:r>
              <a:rPr lang="de-DE" sz="1050" dirty="0" err="1">
                <a:solidFill>
                  <a:schemeClr val="bg1"/>
                </a:solidFill>
              </a:rPr>
              <a:t>Habitaty</a:t>
            </a:r>
            <a:endParaRPr lang="de-DE" sz="1050" dirty="0">
              <a:solidFill>
                <a:schemeClr val="bg1"/>
              </a:solidFill>
            </a:endParaRPr>
          </a:p>
        </p:txBody>
      </p:sp>
      <p:pic>
        <p:nvPicPr>
          <p:cNvPr id="10" name="Grafik 9">
            <a:extLst>
              <a:ext uri="{FF2B5EF4-FFF2-40B4-BE49-F238E27FC236}">
                <a16:creationId xmlns:a16="http://schemas.microsoft.com/office/drawing/2014/main" id="{32565477-4C9C-42A5-889A-E94C4459331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4962" y="2622776"/>
            <a:ext cx="2303735" cy="2303735"/>
          </a:xfrm>
          <a:prstGeom prst="rect">
            <a:avLst/>
          </a:prstGeom>
        </p:spPr>
      </p:pic>
      <p:pic>
        <p:nvPicPr>
          <p:cNvPr id="12" name="Grafik 11" descr="Ein Bild, das Text, ClipArt enthält.&#10;&#10;Automatisch generierte Beschreibung">
            <a:extLst>
              <a:ext uri="{FF2B5EF4-FFF2-40B4-BE49-F238E27FC236}">
                <a16:creationId xmlns:a16="http://schemas.microsoft.com/office/drawing/2014/main" id="{1C2FDA33-582E-42A8-B96F-F7608B4BC4F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39148" y="3109819"/>
            <a:ext cx="1455565" cy="1455565"/>
          </a:xfrm>
          <a:prstGeom prst="rect">
            <a:avLst/>
          </a:prstGeom>
        </p:spPr>
      </p:pic>
      <p:pic>
        <p:nvPicPr>
          <p:cNvPr id="14" name="Grafik 13" descr="Ein Bild, das Text, grün, Schild enthält.&#10;&#10;Automatisch generierte Beschreibung">
            <a:extLst>
              <a:ext uri="{FF2B5EF4-FFF2-40B4-BE49-F238E27FC236}">
                <a16:creationId xmlns:a16="http://schemas.microsoft.com/office/drawing/2014/main" id="{CB7F9DB1-524B-4CEF-A07D-2F98A945F63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739148" y="1591966"/>
            <a:ext cx="1455566" cy="1455566"/>
          </a:xfrm>
          <a:prstGeom prst="rect">
            <a:avLst/>
          </a:prstGeom>
        </p:spPr>
      </p:pic>
      <p:sp>
        <p:nvSpPr>
          <p:cNvPr id="6" name="Textfeld 5">
            <a:extLst>
              <a:ext uri="{FF2B5EF4-FFF2-40B4-BE49-F238E27FC236}">
                <a16:creationId xmlns:a16="http://schemas.microsoft.com/office/drawing/2014/main" id="{7B29C242-EAEF-43D8-8546-B33BB87543A6}"/>
              </a:ext>
            </a:extLst>
          </p:cNvPr>
          <p:cNvSpPr txBox="1"/>
          <p:nvPr/>
        </p:nvSpPr>
        <p:spPr>
          <a:xfrm>
            <a:off x="9346270" y="1588895"/>
            <a:ext cx="2510767" cy="1455566"/>
          </a:xfrm>
          <a:prstGeom prst="rect">
            <a:avLst/>
          </a:prstGeom>
          <a:noFill/>
          <a:ln>
            <a:solidFill>
              <a:schemeClr val="accent1"/>
            </a:solidFill>
          </a:ln>
        </p:spPr>
        <p:txBody>
          <a:bodyPr wrap="square" rtlCol="0">
            <a:noAutofit/>
          </a:bodyPr>
          <a:lstStyle/>
          <a:p>
            <a:r>
              <a:rPr lang="de-DE">
                <a:solidFill>
                  <a:schemeClr val="accent3">
                    <a:lumMod val="75000"/>
                  </a:schemeClr>
                </a:solidFill>
                <a:latin typeface="+mj-lt"/>
              </a:rPr>
              <a:t>…Wissen zu WaSH hilft, wasserbedingte Krankheiten zu vermeiden</a:t>
            </a:r>
          </a:p>
        </p:txBody>
      </p:sp>
      <p:sp>
        <p:nvSpPr>
          <p:cNvPr id="13" name="Textfeld 12">
            <a:extLst>
              <a:ext uri="{FF2B5EF4-FFF2-40B4-BE49-F238E27FC236}">
                <a16:creationId xmlns:a16="http://schemas.microsoft.com/office/drawing/2014/main" id="{E9E9798A-697C-40B1-895C-FDD31234CF70}"/>
              </a:ext>
            </a:extLst>
          </p:cNvPr>
          <p:cNvSpPr txBox="1"/>
          <p:nvPr/>
        </p:nvSpPr>
        <p:spPr>
          <a:xfrm>
            <a:off x="9346269" y="3109818"/>
            <a:ext cx="2510767" cy="1455566"/>
          </a:xfrm>
          <a:prstGeom prst="rect">
            <a:avLst/>
          </a:prstGeom>
          <a:noFill/>
          <a:ln>
            <a:solidFill>
              <a:schemeClr val="accent1"/>
            </a:solidFill>
          </a:ln>
        </p:spPr>
        <p:txBody>
          <a:bodyPr wrap="square" rtlCol="0">
            <a:noAutofit/>
          </a:bodyPr>
          <a:lstStyle/>
          <a:p>
            <a:r>
              <a:rPr lang="de-DE" dirty="0">
                <a:solidFill>
                  <a:schemeClr val="accent3">
                    <a:lumMod val="75000"/>
                  </a:schemeClr>
                </a:solidFill>
                <a:latin typeface="+mj-lt"/>
              </a:rPr>
              <a:t>… Mädchen weder zum Wasserholen noch während ihrer Periode der Schule fernbleiben müssen</a:t>
            </a:r>
          </a:p>
        </p:txBody>
      </p:sp>
      <p:sp>
        <p:nvSpPr>
          <p:cNvPr id="15" name="Textfeld 14">
            <a:extLst>
              <a:ext uri="{FF2B5EF4-FFF2-40B4-BE49-F238E27FC236}">
                <a16:creationId xmlns:a16="http://schemas.microsoft.com/office/drawing/2014/main" id="{A54A3DA7-62E2-4B03-9E58-D7BF762F5C1B}"/>
              </a:ext>
            </a:extLst>
          </p:cNvPr>
          <p:cNvSpPr txBox="1"/>
          <p:nvPr/>
        </p:nvSpPr>
        <p:spPr>
          <a:xfrm>
            <a:off x="9346265" y="4626871"/>
            <a:ext cx="2510769" cy="1455566"/>
          </a:xfrm>
          <a:prstGeom prst="rect">
            <a:avLst/>
          </a:prstGeom>
          <a:noFill/>
          <a:ln>
            <a:solidFill>
              <a:schemeClr val="accent1"/>
            </a:solidFill>
          </a:ln>
        </p:spPr>
        <p:txBody>
          <a:bodyPr wrap="square" rtlCol="0">
            <a:noAutofit/>
          </a:bodyPr>
          <a:lstStyle/>
          <a:p>
            <a:r>
              <a:rPr lang="de-DE" dirty="0">
                <a:solidFill>
                  <a:schemeClr val="accent3">
                    <a:lumMod val="75000"/>
                  </a:schemeClr>
                </a:solidFill>
                <a:latin typeface="+mj-lt"/>
              </a:rPr>
              <a:t>…Abfälle werden vermieden oder recycelt und Fäkalien sicher entsorgt</a:t>
            </a:r>
          </a:p>
        </p:txBody>
      </p:sp>
      <p:sp>
        <p:nvSpPr>
          <p:cNvPr id="17" name="Fußzeilenplatzhalter 4">
            <a:extLst>
              <a:ext uri="{FF2B5EF4-FFF2-40B4-BE49-F238E27FC236}">
                <a16:creationId xmlns:a16="http://schemas.microsoft.com/office/drawing/2014/main" id="{71D706F9-BBE3-42C0-8DAD-A141B6883163}"/>
              </a:ext>
            </a:extLst>
          </p:cNvPr>
          <p:cNvSpPr>
            <a:spLocks noGrp="1"/>
          </p:cNvSpPr>
          <p:nvPr>
            <p:ph type="ftr" sz="quarter" idx="13"/>
          </p:nvPr>
        </p:nvSpPr>
        <p:spPr>
          <a:xfrm>
            <a:off x="334962" y="6459041"/>
            <a:ext cx="5341929" cy="287378"/>
          </a:xfrm>
        </p:spPr>
        <p:txBody>
          <a:bodyPr/>
          <a:lstStyle/>
          <a:p>
            <a:r>
              <a:rPr lang="de-DE"/>
              <a:t>Sambia: Lions WaSH-Projekt 2023/2024</a:t>
            </a:r>
            <a:endParaRPr lang="de-DE" dirty="0"/>
          </a:p>
        </p:txBody>
      </p:sp>
      <p:pic>
        <p:nvPicPr>
          <p:cNvPr id="18" name="Grafik 17" descr="Ein Bild, das Text, Schrift, Logo, Grafiken enthält.&#10;&#10;Automatisch generierte Beschreibung">
            <a:extLst>
              <a:ext uri="{FF2B5EF4-FFF2-40B4-BE49-F238E27FC236}">
                <a16:creationId xmlns:a16="http://schemas.microsoft.com/office/drawing/2014/main" id="{BB3634D1-5248-E469-25B4-156AED8E28C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739148" y="4626871"/>
            <a:ext cx="1455565" cy="1455565"/>
          </a:xfrm>
          <a:prstGeom prst="rect">
            <a:avLst/>
          </a:prstGeom>
        </p:spPr>
      </p:pic>
      <p:sp>
        <p:nvSpPr>
          <p:cNvPr id="4" name="Foliennummernplatzhalter 3">
            <a:extLst>
              <a:ext uri="{FF2B5EF4-FFF2-40B4-BE49-F238E27FC236}">
                <a16:creationId xmlns:a16="http://schemas.microsoft.com/office/drawing/2014/main" id="{8A0E367B-5D30-25E5-5D7F-FB55DBDAB1BF}"/>
              </a:ext>
            </a:extLst>
          </p:cNvPr>
          <p:cNvSpPr>
            <a:spLocks noGrp="1"/>
          </p:cNvSpPr>
          <p:nvPr>
            <p:ph type="sldNum" sz="quarter" idx="12"/>
          </p:nvPr>
        </p:nvSpPr>
        <p:spPr/>
        <p:txBody>
          <a:bodyPr/>
          <a:lstStyle/>
          <a:p>
            <a:fld id="{DDF5A8BD-E949-4BEE-BC04-18DF6B43ADBB}" type="slidenum">
              <a:rPr lang="de-DE" smtClean="0"/>
              <a:pPr/>
              <a:t>14</a:t>
            </a:fld>
            <a:endParaRPr lang="de-DE"/>
          </a:p>
        </p:txBody>
      </p:sp>
    </p:spTree>
    <p:extLst>
      <p:ext uri="{BB962C8B-B14F-4D97-AF65-F5344CB8AC3E}">
        <p14:creationId xmlns:p14="http://schemas.microsoft.com/office/powerpoint/2010/main" val="1245261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88C6E004-524F-8941-D7E3-7875157CE12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3543" y="2031549"/>
            <a:ext cx="7586266" cy="4287547"/>
          </a:xfrm>
          <a:prstGeom prst="rect">
            <a:avLst/>
          </a:prstGeom>
        </p:spPr>
      </p:pic>
      <p:sp>
        <p:nvSpPr>
          <p:cNvPr id="3" name="Inhaltsplatzhalter 2">
            <a:extLst>
              <a:ext uri="{FF2B5EF4-FFF2-40B4-BE49-F238E27FC236}">
                <a16:creationId xmlns:a16="http://schemas.microsoft.com/office/drawing/2014/main" id="{C360A758-40C6-4121-88CF-588256FE9859}"/>
              </a:ext>
            </a:extLst>
          </p:cNvPr>
          <p:cNvSpPr>
            <a:spLocks noGrp="1"/>
          </p:cNvSpPr>
          <p:nvPr>
            <p:ph sz="half" idx="2"/>
          </p:nvPr>
        </p:nvSpPr>
        <p:spPr>
          <a:xfrm>
            <a:off x="261990" y="1598513"/>
            <a:ext cx="8034058" cy="4860528"/>
          </a:xfrm>
        </p:spPr>
        <p:txBody>
          <a:bodyPr vert="horz" lIns="0" tIns="90000" rIns="0" bIns="45720" rtlCol="0" anchor="t">
            <a:noAutofit/>
          </a:bodyPr>
          <a:lstStyle/>
          <a:p>
            <a:pPr lvl="1">
              <a:spcAft>
                <a:spcPts val="600"/>
              </a:spcAft>
            </a:pPr>
            <a:endParaRPr lang="de-DE" dirty="0">
              <a:solidFill>
                <a:srgbClr val="404043"/>
              </a:solidFill>
            </a:endParaRPr>
          </a:p>
          <a:p>
            <a:endParaRPr lang="de-DE" dirty="0">
              <a:solidFill>
                <a:srgbClr val="404043"/>
              </a:solidFill>
              <a:cs typeface="Arial"/>
            </a:endParaRPr>
          </a:p>
          <a:p>
            <a:pPr marL="0" indent="0">
              <a:buNone/>
            </a:pPr>
            <a:endParaRPr lang="de-DE" dirty="0"/>
          </a:p>
        </p:txBody>
      </p:sp>
      <p:sp>
        <p:nvSpPr>
          <p:cNvPr id="8" name="Fußzeilenplatzhalter 4">
            <a:extLst>
              <a:ext uri="{FF2B5EF4-FFF2-40B4-BE49-F238E27FC236}">
                <a16:creationId xmlns:a16="http://schemas.microsoft.com/office/drawing/2014/main" id="{92C904D2-569E-4CA9-8AEE-6E173396DA64}"/>
              </a:ext>
            </a:extLst>
          </p:cNvPr>
          <p:cNvSpPr>
            <a:spLocks noGrp="1"/>
          </p:cNvSpPr>
          <p:nvPr>
            <p:ph type="ftr" sz="quarter" idx="13"/>
          </p:nvPr>
        </p:nvSpPr>
        <p:spPr>
          <a:xfrm>
            <a:off x="334962" y="6459041"/>
            <a:ext cx="5341929" cy="287378"/>
          </a:xfrm>
        </p:spPr>
        <p:txBody>
          <a:bodyPr/>
          <a:lstStyle/>
          <a:p>
            <a:r>
              <a:rPr lang="de-DE"/>
              <a:t>Sambia: Lions WaSH-Projekt 2023/2024</a:t>
            </a:r>
            <a:endParaRPr lang="de-DE" dirty="0"/>
          </a:p>
        </p:txBody>
      </p:sp>
      <p:sp>
        <p:nvSpPr>
          <p:cNvPr id="11" name="Titel 1">
            <a:extLst>
              <a:ext uri="{FF2B5EF4-FFF2-40B4-BE49-F238E27FC236}">
                <a16:creationId xmlns:a16="http://schemas.microsoft.com/office/drawing/2014/main" id="{65028542-9EAA-4C8C-5F69-2E07807072B1}"/>
              </a:ext>
            </a:extLst>
          </p:cNvPr>
          <p:cNvSpPr>
            <a:spLocks noGrp="1"/>
          </p:cNvSpPr>
          <p:nvPr>
            <p:ph type="title"/>
          </p:nvPr>
        </p:nvSpPr>
        <p:spPr>
          <a:xfrm>
            <a:off x="334963" y="333379"/>
            <a:ext cx="11522074" cy="1032506"/>
          </a:xfrm>
        </p:spPr>
        <p:txBody>
          <a:bodyPr/>
          <a:lstStyle/>
          <a:p>
            <a:r>
              <a:rPr lang="de-DE" cap="none" dirty="0"/>
              <a:t>Finanzierung</a:t>
            </a:r>
          </a:p>
        </p:txBody>
      </p:sp>
      <p:sp>
        <p:nvSpPr>
          <p:cNvPr id="6" name="Textfeld 5">
            <a:extLst>
              <a:ext uri="{FF2B5EF4-FFF2-40B4-BE49-F238E27FC236}">
                <a16:creationId xmlns:a16="http://schemas.microsoft.com/office/drawing/2014/main" id="{A60CCADD-3A97-40C1-A823-3663BD1BFBB3}"/>
              </a:ext>
            </a:extLst>
          </p:cNvPr>
          <p:cNvSpPr txBox="1"/>
          <p:nvPr/>
        </p:nvSpPr>
        <p:spPr>
          <a:xfrm>
            <a:off x="11330063" y="5834090"/>
            <a:ext cx="855023" cy="261610"/>
          </a:xfrm>
          <a:prstGeom prst="rect">
            <a:avLst/>
          </a:prstGeom>
          <a:noFill/>
        </p:spPr>
        <p:txBody>
          <a:bodyPr wrap="square" rtlCol="0">
            <a:spAutoFit/>
          </a:bodyPr>
          <a:lstStyle/>
          <a:p>
            <a:r>
              <a:rPr lang="de-DE" sz="1050" dirty="0" err="1">
                <a:solidFill>
                  <a:schemeClr val="bg1">
                    <a:lumMod val="65000"/>
                  </a:schemeClr>
                </a:solidFill>
              </a:rPr>
              <a:t>Bild:SDL</a:t>
            </a:r>
            <a:endParaRPr lang="de-DE" sz="1050" dirty="0">
              <a:solidFill>
                <a:schemeClr val="bg1">
                  <a:lumMod val="65000"/>
                </a:schemeClr>
              </a:solidFill>
            </a:endParaRPr>
          </a:p>
        </p:txBody>
      </p:sp>
      <p:sp>
        <p:nvSpPr>
          <p:cNvPr id="2" name="Textfeld 1">
            <a:extLst>
              <a:ext uri="{FF2B5EF4-FFF2-40B4-BE49-F238E27FC236}">
                <a16:creationId xmlns:a16="http://schemas.microsoft.com/office/drawing/2014/main" id="{E27DBB60-FD60-5AE8-88BC-8923A1420831}"/>
              </a:ext>
            </a:extLst>
          </p:cNvPr>
          <p:cNvSpPr txBox="1"/>
          <p:nvPr/>
        </p:nvSpPr>
        <p:spPr>
          <a:xfrm>
            <a:off x="6089521" y="2885931"/>
            <a:ext cx="1648625" cy="175432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90000"/>
              </a:lnSpc>
              <a:spcBef>
                <a:spcPts val="1000"/>
              </a:spcBef>
              <a:buClr>
                <a:schemeClr val="accent1"/>
              </a:buClr>
            </a:pPr>
            <a:r>
              <a:rPr lang="de-DE" sz="2000" b="1" dirty="0">
                <a:solidFill>
                  <a:schemeClr val="accent2"/>
                </a:solidFill>
                <a:latin typeface="+mj-lt"/>
              </a:rPr>
              <a:t>Lions-Eigenmittel können mehr als vervierfacht werden!</a:t>
            </a:r>
          </a:p>
        </p:txBody>
      </p:sp>
      <p:sp>
        <p:nvSpPr>
          <p:cNvPr id="4" name="Foliennummernplatzhalter 3">
            <a:extLst>
              <a:ext uri="{FF2B5EF4-FFF2-40B4-BE49-F238E27FC236}">
                <a16:creationId xmlns:a16="http://schemas.microsoft.com/office/drawing/2014/main" id="{534A0065-DDC1-3D81-916C-0A68CE46E9FA}"/>
              </a:ext>
            </a:extLst>
          </p:cNvPr>
          <p:cNvSpPr>
            <a:spLocks noGrp="1"/>
          </p:cNvSpPr>
          <p:nvPr>
            <p:ph type="sldNum" sz="quarter" idx="12"/>
          </p:nvPr>
        </p:nvSpPr>
        <p:spPr/>
        <p:txBody>
          <a:bodyPr/>
          <a:lstStyle/>
          <a:p>
            <a:fld id="{DDF5A8BD-E949-4BEE-BC04-18DF6B43ADBB}" type="slidenum">
              <a:rPr lang="de-DE" smtClean="0"/>
              <a:pPr/>
              <a:t>15</a:t>
            </a:fld>
            <a:endParaRPr lang="de-DE"/>
          </a:p>
        </p:txBody>
      </p:sp>
      <p:sp>
        <p:nvSpPr>
          <p:cNvPr id="5" name="Titel 1">
            <a:extLst>
              <a:ext uri="{FF2B5EF4-FFF2-40B4-BE49-F238E27FC236}">
                <a16:creationId xmlns:a16="http://schemas.microsoft.com/office/drawing/2014/main" id="{951B5222-956C-DE8F-81ED-7255EECD51B6}"/>
              </a:ext>
            </a:extLst>
          </p:cNvPr>
          <p:cNvSpPr txBox="1">
            <a:spLocks/>
          </p:cNvSpPr>
          <p:nvPr/>
        </p:nvSpPr>
        <p:spPr>
          <a:xfrm>
            <a:off x="334962" y="1592180"/>
            <a:ext cx="4222430" cy="646111"/>
          </a:xfrm>
          <a:prstGeom prst="rect">
            <a:avLst/>
          </a:prstGeom>
        </p:spPr>
        <p:txBody>
          <a:bodyPr vert="horz" lIns="0" tIns="45720" rIns="0" bIns="72000" rtlCol="0" anchor="b">
            <a:noAutofit/>
          </a:bodyPr>
          <a:lstStyle>
            <a:lvl1pPr algn="l" defTabSz="914400" rtl="0" eaLnBrk="1" latinLnBrk="0" hangingPunct="1">
              <a:lnSpc>
                <a:spcPct val="90000"/>
              </a:lnSpc>
              <a:spcBef>
                <a:spcPct val="0"/>
              </a:spcBef>
              <a:buNone/>
              <a:defRPr sz="3600" kern="1200" cap="none" baseline="0">
                <a:solidFill>
                  <a:schemeClr val="accent3">
                    <a:lumMod val="75000"/>
                  </a:schemeClr>
                </a:solidFill>
                <a:latin typeface="+mj-lt"/>
                <a:ea typeface="+mj-ea"/>
                <a:cs typeface="+mj-cs"/>
              </a:defRPr>
            </a:lvl1pPr>
          </a:lstStyle>
          <a:p>
            <a:r>
              <a:rPr lang="de-DE" dirty="0"/>
              <a:t>Gesamt: 1,34 Mio. €</a:t>
            </a:r>
          </a:p>
        </p:txBody>
      </p:sp>
      <p:pic>
        <p:nvPicPr>
          <p:cNvPr id="10" name="Grafik 9" descr="Ein Bild, das draußen, Gelände, Himmel, Menschen enthält.&#10;&#10;Automatisch generierte Beschreibung">
            <a:extLst>
              <a:ext uri="{FF2B5EF4-FFF2-40B4-BE49-F238E27FC236}">
                <a16:creationId xmlns:a16="http://schemas.microsoft.com/office/drawing/2014/main" id="{4D3AB596-5591-C10E-FB30-709D25E7CC8A}"/>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882720" y="573403"/>
            <a:ext cx="4047290" cy="5282273"/>
          </a:xfrm>
          <a:prstGeom prst="rect">
            <a:avLst/>
          </a:prstGeom>
        </p:spPr>
      </p:pic>
    </p:spTree>
    <p:extLst>
      <p:ext uri="{BB962C8B-B14F-4D97-AF65-F5344CB8AC3E}">
        <p14:creationId xmlns:p14="http://schemas.microsoft.com/office/powerpoint/2010/main" val="471658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9EEDDB-9385-48B8-B5B5-278B6ADF3FA4}"/>
              </a:ext>
            </a:extLst>
          </p:cNvPr>
          <p:cNvSpPr>
            <a:spLocks noGrp="1"/>
          </p:cNvSpPr>
          <p:nvPr>
            <p:ph type="title"/>
          </p:nvPr>
        </p:nvSpPr>
        <p:spPr/>
        <p:txBody>
          <a:bodyPr/>
          <a:lstStyle/>
          <a:p>
            <a:r>
              <a:rPr lang="de-DE" dirty="0"/>
              <a:t>Wirkungsbeobachtung:</a:t>
            </a:r>
          </a:p>
        </p:txBody>
      </p:sp>
      <p:sp>
        <p:nvSpPr>
          <p:cNvPr id="4" name="Foliennummernplatzhalter 3">
            <a:extLst>
              <a:ext uri="{FF2B5EF4-FFF2-40B4-BE49-F238E27FC236}">
                <a16:creationId xmlns:a16="http://schemas.microsoft.com/office/drawing/2014/main" id="{B6ACC02E-8C32-4F1D-82F0-93A402334A7D}"/>
              </a:ext>
            </a:extLst>
          </p:cNvPr>
          <p:cNvSpPr>
            <a:spLocks noGrp="1"/>
          </p:cNvSpPr>
          <p:nvPr>
            <p:ph type="sldNum" sz="quarter" idx="12"/>
          </p:nvPr>
        </p:nvSpPr>
        <p:spPr/>
        <p:txBody>
          <a:bodyPr/>
          <a:lstStyle/>
          <a:p>
            <a:fld id="{DDF5A8BD-E949-4BEE-BC04-18DF6B43ADBB}" type="slidenum">
              <a:rPr lang="de-DE" smtClean="0"/>
              <a:pPr/>
              <a:t>16</a:t>
            </a:fld>
            <a:endParaRPr lang="de-DE"/>
          </a:p>
        </p:txBody>
      </p:sp>
      <p:pic>
        <p:nvPicPr>
          <p:cNvPr id="8" name="Bildplatzhalter 7">
            <a:extLst>
              <a:ext uri="{FF2B5EF4-FFF2-40B4-BE49-F238E27FC236}">
                <a16:creationId xmlns:a16="http://schemas.microsoft.com/office/drawing/2014/main" id="{3A087549-DBEC-49F5-BD35-68AB81FEE8E5}"/>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a:xfrm>
            <a:off x="7049429" y="1968455"/>
            <a:ext cx="5142571" cy="3041893"/>
          </a:xfrm>
          <a:prstGeom prst="rect">
            <a:avLst/>
          </a:prstGeom>
        </p:spPr>
      </p:pic>
      <p:sp>
        <p:nvSpPr>
          <p:cNvPr id="7" name="Textfeld 6">
            <a:extLst>
              <a:ext uri="{FF2B5EF4-FFF2-40B4-BE49-F238E27FC236}">
                <a16:creationId xmlns:a16="http://schemas.microsoft.com/office/drawing/2014/main" id="{9915C7D0-AB32-40D8-8ACE-2B42B0AF5865}"/>
              </a:ext>
            </a:extLst>
          </p:cNvPr>
          <p:cNvSpPr txBox="1"/>
          <p:nvPr/>
        </p:nvSpPr>
        <p:spPr>
          <a:xfrm>
            <a:off x="8473404" y="4587944"/>
            <a:ext cx="1971304" cy="261610"/>
          </a:xfrm>
          <a:prstGeom prst="rect">
            <a:avLst/>
          </a:prstGeom>
          <a:noFill/>
        </p:spPr>
        <p:txBody>
          <a:bodyPr wrap="square" rtlCol="0">
            <a:spAutoFit/>
          </a:bodyPr>
          <a:lstStyle/>
          <a:p>
            <a:r>
              <a:rPr lang="de-DE" sz="1050">
                <a:solidFill>
                  <a:schemeClr val="bg1"/>
                </a:solidFill>
              </a:rPr>
              <a:t>Bild: Habitat for </a:t>
            </a:r>
            <a:r>
              <a:rPr lang="de-DE" sz="1050" err="1">
                <a:solidFill>
                  <a:schemeClr val="bg1"/>
                </a:solidFill>
              </a:rPr>
              <a:t>Humanity</a:t>
            </a:r>
            <a:endParaRPr lang="de-DE" sz="1050">
              <a:solidFill>
                <a:schemeClr val="bg1"/>
              </a:solidFill>
            </a:endParaRPr>
          </a:p>
        </p:txBody>
      </p:sp>
      <p:pic>
        <p:nvPicPr>
          <p:cNvPr id="10" name="Picture 2">
            <a:extLst>
              <a:ext uri="{FF2B5EF4-FFF2-40B4-BE49-F238E27FC236}">
                <a16:creationId xmlns:a16="http://schemas.microsoft.com/office/drawing/2014/main" id="{DCA65054-4BCD-490C-9295-B6767AE97F14}"/>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8298172" y="4587944"/>
            <a:ext cx="2321768" cy="869427"/>
          </a:xfrm>
          <a:prstGeom prst="rect">
            <a:avLst/>
          </a:prstGeom>
          <a:noFill/>
          <a:extLst>
            <a:ext uri="{909E8E84-426E-40DD-AFC4-6F175D3DCCD1}">
              <a14:hiddenFill xmlns:a14="http://schemas.microsoft.com/office/drawing/2010/main">
                <a:solidFill>
                  <a:srgbClr val="FFFFFF"/>
                </a:solidFill>
              </a14:hiddenFill>
            </a:ext>
          </a:extLst>
        </p:spPr>
      </p:pic>
      <p:sp>
        <p:nvSpPr>
          <p:cNvPr id="11" name="Inhaltsplatzhalter 2">
            <a:extLst>
              <a:ext uri="{FF2B5EF4-FFF2-40B4-BE49-F238E27FC236}">
                <a16:creationId xmlns:a16="http://schemas.microsoft.com/office/drawing/2014/main" id="{5651C526-1E6C-40E3-8764-BA793C4EF703}"/>
              </a:ext>
            </a:extLst>
          </p:cNvPr>
          <p:cNvSpPr txBox="1">
            <a:spLocks/>
          </p:cNvSpPr>
          <p:nvPr/>
        </p:nvSpPr>
        <p:spPr>
          <a:xfrm>
            <a:off x="272970" y="1630018"/>
            <a:ext cx="6871750" cy="4055165"/>
          </a:xfrm>
          <a:prstGeom prst="rect">
            <a:avLst/>
          </a:prstGeom>
        </p:spPr>
        <p:txBody>
          <a:bodyPr vert="horz" lIns="0" tIns="90000" rIns="0" bIns="45720" rtlCol="0" anchor="t">
            <a:noAutofit/>
          </a:bodyPr>
          <a:lstStyle>
            <a:lvl1pPr marL="228600" indent="-228600" algn="l" defTabSz="914400" rtl="0" eaLnBrk="1" latinLnBrk="0" hangingPunct="1">
              <a:lnSpc>
                <a:spcPct val="90000"/>
              </a:lnSpc>
              <a:spcBef>
                <a:spcPts val="1000"/>
              </a:spcBef>
              <a:buClr>
                <a:schemeClr val="accent1"/>
              </a:buClr>
              <a:buFont typeface="HelveticaNeue LT 45 Light" panose="020B0403020202020204" pitchFamily="34" charset="0"/>
              <a:buChar char="•"/>
              <a:defRPr lang="de-DE" sz="2400" kern="1200" dirty="0" smtClean="0">
                <a:solidFill>
                  <a:schemeClr val="accent3">
                    <a:lumMod val="75000"/>
                  </a:schemeClr>
                </a:solidFill>
                <a:latin typeface="+mj-lt"/>
                <a:ea typeface="+mn-ea"/>
                <a:cs typeface="+mn-cs"/>
              </a:defRPr>
            </a:lvl1pPr>
            <a:lvl2pPr marL="542925" indent="-228600" algn="l" defTabSz="914400" rtl="0" eaLnBrk="1" latinLnBrk="0" hangingPunct="1">
              <a:lnSpc>
                <a:spcPct val="90000"/>
              </a:lnSpc>
              <a:spcBef>
                <a:spcPts val="500"/>
              </a:spcBef>
              <a:buFont typeface="Symbol" panose="05050102010706020507" pitchFamily="18" charset="2"/>
              <a:buChar char="-"/>
              <a:defRPr lang="de-DE" sz="2000" kern="1200" dirty="0" smtClean="0">
                <a:solidFill>
                  <a:schemeClr val="accent3">
                    <a:lumMod val="75000"/>
                  </a:schemeClr>
                </a:solidFill>
                <a:latin typeface="+mj-lt"/>
                <a:ea typeface="+mn-ea"/>
                <a:cs typeface="+mn-cs"/>
              </a:defRPr>
            </a:lvl2pPr>
            <a:lvl3pPr marL="895350" indent="-228600" algn="l" defTabSz="914400" rtl="0" eaLnBrk="1" latinLnBrk="0" hangingPunct="1">
              <a:lnSpc>
                <a:spcPct val="90000"/>
              </a:lnSpc>
              <a:spcBef>
                <a:spcPts val="500"/>
              </a:spcBef>
              <a:buFont typeface="Symbol" panose="05050102010706020507" pitchFamily="18" charset="2"/>
              <a:buChar char="-"/>
              <a:defRPr lang="de-DE" sz="1800" kern="1200" dirty="0" smtClean="0">
                <a:solidFill>
                  <a:schemeClr val="accent3">
                    <a:lumMod val="75000"/>
                  </a:schemeClr>
                </a:solidFill>
                <a:latin typeface="+mj-lt"/>
                <a:ea typeface="+mn-ea"/>
                <a:cs typeface="+mn-cs"/>
              </a:defRPr>
            </a:lvl3pPr>
            <a:lvl4pPr marL="1257300" indent="-228600" algn="l" defTabSz="914400" rtl="0" eaLnBrk="1" latinLnBrk="0" hangingPunct="1">
              <a:lnSpc>
                <a:spcPct val="90000"/>
              </a:lnSpc>
              <a:spcBef>
                <a:spcPts val="500"/>
              </a:spcBef>
              <a:buFont typeface="Symbol" panose="05050102010706020507" pitchFamily="18" charset="2"/>
              <a:buChar char="-"/>
              <a:defRPr lang="de-DE" sz="1600" kern="1200" dirty="0" smtClean="0">
                <a:solidFill>
                  <a:schemeClr val="accent3">
                    <a:lumMod val="75000"/>
                  </a:schemeClr>
                </a:solidFill>
                <a:latin typeface="+mj-lt"/>
                <a:ea typeface="+mn-ea"/>
                <a:cs typeface="+mn-cs"/>
              </a:defRPr>
            </a:lvl4pPr>
            <a:lvl5pPr marL="1619250" indent="-228600" algn="l" defTabSz="914400" rtl="0" eaLnBrk="1" latinLnBrk="0" hangingPunct="1">
              <a:lnSpc>
                <a:spcPct val="90000"/>
              </a:lnSpc>
              <a:spcBef>
                <a:spcPts val="500"/>
              </a:spcBef>
              <a:buFont typeface="Symbol" panose="05050102010706020507" pitchFamily="18" charset="2"/>
              <a:buChar char="-"/>
              <a:tabLst/>
              <a:defRPr lang="de-DE" sz="1600" kern="1200" dirty="0">
                <a:solidFill>
                  <a:schemeClr val="accent3">
                    <a:lumMod val="7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Seit 2002 tragen wir das DZI-Spendensiegel</a:t>
            </a:r>
          </a:p>
          <a:p>
            <a:r>
              <a:rPr lang="de-DE" dirty="0"/>
              <a:t>Enges Monitoring der Stiftung</a:t>
            </a:r>
          </a:p>
          <a:p>
            <a:r>
              <a:rPr lang="de-DE" dirty="0"/>
              <a:t>Evaluierung nach internationalen DAC-Kriterien:</a:t>
            </a:r>
          </a:p>
          <a:p>
            <a:pPr lvl="1"/>
            <a:r>
              <a:rPr lang="de-DE" dirty="0"/>
              <a:t>Relevanz, Kohärenz, Effektivität, Effizienz, Wirkung, Nachhaltigkeit</a:t>
            </a:r>
          </a:p>
          <a:p>
            <a:r>
              <a:rPr lang="de-DE" dirty="0"/>
              <a:t>Zusammenarbeit mit langjährigem Lions-Partner Habitat for </a:t>
            </a:r>
            <a:r>
              <a:rPr lang="de-DE" dirty="0" err="1"/>
              <a:t>Humanity</a:t>
            </a:r>
            <a:r>
              <a:rPr lang="de-DE" dirty="0"/>
              <a:t> (seit 2010)</a:t>
            </a:r>
          </a:p>
          <a:p>
            <a:pPr lvl="1"/>
            <a:r>
              <a:rPr lang="de-DE" dirty="0"/>
              <a:t>Gemeinsam umgesetzte Projekte </a:t>
            </a:r>
            <a:r>
              <a:rPr lang="de-DE" dirty="0" err="1"/>
              <a:t>i.H.v</a:t>
            </a:r>
            <a:r>
              <a:rPr lang="de-DE" dirty="0"/>
              <a:t>. 3 Mio. Euro</a:t>
            </a:r>
          </a:p>
          <a:p>
            <a:pPr lvl="1"/>
            <a:r>
              <a:rPr lang="de-DE" dirty="0"/>
              <a:t>Hungerhilfe in Ostafrika</a:t>
            </a:r>
          </a:p>
          <a:p>
            <a:pPr lvl="1"/>
            <a:r>
              <a:rPr lang="de-DE" dirty="0"/>
              <a:t>Zyklon </a:t>
            </a:r>
            <a:r>
              <a:rPr lang="de-DE" dirty="0" err="1"/>
              <a:t>Idai</a:t>
            </a:r>
            <a:r>
              <a:rPr lang="de-DE" dirty="0"/>
              <a:t> in Malawi</a:t>
            </a:r>
          </a:p>
          <a:p>
            <a:pPr lvl="1"/>
            <a:r>
              <a:rPr lang="de-DE" dirty="0"/>
              <a:t>WaSH-Projekte  Elfenbeinküste, Malawi, Kenia</a:t>
            </a:r>
          </a:p>
          <a:p>
            <a:pPr lvl="1"/>
            <a:endParaRPr lang="de-DE" dirty="0"/>
          </a:p>
        </p:txBody>
      </p:sp>
      <p:sp>
        <p:nvSpPr>
          <p:cNvPr id="12" name="Fußzeilenplatzhalter 4">
            <a:extLst>
              <a:ext uri="{FF2B5EF4-FFF2-40B4-BE49-F238E27FC236}">
                <a16:creationId xmlns:a16="http://schemas.microsoft.com/office/drawing/2014/main" id="{1244982D-D1B3-4E6B-853F-627A01E41D2D}"/>
              </a:ext>
            </a:extLst>
          </p:cNvPr>
          <p:cNvSpPr>
            <a:spLocks noGrp="1"/>
          </p:cNvSpPr>
          <p:nvPr>
            <p:ph type="ftr" sz="quarter" idx="13"/>
          </p:nvPr>
        </p:nvSpPr>
        <p:spPr>
          <a:xfrm>
            <a:off x="334962" y="6459041"/>
            <a:ext cx="5341929" cy="287378"/>
          </a:xfrm>
        </p:spPr>
        <p:txBody>
          <a:bodyPr/>
          <a:lstStyle/>
          <a:p>
            <a:r>
              <a:rPr lang="de-DE"/>
              <a:t>Sambia: Lions WaSH-Projekt 2023/2024</a:t>
            </a:r>
            <a:endParaRPr lang="de-DE" dirty="0"/>
          </a:p>
        </p:txBody>
      </p:sp>
      <p:sp>
        <p:nvSpPr>
          <p:cNvPr id="3" name="Textfeld 2">
            <a:extLst>
              <a:ext uri="{FF2B5EF4-FFF2-40B4-BE49-F238E27FC236}">
                <a16:creationId xmlns:a16="http://schemas.microsoft.com/office/drawing/2014/main" id="{F2FD8EE4-1EB8-5C86-8DAE-84798A0EF495}"/>
              </a:ext>
            </a:extLst>
          </p:cNvPr>
          <p:cNvSpPr txBox="1"/>
          <p:nvPr/>
        </p:nvSpPr>
        <p:spPr>
          <a:xfrm>
            <a:off x="334962" y="5936974"/>
            <a:ext cx="11393939" cy="461665"/>
          </a:xfrm>
          <a:prstGeom prst="rect">
            <a:avLst/>
          </a:prstGeom>
          <a:noFill/>
        </p:spPr>
        <p:txBody>
          <a:bodyPr wrap="square" rtlCol="0">
            <a:spAutoFit/>
          </a:bodyPr>
          <a:lstStyle/>
          <a:p>
            <a:r>
              <a:rPr lang="de-DE" sz="2400" dirty="0">
                <a:solidFill>
                  <a:schemeClr val="accent3">
                    <a:lumMod val="75000"/>
                  </a:schemeClr>
                </a:solidFill>
                <a:latin typeface="+mj-lt"/>
              </a:rPr>
              <a:t>Wir stellen sicher, dass Ihre Spende verantwortungsvoll eingesetzt wird!</a:t>
            </a:r>
          </a:p>
        </p:txBody>
      </p:sp>
      <p:pic>
        <p:nvPicPr>
          <p:cNvPr id="5" name="Grafik 4">
            <a:extLst>
              <a:ext uri="{FF2B5EF4-FFF2-40B4-BE49-F238E27FC236}">
                <a16:creationId xmlns:a16="http://schemas.microsoft.com/office/drawing/2014/main" id="{8FCF2218-60AF-7369-A7A3-812A432C801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24820" y="179833"/>
            <a:ext cx="1386843" cy="1728220"/>
          </a:xfrm>
          <a:prstGeom prst="rect">
            <a:avLst/>
          </a:prstGeom>
        </p:spPr>
      </p:pic>
    </p:spTree>
    <p:extLst>
      <p:ext uri="{BB962C8B-B14F-4D97-AF65-F5344CB8AC3E}">
        <p14:creationId xmlns:p14="http://schemas.microsoft.com/office/powerpoint/2010/main" val="3572941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3690412C-9A80-4B60-85CB-5E8D8474F2D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069355" y="333379"/>
            <a:ext cx="3783625" cy="3932944"/>
          </a:xfrm>
          <a:prstGeom prst="rect">
            <a:avLst/>
          </a:prstGeom>
        </p:spPr>
      </p:pic>
      <p:sp>
        <p:nvSpPr>
          <p:cNvPr id="2" name="Titel 1">
            <a:extLst>
              <a:ext uri="{FF2B5EF4-FFF2-40B4-BE49-F238E27FC236}">
                <a16:creationId xmlns:a16="http://schemas.microsoft.com/office/drawing/2014/main" id="{BEFC3A77-A10D-42F0-B307-0CD13A3D75C6}"/>
              </a:ext>
            </a:extLst>
          </p:cNvPr>
          <p:cNvSpPr>
            <a:spLocks noGrp="1"/>
          </p:cNvSpPr>
          <p:nvPr>
            <p:ph type="title"/>
          </p:nvPr>
        </p:nvSpPr>
        <p:spPr/>
        <p:txBody>
          <a:bodyPr/>
          <a:lstStyle/>
          <a:p>
            <a:r>
              <a:rPr lang="de-DE" dirty="0"/>
              <a:t>Was kann Ihr Lions Club tun?</a:t>
            </a:r>
          </a:p>
        </p:txBody>
      </p:sp>
      <p:sp>
        <p:nvSpPr>
          <p:cNvPr id="3" name="Inhaltsplatzhalter 2">
            <a:extLst>
              <a:ext uri="{FF2B5EF4-FFF2-40B4-BE49-F238E27FC236}">
                <a16:creationId xmlns:a16="http://schemas.microsoft.com/office/drawing/2014/main" id="{6D204F56-0F49-4F22-BC7E-29EE1351356B}"/>
              </a:ext>
            </a:extLst>
          </p:cNvPr>
          <p:cNvSpPr>
            <a:spLocks noGrp="1"/>
          </p:cNvSpPr>
          <p:nvPr>
            <p:ph idx="1"/>
          </p:nvPr>
        </p:nvSpPr>
        <p:spPr>
          <a:xfrm>
            <a:off x="334963" y="1844675"/>
            <a:ext cx="10463025" cy="4285159"/>
          </a:xfrm>
        </p:spPr>
        <p:txBody>
          <a:bodyPr/>
          <a:lstStyle/>
          <a:p>
            <a:r>
              <a:rPr lang="de-DE" dirty="0"/>
              <a:t>Widmen Sie dem Projekt eine </a:t>
            </a:r>
            <a:r>
              <a:rPr lang="de-DE" dirty="0" err="1"/>
              <a:t>Activity</a:t>
            </a:r>
            <a:r>
              <a:rPr lang="de-DE" dirty="0"/>
              <a:t>! </a:t>
            </a:r>
          </a:p>
          <a:p>
            <a:r>
              <a:rPr lang="de-DE" dirty="0"/>
              <a:t>Spenden Sie als Club oder Einzelperson!</a:t>
            </a:r>
          </a:p>
          <a:p>
            <a:r>
              <a:rPr lang="de-DE" dirty="0"/>
              <a:t>Werben Sie um private Spenden für das Projekt!</a:t>
            </a:r>
          </a:p>
          <a:p>
            <a:pPr marL="0" indent="0">
              <a:buNone/>
            </a:pPr>
            <a:br>
              <a:rPr lang="de-DE" dirty="0"/>
            </a:br>
            <a:r>
              <a:rPr lang="de-DE" dirty="0"/>
              <a:t>Stiftung der Deutschen Lions</a:t>
            </a:r>
          </a:p>
          <a:p>
            <a:pPr marL="0" indent="0">
              <a:buNone/>
            </a:pPr>
            <a:r>
              <a:rPr lang="de-DE" dirty="0"/>
              <a:t>Frankfurter Volksbank</a:t>
            </a:r>
          </a:p>
          <a:p>
            <a:pPr marL="0" indent="0">
              <a:buNone/>
            </a:pPr>
            <a:r>
              <a:rPr lang="de-DE" dirty="0"/>
              <a:t>DE40 5019 0000 0000 4005 05</a:t>
            </a:r>
          </a:p>
          <a:p>
            <a:pPr marL="0" indent="0">
              <a:buNone/>
            </a:pPr>
            <a:r>
              <a:rPr lang="de-DE" dirty="0"/>
              <a:t>BIC FFVBDEFF</a:t>
            </a:r>
          </a:p>
          <a:p>
            <a:pPr marL="0" indent="0">
              <a:buNone/>
            </a:pPr>
            <a:r>
              <a:rPr lang="de-DE" dirty="0"/>
              <a:t>Spendenstichwort: „</a:t>
            </a:r>
            <a:r>
              <a:rPr lang="de-DE" b="1" i="1" dirty="0"/>
              <a:t>Wasser ist Leben</a:t>
            </a:r>
            <a:r>
              <a:rPr lang="de-DE" dirty="0"/>
              <a:t>“</a:t>
            </a:r>
          </a:p>
          <a:p>
            <a:pPr marL="0" indent="0">
              <a:buNone/>
            </a:pPr>
            <a:r>
              <a:rPr lang="de-DE" dirty="0"/>
              <a:t>Oder mit wenigen Klicks online spenden: </a:t>
            </a:r>
            <a:r>
              <a:rPr lang="de-DE" dirty="0">
                <a:hlinkClick r:id="rId4"/>
              </a:rPr>
              <a:t>https://stiftung.lions.de/spenden</a:t>
            </a:r>
            <a:r>
              <a:rPr lang="de-DE" dirty="0"/>
              <a:t> </a:t>
            </a:r>
          </a:p>
          <a:p>
            <a:pPr marL="0" indent="0">
              <a:buNone/>
            </a:pPr>
            <a:endParaRPr lang="de-DE" dirty="0"/>
          </a:p>
          <a:p>
            <a:pPr marL="0" indent="0">
              <a:buNone/>
            </a:pPr>
            <a:endParaRPr lang="de-DE" dirty="0"/>
          </a:p>
        </p:txBody>
      </p:sp>
      <p:sp>
        <p:nvSpPr>
          <p:cNvPr id="4" name="Foliennummernplatzhalter 3">
            <a:extLst>
              <a:ext uri="{FF2B5EF4-FFF2-40B4-BE49-F238E27FC236}">
                <a16:creationId xmlns:a16="http://schemas.microsoft.com/office/drawing/2014/main" id="{FD73D395-7E35-4F29-995E-D7BBBB38DC9E}"/>
              </a:ext>
            </a:extLst>
          </p:cNvPr>
          <p:cNvSpPr>
            <a:spLocks noGrp="1"/>
          </p:cNvSpPr>
          <p:nvPr>
            <p:ph type="sldNum" sz="quarter" idx="12"/>
          </p:nvPr>
        </p:nvSpPr>
        <p:spPr/>
        <p:txBody>
          <a:bodyPr/>
          <a:lstStyle/>
          <a:p>
            <a:fld id="{DDF5A8BD-E949-4BEE-BC04-18DF6B43ADBB}" type="slidenum">
              <a:rPr lang="de-DE" smtClean="0"/>
              <a:pPr/>
              <a:t>17</a:t>
            </a:fld>
            <a:endParaRPr lang="de-DE"/>
          </a:p>
        </p:txBody>
      </p:sp>
      <p:sp>
        <p:nvSpPr>
          <p:cNvPr id="5" name="Fußzeilenplatzhalter 4">
            <a:extLst>
              <a:ext uri="{FF2B5EF4-FFF2-40B4-BE49-F238E27FC236}">
                <a16:creationId xmlns:a16="http://schemas.microsoft.com/office/drawing/2014/main" id="{14BA40D4-E297-4E99-AE0D-08FFF6C0E9C9}"/>
              </a:ext>
            </a:extLst>
          </p:cNvPr>
          <p:cNvSpPr>
            <a:spLocks noGrp="1"/>
          </p:cNvSpPr>
          <p:nvPr>
            <p:ph type="ftr" sz="quarter" idx="13"/>
          </p:nvPr>
        </p:nvSpPr>
        <p:spPr/>
        <p:txBody>
          <a:bodyPr/>
          <a:lstStyle/>
          <a:p>
            <a:r>
              <a:rPr lang="de-DE" dirty="0"/>
              <a:t>Sambia: Lions WaSH-Projekt 2023/2024</a:t>
            </a:r>
          </a:p>
        </p:txBody>
      </p:sp>
      <p:pic>
        <p:nvPicPr>
          <p:cNvPr id="7" name="Grafik 6">
            <a:extLst>
              <a:ext uri="{FF2B5EF4-FFF2-40B4-BE49-F238E27FC236}">
                <a16:creationId xmlns:a16="http://schemas.microsoft.com/office/drawing/2014/main" id="{64F3F672-6B3E-4978-8CCE-F5F93EAF7EA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709580" y="4772721"/>
            <a:ext cx="1143400" cy="1424853"/>
          </a:xfrm>
          <a:prstGeom prst="rect">
            <a:avLst/>
          </a:prstGeom>
        </p:spPr>
      </p:pic>
      <p:grpSp>
        <p:nvGrpSpPr>
          <p:cNvPr id="16" name="Gruppieren 15">
            <a:extLst>
              <a:ext uri="{FF2B5EF4-FFF2-40B4-BE49-F238E27FC236}">
                <a16:creationId xmlns:a16="http://schemas.microsoft.com/office/drawing/2014/main" id="{31EE88EC-A1D7-ECC5-6642-3E8F438F5030}"/>
              </a:ext>
            </a:extLst>
          </p:cNvPr>
          <p:cNvGrpSpPr/>
          <p:nvPr/>
        </p:nvGrpSpPr>
        <p:grpSpPr>
          <a:xfrm>
            <a:off x="5742874" y="2035862"/>
            <a:ext cx="4449217" cy="4235856"/>
            <a:chOff x="5519854" y="2035862"/>
            <a:chExt cx="4449217" cy="4235856"/>
          </a:xfrm>
        </p:grpSpPr>
        <p:pic>
          <p:nvPicPr>
            <p:cNvPr id="11" name="Grafik 10" descr="Wasser mit einfarbiger Füllung">
              <a:extLst>
                <a:ext uri="{FF2B5EF4-FFF2-40B4-BE49-F238E27FC236}">
                  <a16:creationId xmlns:a16="http://schemas.microsoft.com/office/drawing/2014/main" id="{DA61F7E8-F15C-6BD8-E2AD-59780D2ACB2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19854" y="2035862"/>
              <a:ext cx="4449217" cy="4235856"/>
            </a:xfrm>
            <a:prstGeom prst="rect">
              <a:avLst/>
            </a:prstGeom>
          </p:spPr>
        </p:pic>
        <p:pic>
          <p:nvPicPr>
            <p:cNvPr id="15" name="Grafik 14" descr="Ein Bild, das Muster, Quadrat, Screenshot, Symmetrie enthält.&#10;&#10;Automatisch generierte Beschreibung">
              <a:extLst>
                <a:ext uri="{FF2B5EF4-FFF2-40B4-BE49-F238E27FC236}">
                  <a16:creationId xmlns:a16="http://schemas.microsoft.com/office/drawing/2014/main" id="{376AF474-29E3-FDCA-65BE-226F77C7D57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15095" y="3786963"/>
              <a:ext cx="1671344" cy="1671344"/>
            </a:xfrm>
            <a:prstGeom prst="rect">
              <a:avLst/>
            </a:prstGeom>
          </p:spPr>
        </p:pic>
      </p:grpSp>
    </p:spTree>
    <p:extLst>
      <p:ext uri="{BB962C8B-B14F-4D97-AF65-F5344CB8AC3E}">
        <p14:creationId xmlns:p14="http://schemas.microsoft.com/office/powerpoint/2010/main" val="22578340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498F3216-DBDE-48F1-B616-9F14A61AFD39}"/>
              </a:ext>
            </a:extLst>
          </p:cNvPr>
          <p:cNvSpPr>
            <a:spLocks noGrp="1"/>
          </p:cNvSpPr>
          <p:nvPr>
            <p:ph type="ftr" sz="quarter" idx="10"/>
          </p:nvPr>
        </p:nvSpPr>
        <p:spPr/>
        <p:txBody>
          <a:bodyPr/>
          <a:lstStyle/>
          <a:p>
            <a:r>
              <a:rPr lang="de-DE"/>
              <a:t>Sambia: Lions WaSH-Projekt 2023/2024</a:t>
            </a:r>
            <a:endParaRPr lang="de-DE" dirty="0"/>
          </a:p>
        </p:txBody>
      </p:sp>
      <p:sp>
        <p:nvSpPr>
          <p:cNvPr id="3" name="Foliennummernplatzhalter 2">
            <a:extLst>
              <a:ext uri="{FF2B5EF4-FFF2-40B4-BE49-F238E27FC236}">
                <a16:creationId xmlns:a16="http://schemas.microsoft.com/office/drawing/2014/main" id="{6C259765-D646-44C8-8C2E-E9E923DE5F14}"/>
              </a:ext>
            </a:extLst>
          </p:cNvPr>
          <p:cNvSpPr>
            <a:spLocks noGrp="1"/>
          </p:cNvSpPr>
          <p:nvPr>
            <p:ph type="sldNum" sz="quarter" idx="11"/>
          </p:nvPr>
        </p:nvSpPr>
        <p:spPr/>
        <p:txBody>
          <a:bodyPr/>
          <a:lstStyle/>
          <a:p>
            <a:fld id="{DDF5A8BD-E949-4BEE-BC04-18DF6B43ADBB}" type="slidenum">
              <a:rPr lang="de-DE" smtClean="0"/>
              <a:pPr/>
              <a:t>18</a:t>
            </a:fld>
            <a:endParaRPr lang="de-DE" dirty="0"/>
          </a:p>
        </p:txBody>
      </p:sp>
      <p:sp>
        <p:nvSpPr>
          <p:cNvPr id="4" name="Titel 3">
            <a:extLst>
              <a:ext uri="{FF2B5EF4-FFF2-40B4-BE49-F238E27FC236}">
                <a16:creationId xmlns:a16="http://schemas.microsoft.com/office/drawing/2014/main" id="{879F6BAA-CF38-4B5C-89DE-3377E2E380C0}"/>
              </a:ext>
            </a:extLst>
          </p:cNvPr>
          <p:cNvSpPr>
            <a:spLocks noGrp="1"/>
          </p:cNvSpPr>
          <p:nvPr>
            <p:ph type="title"/>
          </p:nvPr>
        </p:nvSpPr>
        <p:spPr>
          <a:xfrm>
            <a:off x="1541632" y="2602317"/>
            <a:ext cx="5810328" cy="2062353"/>
          </a:xfrm>
        </p:spPr>
        <p:txBody>
          <a:bodyPr/>
          <a:lstStyle/>
          <a:p>
            <a:r>
              <a:rPr lang="de-DE" dirty="0"/>
              <a:t>Vielen Dank für Ihre Aufmerksamkeit!</a:t>
            </a:r>
          </a:p>
        </p:txBody>
      </p:sp>
    </p:spTree>
    <p:extLst>
      <p:ext uri="{BB962C8B-B14F-4D97-AF65-F5344CB8AC3E}">
        <p14:creationId xmlns:p14="http://schemas.microsoft.com/office/powerpoint/2010/main" val="4103038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ildplatzhalter 1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304177" y="2594032"/>
            <a:ext cx="3583646" cy="2324252"/>
          </a:xfrm>
          <a:prstGeom prst="rect">
            <a:avLst/>
          </a:prstGeom>
        </p:spPr>
      </p:pic>
      <p:sp>
        <p:nvSpPr>
          <p:cNvPr id="12" name="Textplatzhalter 11">
            <a:extLst>
              <a:ext uri="{FF2B5EF4-FFF2-40B4-BE49-F238E27FC236}">
                <a16:creationId xmlns:a16="http://schemas.microsoft.com/office/drawing/2014/main" id="{37EAA3E0-0A70-41E2-99FC-FBAC10639F72}"/>
              </a:ext>
            </a:extLst>
          </p:cNvPr>
          <p:cNvSpPr>
            <a:spLocks noGrp="1"/>
          </p:cNvSpPr>
          <p:nvPr>
            <p:ph type="body" sz="quarter" idx="16"/>
          </p:nvPr>
        </p:nvSpPr>
        <p:spPr>
          <a:xfrm>
            <a:off x="334962" y="4934125"/>
            <a:ext cx="3583646" cy="1126634"/>
          </a:xfrm>
        </p:spPr>
        <p:txBody>
          <a:bodyPr/>
          <a:lstStyle/>
          <a:p>
            <a:pPr marL="0" lvl="3" indent="-230400" defTabSz="457200" fontAlgn="base">
              <a:spcBef>
                <a:spcPct val="0"/>
              </a:spcBef>
              <a:spcAft>
                <a:spcPct val="0"/>
              </a:spcAft>
              <a:buFont typeface="Arial"/>
              <a:buNone/>
            </a:pPr>
            <a:r>
              <a:rPr lang="de-DE" altLang="de-DE" sz="2400" dirty="0"/>
              <a:t>2 Mrd. Menschen haben keinen Zugang zu sauberem Trinkwasser</a:t>
            </a:r>
          </a:p>
        </p:txBody>
      </p:sp>
      <p:sp>
        <p:nvSpPr>
          <p:cNvPr id="13" name="Textplatzhalter 12">
            <a:extLst>
              <a:ext uri="{FF2B5EF4-FFF2-40B4-BE49-F238E27FC236}">
                <a16:creationId xmlns:a16="http://schemas.microsoft.com/office/drawing/2014/main" id="{B78E1233-7E4D-4FB5-960A-F84B38944E53}"/>
              </a:ext>
            </a:extLst>
          </p:cNvPr>
          <p:cNvSpPr>
            <a:spLocks noGrp="1"/>
          </p:cNvSpPr>
          <p:nvPr>
            <p:ph type="body" sz="quarter" idx="17"/>
          </p:nvPr>
        </p:nvSpPr>
        <p:spPr>
          <a:xfrm>
            <a:off x="4304177" y="4934126"/>
            <a:ext cx="3583646" cy="1126634"/>
          </a:xfrm>
        </p:spPr>
        <p:txBody>
          <a:bodyPr/>
          <a:lstStyle/>
          <a:p>
            <a:pPr marL="0" lvl="3" defTabSz="457200" fontAlgn="base">
              <a:spcBef>
                <a:spcPct val="0"/>
              </a:spcBef>
              <a:spcAft>
                <a:spcPct val="0"/>
              </a:spcAft>
              <a:buFont typeface="Arial"/>
              <a:buNone/>
            </a:pPr>
            <a:r>
              <a:rPr lang="de-DE" altLang="de-DE" sz="2400" dirty="0"/>
              <a:t>3,6 Mrd. Menschen haben keinen Zugang zu Sanitäranlagen</a:t>
            </a:r>
          </a:p>
        </p:txBody>
      </p:sp>
      <p:sp>
        <p:nvSpPr>
          <p:cNvPr id="14" name="Textplatzhalter 13">
            <a:extLst>
              <a:ext uri="{FF2B5EF4-FFF2-40B4-BE49-F238E27FC236}">
                <a16:creationId xmlns:a16="http://schemas.microsoft.com/office/drawing/2014/main" id="{5E8C7334-1EDF-4C02-92FD-4F0BE0C94D5C}"/>
              </a:ext>
            </a:extLst>
          </p:cNvPr>
          <p:cNvSpPr>
            <a:spLocks noGrp="1"/>
          </p:cNvSpPr>
          <p:nvPr>
            <p:ph type="body" sz="quarter" idx="18"/>
          </p:nvPr>
        </p:nvSpPr>
        <p:spPr>
          <a:xfrm>
            <a:off x="8273389" y="4923491"/>
            <a:ext cx="3796691" cy="1126634"/>
          </a:xfrm>
        </p:spPr>
        <p:txBody>
          <a:bodyPr/>
          <a:lstStyle/>
          <a:p>
            <a:pPr marL="0" lvl="3" defTabSz="457200" fontAlgn="base">
              <a:spcBef>
                <a:spcPct val="0"/>
              </a:spcBef>
              <a:spcAft>
                <a:spcPct val="0"/>
              </a:spcAft>
              <a:buFont typeface="Arial"/>
              <a:buNone/>
            </a:pPr>
            <a:r>
              <a:rPr lang="de-DE" altLang="de-DE" sz="2400" dirty="0"/>
              <a:t>Täglich sterben über 1.000 Kinder unter 5 Jahren an den Folgen von verschmutztem Wasser</a:t>
            </a:r>
          </a:p>
        </p:txBody>
      </p:sp>
      <p:sp>
        <p:nvSpPr>
          <p:cNvPr id="37" name="Titel 36">
            <a:extLst>
              <a:ext uri="{FF2B5EF4-FFF2-40B4-BE49-F238E27FC236}">
                <a16:creationId xmlns:a16="http://schemas.microsoft.com/office/drawing/2014/main" id="{380A0B65-AC60-4391-9BEE-0A618C0E4EC1}"/>
              </a:ext>
            </a:extLst>
          </p:cNvPr>
          <p:cNvSpPr>
            <a:spLocks noGrp="1"/>
          </p:cNvSpPr>
          <p:nvPr>
            <p:ph type="title"/>
          </p:nvPr>
        </p:nvSpPr>
        <p:spPr>
          <a:xfrm>
            <a:off x="334962" y="347666"/>
            <a:ext cx="11522074" cy="1032506"/>
          </a:xfrm>
        </p:spPr>
        <p:txBody>
          <a:bodyPr/>
          <a:lstStyle/>
          <a:p>
            <a:r>
              <a:rPr lang="de-DE" dirty="0"/>
              <a:t>Klimawandel – Wasserknappheit – Sanitärversorgung</a:t>
            </a:r>
          </a:p>
        </p:txBody>
      </p:sp>
      <p:sp>
        <p:nvSpPr>
          <p:cNvPr id="4" name="Foliennummernplatzhalter 3">
            <a:extLst>
              <a:ext uri="{FF2B5EF4-FFF2-40B4-BE49-F238E27FC236}">
                <a16:creationId xmlns:a16="http://schemas.microsoft.com/office/drawing/2014/main" id="{E22E22DD-F56A-4D89-979B-F103DA49B788}"/>
              </a:ext>
            </a:extLst>
          </p:cNvPr>
          <p:cNvSpPr>
            <a:spLocks noGrp="1"/>
          </p:cNvSpPr>
          <p:nvPr>
            <p:ph type="sldNum" sz="quarter" idx="11"/>
          </p:nvPr>
        </p:nvSpPr>
        <p:spPr>
          <a:xfrm>
            <a:off x="7351960" y="6459041"/>
            <a:ext cx="2743200" cy="287378"/>
          </a:xfrm>
        </p:spPr>
        <p:txBody>
          <a:bodyPr/>
          <a:lstStyle/>
          <a:p>
            <a:fld id="{DDF5A8BD-E949-4BEE-BC04-18DF6B43ADBB}" type="slidenum">
              <a:rPr lang="de-DE" smtClean="0"/>
              <a:pPr/>
              <a:t>2</a:t>
            </a:fld>
            <a:endParaRPr lang="de-DE"/>
          </a:p>
        </p:txBody>
      </p:sp>
      <p:sp>
        <p:nvSpPr>
          <p:cNvPr id="11" name="Textplatzhalter 10">
            <a:extLst>
              <a:ext uri="{FF2B5EF4-FFF2-40B4-BE49-F238E27FC236}">
                <a16:creationId xmlns:a16="http://schemas.microsoft.com/office/drawing/2014/main" id="{ED29DBD6-AA3D-48BE-80CD-749F82F0BFD1}"/>
              </a:ext>
            </a:extLst>
          </p:cNvPr>
          <p:cNvSpPr>
            <a:spLocks noGrp="1"/>
          </p:cNvSpPr>
          <p:nvPr>
            <p:ph type="body" sz="quarter" idx="15"/>
          </p:nvPr>
        </p:nvSpPr>
        <p:spPr>
          <a:xfrm>
            <a:off x="334963" y="1844674"/>
            <a:ext cx="11522075" cy="504077"/>
          </a:xfrm>
        </p:spPr>
        <p:txBody>
          <a:bodyPr/>
          <a:lstStyle/>
          <a:p>
            <a:r>
              <a:rPr lang="de-DE" dirty="0"/>
              <a:t>Weltbevölkerung: 8 Mrd. Menschen</a:t>
            </a:r>
          </a:p>
        </p:txBody>
      </p:sp>
      <p:pic>
        <p:nvPicPr>
          <p:cNvPr id="18" name="Picture 2" descr="msotw9_temp0"/>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r="-469"/>
          <a:stretch/>
        </p:blipFill>
        <p:spPr bwMode="auto">
          <a:xfrm>
            <a:off x="334247" y="2596029"/>
            <a:ext cx="3585080" cy="2351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8254729" y="2561580"/>
            <a:ext cx="3649919" cy="2372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ußzeilenplatzhalter 5">
            <a:extLst>
              <a:ext uri="{FF2B5EF4-FFF2-40B4-BE49-F238E27FC236}">
                <a16:creationId xmlns:a16="http://schemas.microsoft.com/office/drawing/2014/main" id="{988BE236-FA4F-DFF7-4001-FD2189BEC69F}"/>
              </a:ext>
            </a:extLst>
          </p:cNvPr>
          <p:cNvSpPr>
            <a:spLocks noGrp="1"/>
          </p:cNvSpPr>
          <p:nvPr>
            <p:ph type="ftr" sz="quarter" idx="10"/>
          </p:nvPr>
        </p:nvSpPr>
        <p:spPr/>
        <p:txBody>
          <a:bodyPr/>
          <a:lstStyle/>
          <a:p>
            <a:r>
              <a:rPr lang="de-DE"/>
              <a:t>Sambia: Lions WaSH-Projekt 2023/2024</a:t>
            </a:r>
            <a:endParaRPr lang="de-DE" dirty="0"/>
          </a:p>
        </p:txBody>
      </p:sp>
    </p:spTree>
    <p:extLst>
      <p:ext uri="{BB962C8B-B14F-4D97-AF65-F5344CB8AC3E}">
        <p14:creationId xmlns:p14="http://schemas.microsoft.com/office/powerpoint/2010/main" val="38779770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uppierung 37"/>
          <p:cNvGrpSpPr/>
          <p:nvPr/>
        </p:nvGrpSpPr>
        <p:grpSpPr>
          <a:xfrm>
            <a:off x="449230" y="1442994"/>
            <a:ext cx="5786678" cy="2444894"/>
            <a:chOff x="449230" y="1442994"/>
            <a:chExt cx="5786678" cy="2444894"/>
          </a:xfrm>
        </p:grpSpPr>
        <p:sp>
          <p:nvSpPr>
            <p:cNvPr id="8" name="Puzzle1"/>
            <p:cNvSpPr>
              <a:spLocks noEditPoints="1" noChangeArrowheads="1"/>
            </p:cNvSpPr>
            <p:nvPr/>
          </p:nvSpPr>
          <p:spPr bwMode="auto">
            <a:xfrm>
              <a:off x="3394949" y="2222354"/>
              <a:ext cx="2840959" cy="1665534"/>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de-DE" dirty="0"/>
            </a:p>
          </p:txBody>
        </p:sp>
        <p:pic>
          <p:nvPicPr>
            <p:cNvPr id="9" name="Bildplatzhalter 15">
              <a:extLst>
                <a:ext uri="{FF2B5EF4-FFF2-40B4-BE49-F238E27FC236}">
                  <a16:creationId xmlns:a16="http://schemas.microsoft.com/office/drawing/2014/main" id="{A098000C-411E-4E5D-A54E-95B5718F97AC}"/>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449230" y="1496556"/>
              <a:ext cx="2873239" cy="1921202"/>
            </a:xfrm>
            <a:prstGeom prst="rect">
              <a:avLst/>
            </a:prstGeom>
          </p:spPr>
        </p:pic>
        <p:sp>
          <p:nvSpPr>
            <p:cNvPr id="10" name="Textfeld 9"/>
            <p:cNvSpPr txBox="1"/>
            <p:nvPr/>
          </p:nvSpPr>
          <p:spPr>
            <a:xfrm>
              <a:off x="4368756" y="2848222"/>
              <a:ext cx="996811" cy="369332"/>
            </a:xfrm>
            <a:prstGeom prst="rect">
              <a:avLst/>
            </a:prstGeom>
            <a:noFill/>
          </p:spPr>
          <p:txBody>
            <a:bodyPr wrap="none" rtlCol="0">
              <a:spAutoFit/>
            </a:bodyPr>
            <a:lstStyle/>
            <a:p>
              <a:r>
                <a:rPr lang="en-US" b="1" dirty="0"/>
                <a:t>Wasser</a:t>
              </a:r>
            </a:p>
          </p:txBody>
        </p:sp>
        <p:cxnSp>
          <p:nvCxnSpPr>
            <p:cNvPr id="25" name="Gerade Verbindung 24"/>
            <p:cNvCxnSpPr>
              <a:stCxn id="9" idx="3"/>
              <a:endCxn id="10" idx="1"/>
            </p:cNvCxnSpPr>
            <p:nvPr/>
          </p:nvCxnSpPr>
          <p:spPr>
            <a:xfrm>
              <a:off x="3322469" y="2457157"/>
              <a:ext cx="1046287" cy="575731"/>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32" name="Textfeld 31">
              <a:extLst>
                <a:ext uri="{FF2B5EF4-FFF2-40B4-BE49-F238E27FC236}">
                  <a16:creationId xmlns:a16="http://schemas.microsoft.com/office/drawing/2014/main" id="{0E1BEEA4-0411-4C60-B1A0-BBE158989DE9}"/>
                </a:ext>
              </a:extLst>
            </p:cNvPr>
            <p:cNvSpPr txBox="1"/>
            <p:nvPr/>
          </p:nvSpPr>
          <p:spPr>
            <a:xfrm>
              <a:off x="791728" y="1442994"/>
              <a:ext cx="2399215" cy="1862048"/>
            </a:xfrm>
            <a:prstGeom prst="rect">
              <a:avLst/>
            </a:prstGeom>
            <a:noFill/>
          </p:spPr>
          <p:txBody>
            <a:bodyPr wrap="square" rtlCol="0">
              <a:spAutoFit/>
            </a:bodyPr>
            <a:lstStyle/>
            <a:p>
              <a:r>
                <a:rPr lang="de-DE" sz="11500" dirty="0">
                  <a:ln w="38100">
                    <a:solidFill>
                      <a:schemeClr val="bg1"/>
                    </a:solidFill>
                  </a:ln>
                  <a:noFill/>
                </a:rPr>
                <a:t>Wa</a:t>
              </a:r>
              <a:endParaRPr lang="de-DE" dirty="0">
                <a:ln w="38100">
                  <a:solidFill>
                    <a:schemeClr val="bg1"/>
                  </a:solidFill>
                </a:ln>
                <a:noFill/>
              </a:endParaRPr>
            </a:p>
          </p:txBody>
        </p:sp>
      </p:grpSp>
      <p:grpSp>
        <p:nvGrpSpPr>
          <p:cNvPr id="42" name="Gruppierung 41"/>
          <p:cNvGrpSpPr/>
          <p:nvPr/>
        </p:nvGrpSpPr>
        <p:grpSpPr>
          <a:xfrm>
            <a:off x="449230" y="3217554"/>
            <a:ext cx="5230106" cy="2793851"/>
            <a:chOff x="449230" y="3217554"/>
            <a:chExt cx="5230106" cy="2793851"/>
          </a:xfrm>
        </p:grpSpPr>
        <p:sp>
          <p:nvSpPr>
            <p:cNvPr id="7" name="Puzzle4"/>
            <p:cNvSpPr>
              <a:spLocks noEditPoints="1" noChangeArrowheads="1"/>
            </p:cNvSpPr>
            <p:nvPr/>
          </p:nvSpPr>
          <p:spPr bwMode="auto">
            <a:xfrm>
              <a:off x="3978737" y="3217554"/>
              <a:ext cx="1700599" cy="2793851"/>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de-DE" dirty="0"/>
            </a:p>
          </p:txBody>
        </p:sp>
        <p:sp>
          <p:nvSpPr>
            <p:cNvPr id="12" name="Textfeld 11"/>
            <p:cNvSpPr txBox="1"/>
            <p:nvPr/>
          </p:nvSpPr>
          <p:spPr>
            <a:xfrm>
              <a:off x="4278888" y="3992128"/>
              <a:ext cx="1082348" cy="369332"/>
            </a:xfrm>
            <a:prstGeom prst="rect">
              <a:avLst/>
            </a:prstGeom>
            <a:noFill/>
          </p:spPr>
          <p:txBody>
            <a:bodyPr wrap="none" rtlCol="0">
              <a:spAutoFit/>
            </a:bodyPr>
            <a:lstStyle/>
            <a:p>
              <a:r>
                <a:rPr lang="en-US" b="1" dirty="0"/>
                <a:t>Hygiene</a:t>
              </a:r>
            </a:p>
          </p:txBody>
        </p:sp>
        <p:pic>
          <p:nvPicPr>
            <p:cNvPr id="14" name="Bildplatzhalter 12">
              <a:extLst>
                <a:ext uri="{FF2B5EF4-FFF2-40B4-BE49-F238E27FC236}">
                  <a16:creationId xmlns:a16="http://schemas.microsoft.com/office/drawing/2014/main" id="{94494313-82DD-4933-B632-D3935887ABAF}"/>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449230" y="4008878"/>
              <a:ext cx="2886765" cy="1872275"/>
            </a:xfrm>
            <a:prstGeom prst="rect">
              <a:avLst/>
            </a:prstGeom>
          </p:spPr>
        </p:pic>
        <p:cxnSp>
          <p:nvCxnSpPr>
            <p:cNvPr id="27" name="Gerade Verbindung 26"/>
            <p:cNvCxnSpPr>
              <a:stCxn id="14" idx="3"/>
              <a:endCxn id="12" idx="1"/>
            </p:cNvCxnSpPr>
            <p:nvPr/>
          </p:nvCxnSpPr>
          <p:spPr>
            <a:xfrm flipV="1">
              <a:off x="3335995" y="4176794"/>
              <a:ext cx="942893" cy="768222"/>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33" name="Textfeld 32">
              <a:extLst>
                <a:ext uri="{FF2B5EF4-FFF2-40B4-BE49-F238E27FC236}">
                  <a16:creationId xmlns:a16="http://schemas.microsoft.com/office/drawing/2014/main" id="{D75360C1-DFB0-41B7-9DF9-7A79A210778D}"/>
                </a:ext>
              </a:extLst>
            </p:cNvPr>
            <p:cNvSpPr txBox="1"/>
            <p:nvPr/>
          </p:nvSpPr>
          <p:spPr>
            <a:xfrm>
              <a:off x="1281802" y="4019105"/>
              <a:ext cx="1434147" cy="1862048"/>
            </a:xfrm>
            <a:prstGeom prst="rect">
              <a:avLst/>
            </a:prstGeom>
            <a:noFill/>
          </p:spPr>
          <p:txBody>
            <a:bodyPr wrap="square" rtlCol="0">
              <a:spAutoFit/>
            </a:bodyPr>
            <a:lstStyle/>
            <a:p>
              <a:r>
                <a:rPr lang="de-DE" sz="11500" dirty="0">
                  <a:ln w="38100">
                    <a:solidFill>
                      <a:schemeClr val="bg1"/>
                    </a:solidFill>
                  </a:ln>
                  <a:noFill/>
                </a:rPr>
                <a:t>H</a:t>
              </a:r>
              <a:endParaRPr lang="de-DE" dirty="0">
                <a:ln w="38100">
                  <a:solidFill>
                    <a:schemeClr val="bg1"/>
                  </a:solidFill>
                </a:ln>
                <a:noFill/>
              </a:endParaRPr>
            </a:p>
          </p:txBody>
        </p:sp>
      </p:grpSp>
      <p:grpSp>
        <p:nvGrpSpPr>
          <p:cNvPr id="41" name="Gruppierung 40"/>
          <p:cNvGrpSpPr/>
          <p:nvPr/>
        </p:nvGrpSpPr>
        <p:grpSpPr>
          <a:xfrm>
            <a:off x="5548283" y="1310280"/>
            <a:ext cx="5833635" cy="2570430"/>
            <a:chOff x="5548283" y="1310280"/>
            <a:chExt cx="5833635" cy="2570430"/>
          </a:xfrm>
        </p:grpSpPr>
        <p:cxnSp>
          <p:nvCxnSpPr>
            <p:cNvPr id="18" name="Gerade Verbindung 17"/>
            <p:cNvCxnSpPr>
              <a:stCxn id="15" idx="1"/>
              <a:endCxn id="11" idx="3"/>
            </p:cNvCxnSpPr>
            <p:nvPr/>
          </p:nvCxnSpPr>
          <p:spPr>
            <a:xfrm flipH="1">
              <a:off x="7387248" y="2358917"/>
              <a:ext cx="760992" cy="220539"/>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nvGrpSpPr>
            <p:cNvPr id="39" name="Gruppierung 38"/>
            <p:cNvGrpSpPr/>
            <p:nvPr/>
          </p:nvGrpSpPr>
          <p:grpSpPr>
            <a:xfrm>
              <a:off x="5548283" y="1310280"/>
              <a:ext cx="5833635" cy="2570430"/>
              <a:chOff x="5548283" y="1325382"/>
              <a:chExt cx="5833635" cy="2570430"/>
            </a:xfrm>
          </p:grpSpPr>
          <p:sp>
            <p:nvSpPr>
              <p:cNvPr id="5" name="Puzzle3"/>
              <p:cNvSpPr>
                <a:spLocks noEditPoints="1" noChangeArrowheads="1"/>
              </p:cNvSpPr>
              <p:nvPr/>
            </p:nvSpPr>
            <p:spPr bwMode="auto">
              <a:xfrm>
                <a:off x="5584153" y="1496555"/>
                <a:ext cx="1767227" cy="2399257"/>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 name="Textfeld 10"/>
              <p:cNvSpPr txBox="1"/>
              <p:nvPr/>
            </p:nvSpPr>
            <p:spPr>
              <a:xfrm>
                <a:off x="5548283" y="2409892"/>
                <a:ext cx="1838965" cy="369332"/>
              </a:xfrm>
              <a:prstGeom prst="rect">
                <a:avLst/>
              </a:prstGeom>
              <a:noFill/>
            </p:spPr>
            <p:txBody>
              <a:bodyPr wrap="none" rtlCol="0">
                <a:spAutoFit/>
              </a:bodyPr>
              <a:lstStyle/>
              <a:p>
                <a:r>
                  <a:rPr lang="en-US" b="1" dirty="0" err="1"/>
                  <a:t>Sanitäranlagen</a:t>
                </a:r>
                <a:endParaRPr lang="en-US" b="1" dirty="0"/>
              </a:p>
            </p:txBody>
          </p:sp>
          <p:pic>
            <p:nvPicPr>
              <p:cNvPr id="15" name="Bildplatzhalter 13">
                <a:extLst>
                  <a:ext uri="{FF2B5EF4-FFF2-40B4-BE49-F238E27FC236}">
                    <a16:creationId xmlns:a16="http://schemas.microsoft.com/office/drawing/2014/main" id="{6727899B-B324-40E0-ACE3-60D572194B3D}"/>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8148240" y="1325382"/>
                <a:ext cx="3233678" cy="2097273"/>
              </a:xfrm>
              <a:prstGeom prst="rect">
                <a:avLst/>
              </a:prstGeom>
            </p:spPr>
          </p:pic>
          <p:sp>
            <p:nvSpPr>
              <p:cNvPr id="34" name="Textfeld 33">
                <a:extLst>
                  <a:ext uri="{FF2B5EF4-FFF2-40B4-BE49-F238E27FC236}">
                    <a16:creationId xmlns:a16="http://schemas.microsoft.com/office/drawing/2014/main" id="{9D2861DE-0B7A-4666-BC5B-3BADF8980185}"/>
                  </a:ext>
                </a:extLst>
              </p:cNvPr>
              <p:cNvSpPr txBox="1"/>
              <p:nvPr/>
            </p:nvSpPr>
            <p:spPr>
              <a:xfrm>
                <a:off x="9194527" y="1513024"/>
                <a:ext cx="1434147" cy="1862048"/>
              </a:xfrm>
              <a:prstGeom prst="rect">
                <a:avLst/>
              </a:prstGeom>
              <a:noFill/>
            </p:spPr>
            <p:txBody>
              <a:bodyPr wrap="square" rtlCol="0">
                <a:spAutoFit/>
              </a:bodyPr>
              <a:lstStyle/>
              <a:p>
                <a:r>
                  <a:rPr lang="de-DE" sz="11500" dirty="0">
                    <a:ln w="38100">
                      <a:solidFill>
                        <a:schemeClr val="bg1"/>
                      </a:solidFill>
                    </a:ln>
                    <a:noFill/>
                  </a:rPr>
                  <a:t>S</a:t>
                </a:r>
                <a:endParaRPr lang="de-DE" dirty="0">
                  <a:ln w="38100">
                    <a:solidFill>
                      <a:schemeClr val="bg1"/>
                    </a:solidFill>
                  </a:ln>
                  <a:noFill/>
                </a:endParaRPr>
              </a:p>
            </p:txBody>
          </p:sp>
        </p:grpSp>
      </p:grpSp>
      <p:grpSp>
        <p:nvGrpSpPr>
          <p:cNvPr id="40" name="Gruppierung 39"/>
          <p:cNvGrpSpPr/>
          <p:nvPr/>
        </p:nvGrpSpPr>
        <p:grpSpPr>
          <a:xfrm>
            <a:off x="5070166" y="3048277"/>
            <a:ext cx="6311752" cy="3093351"/>
            <a:chOff x="5070166" y="3048277"/>
            <a:chExt cx="6311752" cy="3093351"/>
          </a:xfrm>
        </p:grpSpPr>
        <p:sp>
          <p:nvSpPr>
            <p:cNvPr id="6" name="Puzzle2"/>
            <p:cNvSpPr>
              <a:spLocks noEditPoints="1" noChangeArrowheads="1"/>
            </p:cNvSpPr>
            <p:nvPr/>
          </p:nvSpPr>
          <p:spPr bwMode="auto">
            <a:xfrm>
              <a:off x="5070166" y="3244494"/>
              <a:ext cx="2820583" cy="2185321"/>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 name="Textfeld 12"/>
            <p:cNvSpPr txBox="1"/>
            <p:nvPr/>
          </p:nvSpPr>
          <p:spPr>
            <a:xfrm>
              <a:off x="5682936" y="3798048"/>
              <a:ext cx="1569660" cy="923330"/>
            </a:xfrm>
            <a:prstGeom prst="rect">
              <a:avLst/>
            </a:prstGeom>
            <a:noFill/>
          </p:spPr>
          <p:txBody>
            <a:bodyPr wrap="none" rtlCol="0">
              <a:spAutoFit/>
            </a:bodyPr>
            <a:lstStyle/>
            <a:p>
              <a:pPr algn="ctr"/>
              <a:r>
                <a:rPr lang="en-US" b="1" dirty="0"/>
                <a:t>Capacity</a:t>
              </a:r>
            </a:p>
            <a:p>
              <a:pPr algn="ctr"/>
              <a:r>
                <a:rPr lang="en-US" b="1" dirty="0"/>
                <a:t>Building,</a:t>
              </a:r>
            </a:p>
            <a:p>
              <a:pPr algn="ctr"/>
              <a:r>
                <a:rPr lang="en-US" b="1" dirty="0" err="1"/>
                <a:t>Partizipation</a:t>
              </a:r>
              <a:endParaRPr lang="en-US" b="1" dirty="0"/>
            </a:p>
          </p:txBody>
        </p:sp>
        <p:pic>
          <p:nvPicPr>
            <p:cNvPr id="16" name="Bild 1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109854" y="3687580"/>
              <a:ext cx="3272064" cy="2454048"/>
            </a:xfrm>
            <a:prstGeom prst="rect">
              <a:avLst/>
            </a:prstGeom>
          </p:spPr>
        </p:pic>
        <p:cxnSp>
          <p:nvCxnSpPr>
            <p:cNvPr id="20" name="Gerade Verbindung 19"/>
            <p:cNvCxnSpPr>
              <a:stCxn id="16" idx="1"/>
            </p:cNvCxnSpPr>
            <p:nvPr/>
          </p:nvCxnSpPr>
          <p:spPr>
            <a:xfrm flipH="1" flipV="1">
              <a:off x="7231626" y="4392238"/>
              <a:ext cx="878228" cy="522366"/>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35" name="Textfeld 34">
              <a:extLst>
                <a:ext uri="{FF2B5EF4-FFF2-40B4-BE49-F238E27FC236}">
                  <a16:creationId xmlns:a16="http://schemas.microsoft.com/office/drawing/2014/main" id="{9D2861DE-0B7A-4666-BC5B-3BADF8980185}"/>
                </a:ext>
              </a:extLst>
            </p:cNvPr>
            <p:cNvSpPr txBox="1"/>
            <p:nvPr/>
          </p:nvSpPr>
          <p:spPr>
            <a:xfrm>
              <a:off x="8592159" y="3983580"/>
              <a:ext cx="2537395" cy="1862048"/>
            </a:xfrm>
            <a:prstGeom prst="rect">
              <a:avLst/>
            </a:prstGeom>
            <a:noFill/>
          </p:spPr>
          <p:txBody>
            <a:bodyPr wrap="square" rtlCol="0">
              <a:spAutoFit/>
            </a:bodyPr>
            <a:lstStyle/>
            <a:p>
              <a:r>
                <a:rPr lang="de-DE" sz="11500" dirty="0">
                  <a:ln w="38100">
                    <a:solidFill>
                      <a:schemeClr val="bg1"/>
                    </a:solidFill>
                  </a:ln>
                  <a:noFill/>
                </a:rPr>
                <a:t>CB</a:t>
              </a:r>
              <a:endParaRPr lang="de-DE" dirty="0">
                <a:ln w="38100">
                  <a:solidFill>
                    <a:schemeClr val="bg1"/>
                  </a:solidFill>
                </a:ln>
                <a:noFill/>
              </a:endParaRPr>
            </a:p>
          </p:txBody>
        </p:sp>
        <p:sp>
          <p:nvSpPr>
            <p:cNvPr id="37" name="Textfeld 36">
              <a:extLst>
                <a:ext uri="{FF2B5EF4-FFF2-40B4-BE49-F238E27FC236}">
                  <a16:creationId xmlns:a16="http://schemas.microsoft.com/office/drawing/2014/main" id="{9D2861DE-0B7A-4666-BC5B-3BADF8980185}"/>
                </a:ext>
              </a:extLst>
            </p:cNvPr>
            <p:cNvSpPr txBox="1"/>
            <p:nvPr/>
          </p:nvSpPr>
          <p:spPr>
            <a:xfrm>
              <a:off x="9189701" y="3048277"/>
              <a:ext cx="1434147" cy="1862048"/>
            </a:xfrm>
            <a:prstGeom prst="rect">
              <a:avLst/>
            </a:prstGeom>
            <a:noFill/>
          </p:spPr>
          <p:txBody>
            <a:bodyPr wrap="square" rtlCol="0">
              <a:spAutoFit/>
            </a:bodyPr>
            <a:lstStyle/>
            <a:p>
              <a:r>
                <a:rPr lang="de-DE" sz="11500" dirty="0">
                  <a:ln w="38100">
                    <a:solidFill>
                      <a:schemeClr val="bg1"/>
                    </a:solidFill>
                  </a:ln>
                  <a:noFill/>
                </a:rPr>
                <a:t>+</a:t>
              </a:r>
              <a:endParaRPr lang="de-DE" dirty="0">
                <a:ln w="38100">
                  <a:solidFill>
                    <a:schemeClr val="bg1"/>
                  </a:solidFill>
                </a:ln>
                <a:noFill/>
              </a:endParaRPr>
            </a:p>
          </p:txBody>
        </p:sp>
      </p:grpSp>
      <p:sp>
        <p:nvSpPr>
          <p:cNvPr id="2" name="Rechteck 1"/>
          <p:cNvSpPr/>
          <p:nvPr/>
        </p:nvSpPr>
        <p:spPr>
          <a:xfrm>
            <a:off x="389853" y="430167"/>
            <a:ext cx="4014817" cy="646331"/>
          </a:xfrm>
          <a:prstGeom prst="rect">
            <a:avLst/>
          </a:prstGeom>
        </p:spPr>
        <p:txBody>
          <a:bodyPr wrap="none">
            <a:spAutoFit/>
          </a:bodyPr>
          <a:lstStyle/>
          <a:p>
            <a:r>
              <a:rPr lang="de-DE" sz="3600" dirty="0"/>
              <a:t>Module von WaSH</a:t>
            </a:r>
          </a:p>
        </p:txBody>
      </p:sp>
      <p:sp>
        <p:nvSpPr>
          <p:cNvPr id="19" name="Foliennummernplatzhalter 18">
            <a:extLst>
              <a:ext uri="{FF2B5EF4-FFF2-40B4-BE49-F238E27FC236}">
                <a16:creationId xmlns:a16="http://schemas.microsoft.com/office/drawing/2014/main" id="{1C182C52-7813-9E6E-1C87-AD2671A4DE14}"/>
              </a:ext>
            </a:extLst>
          </p:cNvPr>
          <p:cNvSpPr>
            <a:spLocks noGrp="1"/>
          </p:cNvSpPr>
          <p:nvPr>
            <p:ph type="sldNum" sz="quarter" idx="12"/>
          </p:nvPr>
        </p:nvSpPr>
        <p:spPr/>
        <p:txBody>
          <a:bodyPr/>
          <a:lstStyle/>
          <a:p>
            <a:fld id="{DDF5A8BD-E949-4BEE-BC04-18DF6B43ADBB}" type="slidenum">
              <a:rPr lang="de-DE" smtClean="0"/>
              <a:pPr/>
              <a:t>3</a:t>
            </a:fld>
            <a:endParaRPr lang="de-DE"/>
          </a:p>
        </p:txBody>
      </p:sp>
      <p:sp>
        <p:nvSpPr>
          <p:cNvPr id="21" name="Fußzeilenplatzhalter 7">
            <a:extLst>
              <a:ext uri="{FF2B5EF4-FFF2-40B4-BE49-F238E27FC236}">
                <a16:creationId xmlns:a16="http://schemas.microsoft.com/office/drawing/2014/main" id="{4A3203C5-0016-2FB2-D20C-579DD1CC81AB}"/>
              </a:ext>
            </a:extLst>
          </p:cNvPr>
          <p:cNvSpPr>
            <a:spLocks noGrp="1"/>
          </p:cNvSpPr>
          <p:nvPr>
            <p:ph type="ftr" sz="quarter" idx="13"/>
          </p:nvPr>
        </p:nvSpPr>
        <p:spPr>
          <a:xfrm>
            <a:off x="334962" y="6459041"/>
            <a:ext cx="5341929" cy="287378"/>
          </a:xfrm>
        </p:spPr>
        <p:txBody>
          <a:bodyPr/>
          <a:lstStyle/>
          <a:p>
            <a:r>
              <a:rPr lang="de-DE"/>
              <a:t>Sambia: Lions WaSH-Projekt 2023/2024</a:t>
            </a:r>
            <a:endParaRPr lang="de-DE" dirty="0"/>
          </a:p>
        </p:txBody>
      </p:sp>
    </p:spTree>
    <p:custDataLst>
      <p:tags r:id="rId1"/>
    </p:custDataLst>
    <p:extLst>
      <p:ext uri="{BB962C8B-B14F-4D97-AF65-F5344CB8AC3E}">
        <p14:creationId xmlns:p14="http://schemas.microsoft.com/office/powerpoint/2010/main" val="1152966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9EEDDB-9385-48B8-B5B5-278B6ADF3FA4}"/>
              </a:ext>
            </a:extLst>
          </p:cNvPr>
          <p:cNvSpPr>
            <a:spLocks noGrp="1"/>
          </p:cNvSpPr>
          <p:nvPr>
            <p:ph type="title"/>
          </p:nvPr>
        </p:nvSpPr>
        <p:spPr/>
        <p:txBody>
          <a:bodyPr/>
          <a:lstStyle/>
          <a:p>
            <a:r>
              <a:rPr lang="de-DE" dirty="0"/>
              <a:t>Bisherige Lions WaSH-Projekte</a:t>
            </a:r>
          </a:p>
        </p:txBody>
      </p:sp>
      <p:sp>
        <p:nvSpPr>
          <p:cNvPr id="3" name="Inhaltsplatzhalter 2">
            <a:extLst>
              <a:ext uri="{FF2B5EF4-FFF2-40B4-BE49-F238E27FC236}">
                <a16:creationId xmlns:a16="http://schemas.microsoft.com/office/drawing/2014/main" id="{C360A758-40C6-4121-88CF-588256FE9859}"/>
              </a:ext>
            </a:extLst>
          </p:cNvPr>
          <p:cNvSpPr>
            <a:spLocks noGrp="1"/>
          </p:cNvSpPr>
          <p:nvPr>
            <p:ph sz="half" idx="2"/>
          </p:nvPr>
        </p:nvSpPr>
        <p:spPr>
          <a:xfrm>
            <a:off x="398882" y="5862505"/>
            <a:ext cx="2761413" cy="474123"/>
          </a:xfrm>
        </p:spPr>
        <p:txBody>
          <a:bodyPr vert="horz" lIns="0" tIns="90000" rIns="0" bIns="45720" rtlCol="0" anchor="t">
            <a:noAutofit/>
          </a:bodyPr>
          <a:lstStyle/>
          <a:p>
            <a:pPr marL="0" indent="0">
              <a:spcAft>
                <a:spcPts val="600"/>
              </a:spcAft>
              <a:buNone/>
            </a:pPr>
            <a:r>
              <a:rPr lang="de-DE" dirty="0"/>
              <a:t>2020/2021 Indien</a:t>
            </a:r>
          </a:p>
        </p:txBody>
      </p:sp>
      <p:sp>
        <p:nvSpPr>
          <p:cNvPr id="4" name="Foliennummernplatzhalter 3">
            <a:extLst>
              <a:ext uri="{FF2B5EF4-FFF2-40B4-BE49-F238E27FC236}">
                <a16:creationId xmlns:a16="http://schemas.microsoft.com/office/drawing/2014/main" id="{B6ACC02E-8C32-4F1D-82F0-93A402334A7D}"/>
              </a:ext>
            </a:extLst>
          </p:cNvPr>
          <p:cNvSpPr>
            <a:spLocks noGrp="1"/>
          </p:cNvSpPr>
          <p:nvPr>
            <p:ph type="sldNum" sz="quarter" idx="12"/>
          </p:nvPr>
        </p:nvSpPr>
        <p:spPr/>
        <p:txBody>
          <a:bodyPr/>
          <a:lstStyle/>
          <a:p>
            <a:fld id="{DDF5A8BD-E949-4BEE-BC04-18DF6B43ADBB}" type="slidenum">
              <a:rPr lang="de-DE" smtClean="0"/>
              <a:pPr/>
              <a:t>4</a:t>
            </a:fld>
            <a:endParaRPr lang="de-DE"/>
          </a:p>
        </p:txBody>
      </p:sp>
      <p:pic>
        <p:nvPicPr>
          <p:cNvPr id="11" name="Bildplatzhalter 8">
            <a:extLst>
              <a:ext uri="{FF2B5EF4-FFF2-40B4-BE49-F238E27FC236}">
                <a16:creationId xmlns:a16="http://schemas.microsoft.com/office/drawing/2014/main" id="{541EFF66-7B3F-EBFF-8E13-9AB82B012684}"/>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a:xfrm>
            <a:off x="99243" y="1507618"/>
            <a:ext cx="3380393" cy="4317127"/>
          </a:xfrm>
          <a:prstGeom prst="rect">
            <a:avLst/>
          </a:prstGeom>
        </p:spPr>
      </p:pic>
      <p:pic>
        <p:nvPicPr>
          <p:cNvPr id="13" name="Bildplatzhalter 8">
            <a:extLst>
              <a:ext uri="{FF2B5EF4-FFF2-40B4-BE49-F238E27FC236}">
                <a16:creationId xmlns:a16="http://schemas.microsoft.com/office/drawing/2014/main" id="{9CCDD7E7-E5F8-2623-70D0-5655B9BA607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848766" y="2135424"/>
            <a:ext cx="4049004" cy="4153243"/>
          </a:xfrm>
          <a:prstGeom prst="rect">
            <a:avLst/>
          </a:prstGeom>
        </p:spPr>
      </p:pic>
      <p:sp>
        <p:nvSpPr>
          <p:cNvPr id="14" name="Inhaltsplatzhalter 2">
            <a:extLst>
              <a:ext uri="{FF2B5EF4-FFF2-40B4-BE49-F238E27FC236}">
                <a16:creationId xmlns:a16="http://schemas.microsoft.com/office/drawing/2014/main" id="{29722674-3709-061E-3084-83A04CB93B04}"/>
              </a:ext>
            </a:extLst>
          </p:cNvPr>
          <p:cNvSpPr txBox="1">
            <a:spLocks/>
          </p:cNvSpPr>
          <p:nvPr/>
        </p:nvSpPr>
        <p:spPr>
          <a:xfrm>
            <a:off x="3731207" y="1574002"/>
            <a:ext cx="2743200" cy="476705"/>
          </a:xfrm>
          <a:prstGeom prst="rect">
            <a:avLst/>
          </a:prstGeom>
        </p:spPr>
        <p:txBody>
          <a:bodyPr vert="horz" lIns="0" tIns="90000" rIns="0" bIns="45720" rtlCol="0" anchor="t">
            <a:noAutofit/>
          </a:bodyPr>
          <a:lstStyle>
            <a:lvl1pPr marL="228600" indent="-228600" algn="l" defTabSz="914400" rtl="0" eaLnBrk="1" latinLnBrk="0" hangingPunct="1">
              <a:lnSpc>
                <a:spcPct val="90000"/>
              </a:lnSpc>
              <a:spcBef>
                <a:spcPts val="1000"/>
              </a:spcBef>
              <a:buClr>
                <a:schemeClr val="accent1"/>
              </a:buClr>
              <a:buFont typeface="HelveticaNeue LT 45 Light" panose="020B0403020202020204" pitchFamily="34" charset="0"/>
              <a:buChar char="•"/>
              <a:defRPr lang="de-DE" sz="2400" kern="1200" dirty="0" smtClean="0">
                <a:solidFill>
                  <a:schemeClr val="accent3">
                    <a:lumMod val="75000"/>
                  </a:schemeClr>
                </a:solidFill>
                <a:latin typeface="+mj-lt"/>
                <a:ea typeface="+mn-ea"/>
                <a:cs typeface="+mn-cs"/>
              </a:defRPr>
            </a:lvl1pPr>
            <a:lvl2pPr marL="542925" indent="-228600" algn="l" defTabSz="914400" rtl="0" eaLnBrk="1" latinLnBrk="0" hangingPunct="1">
              <a:lnSpc>
                <a:spcPct val="90000"/>
              </a:lnSpc>
              <a:spcBef>
                <a:spcPts val="500"/>
              </a:spcBef>
              <a:buFont typeface="Symbol" panose="05050102010706020507" pitchFamily="18" charset="2"/>
              <a:buChar char="-"/>
              <a:defRPr lang="de-DE" sz="2000" kern="1200" dirty="0" smtClean="0">
                <a:solidFill>
                  <a:schemeClr val="accent3">
                    <a:lumMod val="75000"/>
                  </a:schemeClr>
                </a:solidFill>
                <a:latin typeface="+mj-lt"/>
                <a:ea typeface="+mn-ea"/>
                <a:cs typeface="+mn-cs"/>
              </a:defRPr>
            </a:lvl2pPr>
            <a:lvl3pPr marL="895350" indent="-228600" algn="l" defTabSz="914400" rtl="0" eaLnBrk="1" latinLnBrk="0" hangingPunct="1">
              <a:lnSpc>
                <a:spcPct val="90000"/>
              </a:lnSpc>
              <a:spcBef>
                <a:spcPts val="500"/>
              </a:spcBef>
              <a:buFont typeface="Symbol" panose="05050102010706020507" pitchFamily="18" charset="2"/>
              <a:buChar char="-"/>
              <a:defRPr lang="de-DE" sz="1800" kern="1200" dirty="0" smtClean="0">
                <a:solidFill>
                  <a:schemeClr val="accent3">
                    <a:lumMod val="75000"/>
                  </a:schemeClr>
                </a:solidFill>
                <a:latin typeface="+mj-lt"/>
                <a:ea typeface="+mn-ea"/>
                <a:cs typeface="+mn-cs"/>
              </a:defRPr>
            </a:lvl3pPr>
            <a:lvl4pPr marL="1257300" indent="-228600" algn="l" defTabSz="914400" rtl="0" eaLnBrk="1" latinLnBrk="0" hangingPunct="1">
              <a:lnSpc>
                <a:spcPct val="90000"/>
              </a:lnSpc>
              <a:spcBef>
                <a:spcPts val="500"/>
              </a:spcBef>
              <a:buFont typeface="Symbol" panose="05050102010706020507" pitchFamily="18" charset="2"/>
              <a:buChar char="-"/>
              <a:defRPr lang="de-DE" sz="1600" kern="1200" dirty="0" smtClean="0">
                <a:solidFill>
                  <a:schemeClr val="accent3">
                    <a:lumMod val="75000"/>
                  </a:schemeClr>
                </a:solidFill>
                <a:latin typeface="+mj-lt"/>
                <a:ea typeface="+mn-ea"/>
                <a:cs typeface="+mn-cs"/>
              </a:defRPr>
            </a:lvl4pPr>
            <a:lvl5pPr marL="1619250" indent="-228600" algn="l" defTabSz="914400" rtl="0" eaLnBrk="1" latinLnBrk="0" hangingPunct="1">
              <a:lnSpc>
                <a:spcPct val="90000"/>
              </a:lnSpc>
              <a:spcBef>
                <a:spcPts val="500"/>
              </a:spcBef>
              <a:buFont typeface="Symbol" panose="05050102010706020507" pitchFamily="18" charset="2"/>
              <a:buChar char="-"/>
              <a:tabLst/>
              <a:defRPr lang="de-DE" sz="1600" kern="1200" dirty="0">
                <a:solidFill>
                  <a:schemeClr val="accent3">
                    <a:lumMod val="7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Aft>
                <a:spcPts val="600"/>
              </a:spcAft>
              <a:buNone/>
            </a:pPr>
            <a:r>
              <a:rPr lang="de-DE" dirty="0"/>
              <a:t>2021/2022 Malawi</a:t>
            </a:r>
          </a:p>
        </p:txBody>
      </p:sp>
      <p:pic>
        <p:nvPicPr>
          <p:cNvPr id="5" name="Grafik 4">
            <a:extLst>
              <a:ext uri="{FF2B5EF4-FFF2-40B4-BE49-F238E27FC236}">
                <a16:creationId xmlns:a16="http://schemas.microsoft.com/office/drawing/2014/main" id="{7DEDF705-D972-CED0-5179-4726275A4D9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347158" y="227779"/>
            <a:ext cx="1724990" cy="1101085"/>
          </a:xfrm>
          <a:prstGeom prst="rect">
            <a:avLst/>
          </a:prstGeom>
        </p:spPr>
      </p:pic>
      <p:pic>
        <p:nvPicPr>
          <p:cNvPr id="7" name="Grafik 6" descr="Ein Bild, das Himmel, draußen, Baum, Wolke enthält.&#10;&#10;Automatisch generierte Beschreibung">
            <a:extLst>
              <a:ext uri="{FF2B5EF4-FFF2-40B4-BE49-F238E27FC236}">
                <a16:creationId xmlns:a16="http://schemas.microsoft.com/office/drawing/2014/main" id="{E776904E-F33E-9F49-354A-71BBD8F8B29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266900" y="1661350"/>
            <a:ext cx="3925100" cy="3821312"/>
          </a:xfrm>
          <a:prstGeom prst="rect">
            <a:avLst/>
          </a:prstGeom>
        </p:spPr>
      </p:pic>
      <p:sp>
        <p:nvSpPr>
          <p:cNvPr id="10" name="Textfeld 9">
            <a:extLst>
              <a:ext uri="{FF2B5EF4-FFF2-40B4-BE49-F238E27FC236}">
                <a16:creationId xmlns:a16="http://schemas.microsoft.com/office/drawing/2014/main" id="{34B0184B-D3EC-6109-024B-11E02FB53E2C}"/>
              </a:ext>
            </a:extLst>
          </p:cNvPr>
          <p:cNvSpPr txBox="1"/>
          <p:nvPr/>
        </p:nvSpPr>
        <p:spPr>
          <a:xfrm>
            <a:off x="9055047" y="5600566"/>
            <a:ext cx="2743200" cy="424732"/>
          </a:xfrm>
          <a:prstGeom prst="rect">
            <a:avLst/>
          </a:prstGeom>
          <a:noFill/>
        </p:spPr>
        <p:txBody>
          <a:bodyPr wrap="square">
            <a:spAutoFit/>
          </a:bodyPr>
          <a:lstStyle/>
          <a:p>
            <a:pPr algn="r">
              <a:lnSpc>
                <a:spcPct val="90000"/>
              </a:lnSpc>
              <a:spcBef>
                <a:spcPts val="1000"/>
              </a:spcBef>
              <a:spcAft>
                <a:spcPts val="600"/>
              </a:spcAft>
              <a:buClr>
                <a:schemeClr val="accent1"/>
              </a:buClr>
            </a:pPr>
            <a:r>
              <a:rPr lang="de-DE" sz="2400" dirty="0">
                <a:solidFill>
                  <a:schemeClr val="accent3">
                    <a:lumMod val="75000"/>
                  </a:schemeClr>
                </a:solidFill>
                <a:latin typeface="+mj-lt"/>
              </a:rPr>
              <a:t>2022/23: Kenia</a:t>
            </a:r>
          </a:p>
        </p:txBody>
      </p:sp>
      <p:pic>
        <p:nvPicPr>
          <p:cNvPr id="12" name="Picture 2">
            <a:extLst>
              <a:ext uri="{FF2B5EF4-FFF2-40B4-BE49-F238E27FC236}">
                <a16:creationId xmlns:a16="http://schemas.microsoft.com/office/drawing/2014/main" id="{2AD0D407-7003-6C4A-D70C-92AEF876B230}"/>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8306345" y="214875"/>
            <a:ext cx="600340" cy="1103566"/>
          </a:xfrm>
          <a:prstGeom prst="rect">
            <a:avLst/>
          </a:prstGeom>
          <a:noFill/>
          <a:extLst>
            <a:ext uri="{909E8E84-426E-40DD-AFC4-6F175D3DCCD1}">
              <a14:hiddenFill xmlns:a14="http://schemas.microsoft.com/office/drawing/2010/main">
                <a:solidFill>
                  <a:srgbClr val="FFFFFF"/>
                </a:solidFill>
              </a14:hiddenFill>
            </a:ext>
          </a:extLst>
        </p:spPr>
      </p:pic>
      <p:sp>
        <p:nvSpPr>
          <p:cNvPr id="16" name="Fußzeilenplatzhalter 15">
            <a:extLst>
              <a:ext uri="{FF2B5EF4-FFF2-40B4-BE49-F238E27FC236}">
                <a16:creationId xmlns:a16="http://schemas.microsoft.com/office/drawing/2014/main" id="{DB88BDDB-55DF-E3BC-A4B8-75DD08FB4952}"/>
              </a:ext>
            </a:extLst>
          </p:cNvPr>
          <p:cNvSpPr>
            <a:spLocks noGrp="1"/>
          </p:cNvSpPr>
          <p:nvPr>
            <p:ph type="ftr" sz="quarter" idx="13"/>
          </p:nvPr>
        </p:nvSpPr>
        <p:spPr/>
        <p:txBody>
          <a:bodyPr/>
          <a:lstStyle/>
          <a:p>
            <a:r>
              <a:rPr lang="de-DE"/>
              <a:t>Sambia: Lions WaSH-Projekt 2023/2024</a:t>
            </a:r>
            <a:endParaRPr lang="de-DE" dirty="0"/>
          </a:p>
        </p:txBody>
      </p:sp>
      <p:pic>
        <p:nvPicPr>
          <p:cNvPr id="6" name="Grafik 5" descr="Ein Bild, das Text, Schrift, Grafiken, Logo enthält.&#10;&#10;Automatisch generierte Beschreibung">
            <a:extLst>
              <a:ext uri="{FF2B5EF4-FFF2-40B4-BE49-F238E27FC236}">
                <a16:creationId xmlns:a16="http://schemas.microsoft.com/office/drawing/2014/main" id="{71AFF608-D548-CEFA-C401-EA15FE16D7B1}"/>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9173936" y="543616"/>
            <a:ext cx="1243616" cy="453334"/>
          </a:xfrm>
          <a:prstGeom prst="rect">
            <a:avLst/>
          </a:prstGeom>
        </p:spPr>
      </p:pic>
    </p:spTree>
    <p:extLst>
      <p:ext uri="{BB962C8B-B14F-4D97-AF65-F5344CB8AC3E}">
        <p14:creationId xmlns:p14="http://schemas.microsoft.com/office/powerpoint/2010/main" val="4246694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6238AA4E-EC5E-2B56-F2D7-863FF4992546}"/>
              </a:ext>
            </a:extLst>
          </p:cNvPr>
          <p:cNvSpPr>
            <a:spLocks noGrp="1"/>
          </p:cNvSpPr>
          <p:nvPr>
            <p:ph type="ctrTitle"/>
          </p:nvPr>
        </p:nvSpPr>
        <p:spPr>
          <a:xfrm>
            <a:off x="2090057" y="3805779"/>
            <a:ext cx="8011886" cy="858986"/>
          </a:xfrm>
        </p:spPr>
        <p:txBody>
          <a:bodyPr anchor="t"/>
          <a:lstStyle/>
          <a:p>
            <a:r>
              <a:rPr lang="de-DE" dirty="0"/>
              <a:t>Sambia</a:t>
            </a:r>
          </a:p>
        </p:txBody>
      </p:sp>
      <p:sp>
        <p:nvSpPr>
          <p:cNvPr id="8" name="Untertitel 7">
            <a:extLst>
              <a:ext uri="{FF2B5EF4-FFF2-40B4-BE49-F238E27FC236}">
                <a16:creationId xmlns:a16="http://schemas.microsoft.com/office/drawing/2014/main" id="{74FDEAD8-DC06-A8B0-305A-E8BA15008D93}"/>
              </a:ext>
            </a:extLst>
          </p:cNvPr>
          <p:cNvSpPr>
            <a:spLocks noGrp="1"/>
          </p:cNvSpPr>
          <p:nvPr>
            <p:ph type="subTitle" idx="1"/>
          </p:nvPr>
        </p:nvSpPr>
        <p:spPr>
          <a:xfrm>
            <a:off x="2090057" y="4615576"/>
            <a:ext cx="8011886" cy="504371"/>
          </a:xfrm>
        </p:spPr>
        <p:txBody>
          <a:bodyPr>
            <a:normAutofit/>
          </a:bodyPr>
          <a:lstStyle/>
          <a:p>
            <a:r>
              <a:rPr lang="de-DE" dirty="0"/>
              <a:t>Unser Projekt-Land 2023/2024</a:t>
            </a:r>
          </a:p>
        </p:txBody>
      </p:sp>
      <p:sp>
        <p:nvSpPr>
          <p:cNvPr id="4" name="Foliennummernplatzhalter 3">
            <a:extLst>
              <a:ext uri="{FF2B5EF4-FFF2-40B4-BE49-F238E27FC236}">
                <a16:creationId xmlns:a16="http://schemas.microsoft.com/office/drawing/2014/main" id="{070FDC28-EE74-BC0B-03BC-37F0EFF2AEB3}"/>
              </a:ext>
            </a:extLst>
          </p:cNvPr>
          <p:cNvSpPr>
            <a:spLocks noGrp="1"/>
          </p:cNvSpPr>
          <p:nvPr>
            <p:ph type="sldNum" sz="quarter" idx="4294967295"/>
          </p:nvPr>
        </p:nvSpPr>
        <p:spPr>
          <a:xfrm>
            <a:off x="9448800" y="6459538"/>
            <a:ext cx="2743200" cy="287337"/>
          </a:xfrm>
        </p:spPr>
        <p:txBody>
          <a:bodyPr/>
          <a:lstStyle/>
          <a:p>
            <a:fld id="{DDF5A8BD-E949-4BEE-BC04-18DF6B43ADBB}" type="slidenum">
              <a:rPr lang="de-DE" smtClean="0"/>
              <a:pPr/>
              <a:t>5</a:t>
            </a:fld>
            <a:endParaRPr lang="de-DE"/>
          </a:p>
        </p:txBody>
      </p:sp>
      <p:sp>
        <p:nvSpPr>
          <p:cNvPr id="5" name="Fußzeilenplatzhalter 4">
            <a:extLst>
              <a:ext uri="{FF2B5EF4-FFF2-40B4-BE49-F238E27FC236}">
                <a16:creationId xmlns:a16="http://schemas.microsoft.com/office/drawing/2014/main" id="{98FA38D3-1F00-7A65-539D-C6159B58DF38}"/>
              </a:ext>
            </a:extLst>
          </p:cNvPr>
          <p:cNvSpPr>
            <a:spLocks noGrp="1"/>
          </p:cNvSpPr>
          <p:nvPr>
            <p:ph type="ftr" sz="quarter" idx="4294967295"/>
          </p:nvPr>
        </p:nvSpPr>
        <p:spPr>
          <a:xfrm>
            <a:off x="0" y="6459538"/>
            <a:ext cx="5341938" cy="287337"/>
          </a:xfrm>
        </p:spPr>
        <p:txBody>
          <a:bodyPr/>
          <a:lstStyle/>
          <a:p>
            <a:r>
              <a:rPr lang="de-DE"/>
              <a:t>Sambia: Lions WaSH-Projekt 2023/2024</a:t>
            </a:r>
          </a:p>
        </p:txBody>
      </p:sp>
      <p:pic>
        <p:nvPicPr>
          <p:cNvPr id="10" name="Grafik 9" descr="Ein Bild, das Vogel, Adler enthält.&#10;&#10;Automatisch generierte Beschreibung">
            <a:extLst>
              <a:ext uri="{FF2B5EF4-FFF2-40B4-BE49-F238E27FC236}">
                <a16:creationId xmlns:a16="http://schemas.microsoft.com/office/drawing/2014/main" id="{4D5B0EB5-F695-9C0F-58BE-29243782862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991553" y="667966"/>
            <a:ext cx="4208893" cy="2761034"/>
          </a:xfrm>
          <a:prstGeom prst="rect">
            <a:avLst/>
          </a:prstGeom>
        </p:spPr>
      </p:pic>
    </p:spTree>
    <p:extLst>
      <p:ext uri="{BB962C8B-B14F-4D97-AF65-F5344CB8AC3E}">
        <p14:creationId xmlns:p14="http://schemas.microsoft.com/office/powerpoint/2010/main" val="3902276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4C2FE172-617E-FF7E-4DE2-0E2D4785E6AA}"/>
              </a:ext>
            </a:extLst>
          </p:cNvPr>
          <p:cNvSpPr>
            <a:spLocks noGrp="1"/>
          </p:cNvSpPr>
          <p:nvPr>
            <p:ph type="title"/>
          </p:nvPr>
        </p:nvSpPr>
        <p:spPr/>
        <p:txBody>
          <a:bodyPr/>
          <a:lstStyle/>
          <a:p>
            <a:r>
              <a:rPr lang="de-DE" cap="none" dirty="0"/>
              <a:t>Land und Leute: Republik Sambia</a:t>
            </a:r>
          </a:p>
        </p:txBody>
      </p:sp>
      <p:sp>
        <p:nvSpPr>
          <p:cNvPr id="3" name="Inhaltsplatzhalter 2">
            <a:extLst>
              <a:ext uri="{FF2B5EF4-FFF2-40B4-BE49-F238E27FC236}">
                <a16:creationId xmlns:a16="http://schemas.microsoft.com/office/drawing/2014/main" id="{C360A758-40C6-4121-88CF-588256FE9859}"/>
              </a:ext>
            </a:extLst>
          </p:cNvPr>
          <p:cNvSpPr>
            <a:spLocks noGrp="1"/>
          </p:cNvSpPr>
          <p:nvPr>
            <p:ph sz="half" idx="2"/>
          </p:nvPr>
        </p:nvSpPr>
        <p:spPr>
          <a:xfrm>
            <a:off x="3790123" y="1556441"/>
            <a:ext cx="8066914" cy="4751594"/>
          </a:xfrm>
        </p:spPr>
        <p:txBody>
          <a:bodyPr vert="horz" lIns="0" tIns="90000" rIns="0" bIns="45720" rtlCol="0" anchor="t">
            <a:noAutofit/>
          </a:bodyPr>
          <a:lstStyle/>
          <a:p>
            <a:pPr>
              <a:spcAft>
                <a:spcPts val="600"/>
              </a:spcAft>
            </a:pPr>
            <a:r>
              <a:rPr lang="de-DE" sz="2000" dirty="0">
                <a:solidFill>
                  <a:schemeClr val="tx1">
                    <a:lumMod val="65000"/>
                    <a:lumOff val="35000"/>
                  </a:schemeClr>
                </a:solidFill>
              </a:rPr>
              <a:t>Hauptstadt: 	Lusaka</a:t>
            </a:r>
          </a:p>
          <a:p>
            <a:pPr>
              <a:spcAft>
                <a:spcPts val="600"/>
              </a:spcAft>
            </a:pPr>
            <a:r>
              <a:rPr lang="de-DE" sz="2000" dirty="0">
                <a:solidFill>
                  <a:schemeClr val="tx1">
                    <a:lumMod val="65000"/>
                    <a:lumOff val="35000"/>
                  </a:schemeClr>
                </a:solidFill>
              </a:rPr>
              <a:t>Amtssprache: Englisch</a:t>
            </a:r>
          </a:p>
          <a:p>
            <a:pPr>
              <a:spcAft>
                <a:spcPts val="600"/>
              </a:spcAft>
            </a:pPr>
            <a:r>
              <a:rPr lang="de-DE" sz="2000" dirty="0">
                <a:solidFill>
                  <a:schemeClr val="tx1">
                    <a:lumMod val="65000"/>
                    <a:lumOff val="35000"/>
                  </a:schemeClr>
                </a:solidFill>
              </a:rPr>
              <a:t>Fläche: 	752.614 km²</a:t>
            </a:r>
          </a:p>
          <a:p>
            <a:pPr>
              <a:spcAft>
                <a:spcPts val="600"/>
              </a:spcAft>
            </a:pPr>
            <a:r>
              <a:rPr lang="de-DE" sz="2000" dirty="0">
                <a:solidFill>
                  <a:schemeClr val="tx1">
                    <a:lumMod val="65000"/>
                    <a:lumOff val="35000"/>
                  </a:schemeClr>
                </a:solidFill>
              </a:rPr>
              <a:t>Einwohnerzahl: 19,6 Millionen</a:t>
            </a:r>
          </a:p>
          <a:p>
            <a:pPr>
              <a:spcAft>
                <a:spcPts val="600"/>
              </a:spcAft>
            </a:pPr>
            <a:r>
              <a:rPr lang="de-DE" sz="2000" dirty="0">
                <a:solidFill>
                  <a:schemeClr val="tx1">
                    <a:lumMod val="65000"/>
                    <a:lumOff val="35000"/>
                  </a:schemeClr>
                </a:solidFill>
              </a:rPr>
              <a:t>Index der menschlichen Entwicklung: </a:t>
            </a:r>
            <a:br>
              <a:rPr lang="de-DE" sz="2000" dirty="0">
                <a:solidFill>
                  <a:schemeClr val="tx1">
                    <a:lumMod val="65000"/>
                    <a:lumOff val="35000"/>
                  </a:schemeClr>
                </a:solidFill>
              </a:rPr>
            </a:br>
            <a:r>
              <a:rPr lang="de-DE" sz="2000" dirty="0">
                <a:solidFill>
                  <a:schemeClr val="tx1">
                    <a:lumMod val="65000"/>
                    <a:lumOff val="35000"/>
                  </a:schemeClr>
                </a:solidFill>
              </a:rPr>
              <a:t>		Rang 154 von 191 Ländern </a:t>
            </a:r>
          </a:p>
          <a:p>
            <a:pPr>
              <a:spcAft>
                <a:spcPts val="600"/>
              </a:spcAft>
            </a:pPr>
            <a:r>
              <a:rPr lang="de-DE" sz="2000" dirty="0">
                <a:solidFill>
                  <a:schemeClr val="tx1">
                    <a:lumMod val="65000"/>
                    <a:lumOff val="35000"/>
                  </a:schemeClr>
                </a:solidFill>
              </a:rPr>
              <a:t>Wirtschaft: 	80% Landwirtschaft, </a:t>
            </a:r>
            <a:br>
              <a:rPr lang="de-DE" sz="2000" dirty="0">
                <a:solidFill>
                  <a:schemeClr val="tx1">
                    <a:lumMod val="65000"/>
                    <a:lumOff val="35000"/>
                  </a:schemeClr>
                </a:solidFill>
              </a:rPr>
            </a:br>
            <a:r>
              <a:rPr lang="de-DE" sz="2000" dirty="0">
                <a:solidFill>
                  <a:schemeClr val="tx1">
                    <a:lumMod val="65000"/>
                    <a:lumOff val="35000"/>
                  </a:schemeClr>
                </a:solidFill>
              </a:rPr>
              <a:t>		15 % Bergbau (Kupfer, Kobalt, Zinn, Blei)</a:t>
            </a:r>
          </a:p>
          <a:p>
            <a:pPr>
              <a:spcAft>
                <a:spcPts val="600"/>
              </a:spcAft>
            </a:pPr>
            <a:r>
              <a:rPr lang="de-DE" sz="2000" dirty="0">
                <a:solidFill>
                  <a:schemeClr val="tx1">
                    <a:lumMod val="65000"/>
                    <a:lumOff val="35000"/>
                  </a:schemeClr>
                </a:solidFill>
              </a:rPr>
              <a:t>Victoriafälle: 	Weltnaturerbe, 110 m hoch, 1708 m breit</a:t>
            </a:r>
          </a:p>
          <a:p>
            <a:pPr>
              <a:spcAft>
                <a:spcPts val="600"/>
              </a:spcAft>
            </a:pPr>
            <a:r>
              <a:rPr lang="de-DE" sz="2000" dirty="0">
                <a:solidFill>
                  <a:schemeClr val="tx1">
                    <a:lumMod val="65000"/>
                    <a:lumOff val="35000"/>
                  </a:schemeClr>
                </a:solidFill>
              </a:rPr>
              <a:t>Nationalparks:20 Parks, großer ökologischer Reichtum	</a:t>
            </a:r>
          </a:p>
          <a:p>
            <a:pPr>
              <a:spcAft>
                <a:spcPts val="600"/>
              </a:spcAft>
            </a:pPr>
            <a:endParaRPr lang="de-DE" sz="1600" dirty="0">
              <a:solidFill>
                <a:schemeClr val="tx1">
                  <a:lumMod val="65000"/>
                  <a:lumOff val="35000"/>
                </a:schemeClr>
              </a:solidFill>
            </a:endParaRPr>
          </a:p>
        </p:txBody>
      </p:sp>
      <p:sp>
        <p:nvSpPr>
          <p:cNvPr id="8" name="Fußzeilenplatzhalter 4">
            <a:extLst>
              <a:ext uri="{FF2B5EF4-FFF2-40B4-BE49-F238E27FC236}">
                <a16:creationId xmlns:a16="http://schemas.microsoft.com/office/drawing/2014/main" id="{92C904D2-569E-4CA9-8AEE-6E173396DA64}"/>
              </a:ext>
            </a:extLst>
          </p:cNvPr>
          <p:cNvSpPr>
            <a:spLocks noGrp="1"/>
          </p:cNvSpPr>
          <p:nvPr>
            <p:ph type="ftr" sz="quarter" idx="13"/>
          </p:nvPr>
        </p:nvSpPr>
        <p:spPr/>
        <p:txBody>
          <a:bodyPr/>
          <a:lstStyle/>
          <a:p>
            <a:r>
              <a:rPr lang="de-DE"/>
              <a:t>Sambia: Lions WaSH-Projekt 2023/2024</a:t>
            </a:r>
            <a:endParaRPr lang="de-DE" dirty="0"/>
          </a:p>
        </p:txBody>
      </p:sp>
      <p:pic>
        <p:nvPicPr>
          <p:cNvPr id="10" name="Bildplatzhalter 9" descr="Ein Bild, das Karte enthält.&#10;&#10;Automatisch generierte Beschreibung">
            <a:extLst>
              <a:ext uri="{FF2B5EF4-FFF2-40B4-BE49-F238E27FC236}">
                <a16:creationId xmlns:a16="http://schemas.microsoft.com/office/drawing/2014/main" id="{9DDEAD8F-FE25-9361-660B-728500875C43}"/>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a:xfrm>
            <a:off x="334962" y="1556441"/>
            <a:ext cx="3256378" cy="4647136"/>
          </a:xfrm>
          <a:ln w="12700">
            <a:solidFill>
              <a:schemeClr val="accent1"/>
            </a:solidFill>
          </a:ln>
        </p:spPr>
      </p:pic>
      <p:pic>
        <p:nvPicPr>
          <p:cNvPr id="4" name="Grafik 3" descr="Ein Bild, das Wasserfall, draußen, Himmel, Natur enthält.&#10;&#10;Automatisch generierte Beschreibung">
            <a:extLst>
              <a:ext uri="{FF2B5EF4-FFF2-40B4-BE49-F238E27FC236}">
                <a16:creationId xmlns:a16="http://schemas.microsoft.com/office/drawing/2014/main" id="{31F663AA-6CFC-E0DD-3227-F60BF7A1762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32718" y="0"/>
            <a:ext cx="4559282" cy="3034748"/>
          </a:xfrm>
          <a:prstGeom prst="rect">
            <a:avLst/>
          </a:prstGeom>
        </p:spPr>
      </p:pic>
      <p:sp>
        <p:nvSpPr>
          <p:cNvPr id="2" name="Foliennummernplatzhalter 1">
            <a:extLst>
              <a:ext uri="{FF2B5EF4-FFF2-40B4-BE49-F238E27FC236}">
                <a16:creationId xmlns:a16="http://schemas.microsoft.com/office/drawing/2014/main" id="{23CBDAA6-B3AA-20DA-1A1A-CF6D2398431E}"/>
              </a:ext>
            </a:extLst>
          </p:cNvPr>
          <p:cNvSpPr>
            <a:spLocks noGrp="1"/>
          </p:cNvSpPr>
          <p:nvPr>
            <p:ph type="sldNum" sz="quarter" idx="12"/>
          </p:nvPr>
        </p:nvSpPr>
        <p:spPr/>
        <p:txBody>
          <a:bodyPr/>
          <a:lstStyle/>
          <a:p>
            <a:fld id="{DDF5A8BD-E949-4BEE-BC04-18DF6B43ADBB}" type="slidenum">
              <a:rPr lang="de-DE" smtClean="0"/>
              <a:pPr/>
              <a:t>6</a:t>
            </a:fld>
            <a:endParaRPr lang="de-DE"/>
          </a:p>
        </p:txBody>
      </p:sp>
    </p:spTree>
    <p:extLst>
      <p:ext uri="{BB962C8B-B14F-4D97-AF65-F5344CB8AC3E}">
        <p14:creationId xmlns:p14="http://schemas.microsoft.com/office/powerpoint/2010/main" val="941015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platzhalter 9" descr="Ein Bild, das draußen, Rad, Gelände, Fahrradreifen enthält.&#10;&#10;Automatisch generierte Beschreibung">
            <a:extLst>
              <a:ext uri="{FF2B5EF4-FFF2-40B4-BE49-F238E27FC236}">
                <a16:creationId xmlns:a16="http://schemas.microsoft.com/office/drawing/2014/main" id="{B995FCC9-4FDD-61BE-33CD-2CDD69483855}"/>
              </a:ext>
            </a:extLst>
          </p:cNvPr>
          <p:cNvPicPr>
            <a:picLocks noGrp="1" noChangeAspect="1"/>
          </p:cNvPicPr>
          <p:nvPr>
            <p:ph type="pic" sz="quarter" idx="14"/>
          </p:nvPr>
        </p:nvPicPr>
        <p:blipFill rotWithShape="1">
          <a:blip r:embed="rId3" cstate="print">
            <a:extLst>
              <a:ext uri="{28A0092B-C50C-407E-A947-70E740481C1C}">
                <a14:useLocalDpi xmlns:a14="http://schemas.microsoft.com/office/drawing/2010/main"/>
              </a:ext>
            </a:extLst>
          </a:blip>
          <a:srcRect/>
          <a:stretch/>
        </p:blipFill>
        <p:spPr>
          <a:xfrm>
            <a:off x="334963" y="1555750"/>
            <a:ext cx="3741737" cy="4648200"/>
          </a:xfrm>
          <a:prstGeom prst="rect">
            <a:avLst/>
          </a:prstGeom>
        </p:spPr>
      </p:pic>
      <p:sp>
        <p:nvSpPr>
          <p:cNvPr id="2" name="Titel 1">
            <a:extLst>
              <a:ext uri="{FF2B5EF4-FFF2-40B4-BE49-F238E27FC236}">
                <a16:creationId xmlns:a16="http://schemas.microsoft.com/office/drawing/2014/main" id="{089EEDDB-9385-48B8-B5B5-278B6ADF3FA4}"/>
              </a:ext>
            </a:extLst>
          </p:cNvPr>
          <p:cNvSpPr>
            <a:spLocks noGrp="1"/>
          </p:cNvSpPr>
          <p:nvPr>
            <p:ph type="title"/>
          </p:nvPr>
        </p:nvSpPr>
        <p:spPr/>
        <p:txBody>
          <a:bodyPr/>
          <a:lstStyle/>
          <a:p>
            <a:r>
              <a:rPr lang="de-DE" dirty="0"/>
              <a:t>Warum wir unterstützen</a:t>
            </a:r>
          </a:p>
        </p:txBody>
      </p:sp>
      <p:sp>
        <p:nvSpPr>
          <p:cNvPr id="3" name="Inhaltsplatzhalter 2">
            <a:extLst>
              <a:ext uri="{FF2B5EF4-FFF2-40B4-BE49-F238E27FC236}">
                <a16:creationId xmlns:a16="http://schemas.microsoft.com/office/drawing/2014/main" id="{C360A758-40C6-4121-88CF-588256FE9859}"/>
              </a:ext>
            </a:extLst>
          </p:cNvPr>
          <p:cNvSpPr>
            <a:spLocks noGrp="1"/>
          </p:cNvSpPr>
          <p:nvPr>
            <p:ph sz="half" idx="2"/>
          </p:nvPr>
        </p:nvSpPr>
        <p:spPr>
          <a:xfrm>
            <a:off x="4354285" y="2116183"/>
            <a:ext cx="7502751" cy="4195165"/>
          </a:xfrm>
        </p:spPr>
        <p:txBody>
          <a:bodyPr vert="horz" lIns="0" tIns="90000" rIns="0" bIns="45720" rtlCol="0" anchor="t">
            <a:noAutofit/>
          </a:bodyPr>
          <a:lstStyle/>
          <a:p>
            <a:pPr marL="228600" lvl="2">
              <a:lnSpc>
                <a:spcPct val="100000"/>
              </a:lnSpc>
              <a:spcBef>
                <a:spcPts val="1000"/>
              </a:spcBef>
              <a:spcAft>
                <a:spcPts val="600"/>
              </a:spcAft>
              <a:buClr>
                <a:schemeClr val="accent1"/>
              </a:buClr>
              <a:buFont typeface="HelveticaNeue LT 45 Light" panose="020B0403020202020204" pitchFamily="34" charset="0"/>
              <a:buChar char="•"/>
            </a:pPr>
            <a:r>
              <a:rPr lang="de-DE" sz="2000" dirty="0">
                <a:solidFill>
                  <a:schemeClr val="tx1">
                    <a:lumMod val="65000"/>
                    <a:lumOff val="35000"/>
                  </a:schemeClr>
                </a:solidFill>
              </a:rPr>
              <a:t>48 % können ihren täglichen Mindestkalorienbedarf nicht decken: chronische Unterernährung und Wachstumsverzögerungen bei 1/3 der Kinder</a:t>
            </a:r>
          </a:p>
          <a:p>
            <a:pPr marL="228600" lvl="2">
              <a:lnSpc>
                <a:spcPct val="100000"/>
              </a:lnSpc>
              <a:spcBef>
                <a:spcPts val="1000"/>
              </a:spcBef>
              <a:spcAft>
                <a:spcPts val="600"/>
              </a:spcAft>
              <a:buClr>
                <a:schemeClr val="accent1"/>
              </a:buClr>
              <a:buFont typeface="HelveticaNeue LT 45 Light" panose="020B0403020202020204" pitchFamily="34" charset="0"/>
              <a:buChar char="•"/>
            </a:pPr>
            <a:r>
              <a:rPr lang="de-DE" sz="2000" dirty="0">
                <a:solidFill>
                  <a:schemeClr val="tx1">
                    <a:lumMod val="65000"/>
                    <a:lumOff val="35000"/>
                  </a:schemeClr>
                </a:solidFill>
              </a:rPr>
              <a:t>51% haben keinen Zugang zu sauberem (Trink)</a:t>
            </a:r>
            <a:r>
              <a:rPr lang="de-DE" sz="2000" b="1" dirty="0">
                <a:solidFill>
                  <a:schemeClr val="tx1">
                    <a:lumMod val="65000"/>
                    <a:lumOff val="35000"/>
                  </a:schemeClr>
                </a:solidFill>
              </a:rPr>
              <a:t>Wa</a:t>
            </a:r>
            <a:r>
              <a:rPr lang="de-DE" sz="2000" dirty="0">
                <a:solidFill>
                  <a:schemeClr val="tx1">
                    <a:lumMod val="65000"/>
                    <a:lumOff val="35000"/>
                  </a:schemeClr>
                </a:solidFill>
              </a:rPr>
              <a:t>sser</a:t>
            </a:r>
          </a:p>
          <a:p>
            <a:pPr marL="228600" lvl="2">
              <a:lnSpc>
                <a:spcPct val="100000"/>
              </a:lnSpc>
              <a:spcBef>
                <a:spcPts val="1000"/>
              </a:spcBef>
              <a:spcAft>
                <a:spcPts val="600"/>
              </a:spcAft>
              <a:buClr>
                <a:schemeClr val="accent1"/>
              </a:buClr>
              <a:buFont typeface="HelveticaNeue LT 45 Light" panose="020B0403020202020204" pitchFamily="34" charset="0"/>
              <a:buChar char="•"/>
            </a:pPr>
            <a:r>
              <a:rPr lang="de-DE" sz="2000" dirty="0">
                <a:solidFill>
                  <a:schemeClr val="tx1">
                    <a:lumMod val="65000"/>
                    <a:lumOff val="35000"/>
                  </a:schemeClr>
                </a:solidFill>
              </a:rPr>
              <a:t>19% haben keinen Zugang zu sicheren </a:t>
            </a:r>
            <a:r>
              <a:rPr lang="de-DE" sz="2000" b="1" dirty="0">
                <a:solidFill>
                  <a:schemeClr val="tx1">
                    <a:lumMod val="65000"/>
                    <a:lumOff val="35000"/>
                  </a:schemeClr>
                </a:solidFill>
              </a:rPr>
              <a:t>S</a:t>
            </a:r>
            <a:r>
              <a:rPr lang="de-DE" sz="2000" dirty="0">
                <a:solidFill>
                  <a:schemeClr val="tx1">
                    <a:lumMod val="65000"/>
                    <a:lumOff val="35000"/>
                  </a:schemeClr>
                </a:solidFill>
              </a:rPr>
              <a:t>anitäranlagen </a:t>
            </a:r>
          </a:p>
          <a:p>
            <a:pPr marL="228600" lvl="2">
              <a:lnSpc>
                <a:spcPct val="100000"/>
              </a:lnSpc>
              <a:spcBef>
                <a:spcPts val="1000"/>
              </a:spcBef>
              <a:spcAft>
                <a:spcPts val="600"/>
              </a:spcAft>
              <a:buClr>
                <a:schemeClr val="accent1"/>
              </a:buClr>
              <a:buFont typeface="HelveticaNeue LT 45 Light" panose="020B0403020202020204" pitchFamily="34" charset="0"/>
              <a:buChar char="•"/>
            </a:pPr>
            <a:r>
              <a:rPr lang="de-DE" sz="2000" dirty="0">
                <a:solidFill>
                  <a:schemeClr val="tx1">
                    <a:lumMod val="65000"/>
                    <a:lumOff val="35000"/>
                  </a:schemeClr>
                </a:solidFill>
              </a:rPr>
              <a:t>62% haben keine Möglichkeit zum Händewaschen (</a:t>
            </a:r>
            <a:r>
              <a:rPr lang="de-DE" sz="2000" b="1" dirty="0">
                <a:solidFill>
                  <a:schemeClr val="tx1">
                    <a:lumMod val="65000"/>
                    <a:lumOff val="35000"/>
                  </a:schemeClr>
                </a:solidFill>
              </a:rPr>
              <a:t>H</a:t>
            </a:r>
            <a:r>
              <a:rPr lang="de-DE" sz="2000" dirty="0">
                <a:solidFill>
                  <a:schemeClr val="tx1">
                    <a:lumMod val="65000"/>
                    <a:lumOff val="35000"/>
                  </a:schemeClr>
                </a:solidFill>
              </a:rPr>
              <a:t>ygiene)</a:t>
            </a:r>
          </a:p>
          <a:p>
            <a:pPr marL="228600" lvl="2">
              <a:lnSpc>
                <a:spcPct val="100000"/>
              </a:lnSpc>
              <a:spcBef>
                <a:spcPts val="1000"/>
              </a:spcBef>
              <a:spcAft>
                <a:spcPts val="600"/>
              </a:spcAft>
              <a:buClr>
                <a:schemeClr val="accent1"/>
              </a:buClr>
              <a:buFont typeface="HelveticaNeue LT 45 Light" panose="020B0403020202020204" pitchFamily="34" charset="0"/>
              <a:buChar char="•"/>
            </a:pPr>
            <a:r>
              <a:rPr lang="de-DE" sz="2000" dirty="0">
                <a:solidFill>
                  <a:schemeClr val="tx1">
                    <a:lumMod val="65000"/>
                    <a:lumOff val="35000"/>
                  </a:schemeClr>
                </a:solidFill>
              </a:rPr>
              <a:t>WHO: unzureichender Zugang zu </a:t>
            </a:r>
            <a:r>
              <a:rPr lang="de-DE" sz="2000" b="1" dirty="0">
                <a:solidFill>
                  <a:schemeClr val="tx1">
                    <a:lumMod val="65000"/>
                    <a:lumOff val="35000"/>
                  </a:schemeClr>
                </a:solidFill>
              </a:rPr>
              <a:t>WaSH</a:t>
            </a:r>
            <a:r>
              <a:rPr lang="de-DE" sz="2000" dirty="0">
                <a:solidFill>
                  <a:schemeClr val="tx1">
                    <a:lumMod val="65000"/>
                    <a:lumOff val="35000"/>
                  </a:schemeClr>
                </a:solidFill>
              </a:rPr>
              <a:t> ist die häufigste Ursache für Krankheiten wie Cholera und Durchfall sowie die häufigste Todesursache für Kinder unter 5 Jahren</a:t>
            </a:r>
          </a:p>
          <a:p>
            <a:pPr>
              <a:spcAft>
                <a:spcPts val="600"/>
              </a:spcAft>
            </a:pPr>
            <a:endParaRPr lang="de-DE" dirty="0">
              <a:solidFill>
                <a:srgbClr val="404043"/>
              </a:solidFill>
              <a:cs typeface="Arial"/>
            </a:endParaRPr>
          </a:p>
        </p:txBody>
      </p:sp>
      <p:sp>
        <p:nvSpPr>
          <p:cNvPr id="4" name="Foliennummernplatzhalter 3">
            <a:extLst>
              <a:ext uri="{FF2B5EF4-FFF2-40B4-BE49-F238E27FC236}">
                <a16:creationId xmlns:a16="http://schemas.microsoft.com/office/drawing/2014/main" id="{B6ACC02E-8C32-4F1D-82F0-93A402334A7D}"/>
              </a:ext>
            </a:extLst>
          </p:cNvPr>
          <p:cNvSpPr>
            <a:spLocks noGrp="1"/>
          </p:cNvSpPr>
          <p:nvPr>
            <p:ph type="sldNum" sz="quarter" idx="12"/>
          </p:nvPr>
        </p:nvSpPr>
        <p:spPr/>
        <p:txBody>
          <a:bodyPr/>
          <a:lstStyle/>
          <a:p>
            <a:fld id="{DDF5A8BD-E949-4BEE-BC04-18DF6B43ADBB}" type="slidenum">
              <a:rPr lang="de-DE" smtClean="0"/>
              <a:pPr/>
              <a:t>7</a:t>
            </a:fld>
            <a:endParaRPr lang="de-DE"/>
          </a:p>
        </p:txBody>
      </p:sp>
      <p:sp>
        <p:nvSpPr>
          <p:cNvPr id="6" name="Textfeld 5">
            <a:extLst>
              <a:ext uri="{FF2B5EF4-FFF2-40B4-BE49-F238E27FC236}">
                <a16:creationId xmlns:a16="http://schemas.microsoft.com/office/drawing/2014/main" id="{A60CCADD-3A97-40C1-A823-3663BD1BFBB3}"/>
              </a:ext>
            </a:extLst>
          </p:cNvPr>
          <p:cNvSpPr txBox="1"/>
          <p:nvPr/>
        </p:nvSpPr>
        <p:spPr>
          <a:xfrm>
            <a:off x="3360469" y="5939081"/>
            <a:ext cx="855023" cy="261610"/>
          </a:xfrm>
          <a:prstGeom prst="rect">
            <a:avLst/>
          </a:prstGeom>
          <a:noFill/>
        </p:spPr>
        <p:txBody>
          <a:bodyPr wrap="square" rtlCol="0">
            <a:spAutoFit/>
          </a:bodyPr>
          <a:lstStyle/>
          <a:p>
            <a:r>
              <a:rPr lang="de-DE" sz="1050" dirty="0" err="1">
                <a:solidFill>
                  <a:schemeClr val="bg1">
                    <a:lumMod val="65000"/>
                  </a:schemeClr>
                </a:solidFill>
              </a:rPr>
              <a:t>Bild:SDL</a:t>
            </a:r>
            <a:endParaRPr lang="de-DE" sz="1050" dirty="0">
              <a:solidFill>
                <a:schemeClr val="bg1">
                  <a:lumMod val="65000"/>
                </a:schemeClr>
              </a:solidFill>
            </a:endParaRPr>
          </a:p>
        </p:txBody>
      </p:sp>
      <p:sp>
        <p:nvSpPr>
          <p:cNvPr id="8" name="Fußzeilenplatzhalter 4">
            <a:extLst>
              <a:ext uri="{FF2B5EF4-FFF2-40B4-BE49-F238E27FC236}">
                <a16:creationId xmlns:a16="http://schemas.microsoft.com/office/drawing/2014/main" id="{92C904D2-569E-4CA9-8AEE-6E173396DA64}"/>
              </a:ext>
            </a:extLst>
          </p:cNvPr>
          <p:cNvSpPr>
            <a:spLocks noGrp="1"/>
          </p:cNvSpPr>
          <p:nvPr>
            <p:ph type="ftr" sz="quarter" idx="13"/>
          </p:nvPr>
        </p:nvSpPr>
        <p:spPr>
          <a:xfrm>
            <a:off x="334962" y="6459041"/>
            <a:ext cx="5341929" cy="287378"/>
          </a:xfrm>
        </p:spPr>
        <p:txBody>
          <a:bodyPr/>
          <a:lstStyle/>
          <a:p>
            <a:r>
              <a:rPr lang="de-DE"/>
              <a:t>Sambia: Lions WaSH-Projekt 2023/2024</a:t>
            </a:r>
            <a:endParaRPr lang="de-DE" dirty="0"/>
          </a:p>
        </p:txBody>
      </p:sp>
    </p:spTree>
    <p:extLst>
      <p:ext uri="{BB962C8B-B14F-4D97-AF65-F5344CB8AC3E}">
        <p14:creationId xmlns:p14="http://schemas.microsoft.com/office/powerpoint/2010/main" val="1926385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E86683-ED5B-C8A5-F591-C1CF9C8BD560}"/>
              </a:ext>
            </a:extLst>
          </p:cNvPr>
          <p:cNvSpPr>
            <a:spLocks noGrp="1"/>
          </p:cNvSpPr>
          <p:nvPr>
            <p:ph type="title"/>
          </p:nvPr>
        </p:nvSpPr>
        <p:spPr/>
        <p:txBody>
          <a:bodyPr/>
          <a:lstStyle/>
          <a:p>
            <a:r>
              <a:rPr lang="de-DE" dirty="0"/>
              <a:t>Wo wir unterstützen</a:t>
            </a:r>
          </a:p>
        </p:txBody>
      </p:sp>
      <p:sp>
        <p:nvSpPr>
          <p:cNvPr id="3" name="Inhaltsplatzhalter 2">
            <a:extLst>
              <a:ext uri="{FF2B5EF4-FFF2-40B4-BE49-F238E27FC236}">
                <a16:creationId xmlns:a16="http://schemas.microsoft.com/office/drawing/2014/main" id="{1D3E1A8C-272D-E0BF-3C14-4B10F36793A9}"/>
              </a:ext>
            </a:extLst>
          </p:cNvPr>
          <p:cNvSpPr>
            <a:spLocks noGrp="1"/>
          </p:cNvSpPr>
          <p:nvPr>
            <p:ph sz="half" idx="2"/>
          </p:nvPr>
        </p:nvSpPr>
        <p:spPr>
          <a:xfrm>
            <a:off x="340593" y="1512928"/>
            <a:ext cx="7862415" cy="4787288"/>
          </a:xfrm>
        </p:spPr>
        <p:txBody>
          <a:bodyPr/>
          <a:lstStyle/>
          <a:p>
            <a:r>
              <a:rPr lang="de-DE" sz="2000" dirty="0">
                <a:latin typeface="+mn-lt"/>
              </a:rPr>
              <a:t>Kabwe: Stadtviertel </a:t>
            </a:r>
            <a:r>
              <a:rPr lang="de-DE" sz="2000" dirty="0" err="1">
                <a:latin typeface="+mn-lt"/>
              </a:rPr>
              <a:t>Katondo</a:t>
            </a:r>
            <a:r>
              <a:rPr lang="de-DE" sz="2000" dirty="0">
                <a:latin typeface="+mn-lt"/>
              </a:rPr>
              <a:t> Compound</a:t>
            </a:r>
          </a:p>
          <a:p>
            <a:pPr lvl="1"/>
            <a:r>
              <a:rPr lang="de-DE" dirty="0">
                <a:latin typeface="+mn-lt"/>
              </a:rPr>
              <a:t>städtisch, dicht besiedelt (50.000 Menschen)</a:t>
            </a:r>
          </a:p>
          <a:p>
            <a:pPr lvl="1"/>
            <a:r>
              <a:rPr lang="de-DE" dirty="0">
                <a:latin typeface="+mn-lt"/>
              </a:rPr>
              <a:t>Keine geeignete Abwasser- und Müllentsorgung</a:t>
            </a:r>
          </a:p>
          <a:p>
            <a:pPr lvl="1"/>
            <a:endParaRPr lang="de-DE" dirty="0">
              <a:latin typeface="+mn-lt"/>
            </a:endParaRPr>
          </a:p>
          <a:p>
            <a:r>
              <a:rPr lang="de-DE" sz="2000" dirty="0" err="1">
                <a:latin typeface="+mn-lt"/>
              </a:rPr>
              <a:t>Ngabwe</a:t>
            </a:r>
            <a:r>
              <a:rPr lang="de-DE" sz="2000" dirty="0">
                <a:latin typeface="+mn-lt"/>
              </a:rPr>
              <a:t>: Schulen und angrenzende Dörfer</a:t>
            </a:r>
          </a:p>
          <a:p>
            <a:pPr lvl="1"/>
            <a:r>
              <a:rPr lang="de-DE" dirty="0">
                <a:latin typeface="+mn-lt"/>
              </a:rPr>
              <a:t>halbnomadische Einwohner</a:t>
            </a:r>
          </a:p>
          <a:p>
            <a:pPr lvl="1"/>
            <a:r>
              <a:rPr lang="de-DE" dirty="0">
                <a:latin typeface="+mn-lt"/>
              </a:rPr>
              <a:t>keine gute Wasserinfrastruktur, nur 40% haben Zugang zu sauberem Trinkwasser</a:t>
            </a:r>
          </a:p>
          <a:p>
            <a:pPr lvl="1"/>
            <a:endParaRPr lang="de-DE" dirty="0">
              <a:latin typeface="+mn-lt"/>
            </a:endParaRPr>
          </a:p>
          <a:p>
            <a:r>
              <a:rPr lang="de-DE" sz="2000" dirty="0">
                <a:latin typeface="+mn-lt"/>
              </a:rPr>
              <a:t>Arbeit v.a. mit Schulen, </a:t>
            </a:r>
          </a:p>
          <a:p>
            <a:pPr lvl="1"/>
            <a:r>
              <a:rPr lang="de-DE" dirty="0">
                <a:latin typeface="+mn-lt"/>
              </a:rPr>
              <a:t>Bis zu 500 Schüler und Schülerinnen teilen sich eine Latrine, Empfehlung der WHO sind etwa 40 Kinder</a:t>
            </a:r>
          </a:p>
          <a:p>
            <a:pPr lvl="1"/>
            <a:r>
              <a:rPr lang="de-DE" dirty="0">
                <a:latin typeface="+mn-lt"/>
              </a:rPr>
              <a:t>Jeder Brunnen an den Schulen versorgt zusätzlich etwa 3.000 Menschen der umliegenden Gemeinden mit Trinkwasser</a:t>
            </a:r>
          </a:p>
        </p:txBody>
      </p:sp>
      <p:sp>
        <p:nvSpPr>
          <p:cNvPr id="4" name="Foliennummernplatzhalter 3">
            <a:extLst>
              <a:ext uri="{FF2B5EF4-FFF2-40B4-BE49-F238E27FC236}">
                <a16:creationId xmlns:a16="http://schemas.microsoft.com/office/drawing/2014/main" id="{22C72332-3C1F-253F-7678-47429D098FE8}"/>
              </a:ext>
            </a:extLst>
          </p:cNvPr>
          <p:cNvSpPr>
            <a:spLocks noGrp="1"/>
          </p:cNvSpPr>
          <p:nvPr>
            <p:ph type="sldNum" sz="quarter" idx="12"/>
          </p:nvPr>
        </p:nvSpPr>
        <p:spPr/>
        <p:txBody>
          <a:bodyPr/>
          <a:lstStyle/>
          <a:p>
            <a:fld id="{DDF5A8BD-E949-4BEE-BC04-18DF6B43ADBB}" type="slidenum">
              <a:rPr lang="de-DE" smtClean="0"/>
              <a:pPr/>
              <a:t>8</a:t>
            </a:fld>
            <a:endParaRPr lang="de-DE"/>
          </a:p>
        </p:txBody>
      </p:sp>
      <p:sp>
        <p:nvSpPr>
          <p:cNvPr id="5" name="Fußzeilenplatzhalter 4">
            <a:extLst>
              <a:ext uri="{FF2B5EF4-FFF2-40B4-BE49-F238E27FC236}">
                <a16:creationId xmlns:a16="http://schemas.microsoft.com/office/drawing/2014/main" id="{B1F5DBBB-6CE5-7AA6-141C-E80DA47E24EE}"/>
              </a:ext>
            </a:extLst>
          </p:cNvPr>
          <p:cNvSpPr>
            <a:spLocks noGrp="1"/>
          </p:cNvSpPr>
          <p:nvPr>
            <p:ph type="ftr" sz="quarter" idx="13"/>
          </p:nvPr>
        </p:nvSpPr>
        <p:spPr/>
        <p:txBody>
          <a:bodyPr/>
          <a:lstStyle/>
          <a:p>
            <a:r>
              <a:rPr lang="de-DE"/>
              <a:t>Sambia: Lions WaSH-Projekt 2023/2024</a:t>
            </a:r>
          </a:p>
        </p:txBody>
      </p:sp>
      <p:pic>
        <p:nvPicPr>
          <p:cNvPr id="7" name="Grafik 6" descr="Ein Bild, das Karte, Text enthält.&#10;&#10;Automatisch generierte Beschreibung">
            <a:extLst>
              <a:ext uri="{FF2B5EF4-FFF2-40B4-BE49-F238E27FC236}">
                <a16:creationId xmlns:a16="http://schemas.microsoft.com/office/drawing/2014/main" id="{FAFB44B8-793C-FEC2-7CAF-0FF21DA043F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187692" y="186962"/>
            <a:ext cx="2946683" cy="3908072"/>
          </a:xfrm>
          <a:prstGeom prst="rect">
            <a:avLst/>
          </a:prstGeom>
          <a:ln>
            <a:solidFill>
              <a:schemeClr val="accent1"/>
            </a:solidFill>
          </a:ln>
        </p:spPr>
      </p:pic>
      <p:pic>
        <p:nvPicPr>
          <p:cNvPr id="8" name="Grafik 7">
            <a:extLst>
              <a:ext uri="{FF2B5EF4-FFF2-40B4-BE49-F238E27FC236}">
                <a16:creationId xmlns:a16="http://schemas.microsoft.com/office/drawing/2014/main" id="{0CD12120-3284-AE59-BA04-DDEE1EAAB81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40936" y="3017768"/>
            <a:ext cx="3620046" cy="3109108"/>
          </a:xfrm>
          <a:prstGeom prst="ellipse">
            <a:avLst/>
          </a:prstGeom>
          <a:ln w="3175" cap="rnd">
            <a:solidFill>
              <a:schemeClr val="accent1"/>
            </a:solidFill>
          </a:ln>
          <a:effectLst/>
        </p:spPr>
      </p:pic>
      <p:sp>
        <p:nvSpPr>
          <p:cNvPr id="9" name="Ellipse 8">
            <a:extLst>
              <a:ext uri="{FF2B5EF4-FFF2-40B4-BE49-F238E27FC236}">
                <a16:creationId xmlns:a16="http://schemas.microsoft.com/office/drawing/2014/main" id="{78C1F3CB-F19D-EE02-839F-3C50CD05D325}"/>
              </a:ext>
            </a:extLst>
          </p:cNvPr>
          <p:cNvSpPr/>
          <p:nvPr/>
        </p:nvSpPr>
        <p:spPr>
          <a:xfrm>
            <a:off x="9712628" y="4777160"/>
            <a:ext cx="638734" cy="367999"/>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7C5133CB-1D42-231A-0BE4-485245CF9F2B}"/>
              </a:ext>
            </a:extLst>
          </p:cNvPr>
          <p:cNvSpPr txBox="1"/>
          <p:nvPr/>
        </p:nvSpPr>
        <p:spPr>
          <a:xfrm>
            <a:off x="11152471" y="5936188"/>
            <a:ext cx="957038" cy="430887"/>
          </a:xfrm>
          <a:prstGeom prst="rect">
            <a:avLst/>
          </a:prstGeom>
          <a:noFill/>
        </p:spPr>
        <p:txBody>
          <a:bodyPr wrap="square" rtlCol="0">
            <a:spAutoFit/>
          </a:bodyPr>
          <a:lstStyle/>
          <a:p>
            <a:r>
              <a:rPr lang="de-DE" sz="1050" dirty="0">
                <a:solidFill>
                  <a:schemeClr val="bg1">
                    <a:lumMod val="65000"/>
                  </a:schemeClr>
                </a:solidFill>
              </a:rPr>
              <a:t>Bild: SDL / Wikipedia</a:t>
            </a:r>
          </a:p>
        </p:txBody>
      </p:sp>
    </p:spTree>
    <p:extLst>
      <p:ext uri="{BB962C8B-B14F-4D97-AF65-F5344CB8AC3E}">
        <p14:creationId xmlns:p14="http://schemas.microsoft.com/office/powerpoint/2010/main" val="1833262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4C2FE172-617E-FF7E-4DE2-0E2D4785E6AA}"/>
              </a:ext>
            </a:extLst>
          </p:cNvPr>
          <p:cNvSpPr>
            <a:spLocks noGrp="1"/>
          </p:cNvSpPr>
          <p:nvPr>
            <p:ph type="title"/>
          </p:nvPr>
        </p:nvSpPr>
        <p:spPr/>
        <p:txBody>
          <a:bodyPr/>
          <a:lstStyle/>
          <a:p>
            <a:r>
              <a:rPr lang="de-DE" cap="none" dirty="0"/>
              <a:t>Die Projektplanung</a:t>
            </a:r>
          </a:p>
        </p:txBody>
      </p:sp>
      <p:sp>
        <p:nvSpPr>
          <p:cNvPr id="3" name="Inhaltsplatzhalter 2">
            <a:extLst>
              <a:ext uri="{FF2B5EF4-FFF2-40B4-BE49-F238E27FC236}">
                <a16:creationId xmlns:a16="http://schemas.microsoft.com/office/drawing/2014/main" id="{C360A758-40C6-4121-88CF-588256FE9859}"/>
              </a:ext>
            </a:extLst>
          </p:cNvPr>
          <p:cNvSpPr>
            <a:spLocks noGrp="1"/>
          </p:cNvSpPr>
          <p:nvPr>
            <p:ph sz="half" idx="2"/>
          </p:nvPr>
        </p:nvSpPr>
        <p:spPr>
          <a:xfrm>
            <a:off x="4867835" y="1659835"/>
            <a:ext cx="6989202" cy="4648200"/>
          </a:xfrm>
        </p:spPr>
        <p:txBody>
          <a:bodyPr vert="horz" lIns="0" tIns="90000" rIns="0" bIns="45720" rtlCol="0" anchor="t">
            <a:noAutofit/>
          </a:bodyPr>
          <a:lstStyle/>
          <a:p>
            <a:pPr>
              <a:spcAft>
                <a:spcPts val="600"/>
              </a:spcAft>
            </a:pPr>
            <a:r>
              <a:rPr lang="de-DE" sz="2000" dirty="0">
                <a:solidFill>
                  <a:schemeClr val="tx1">
                    <a:lumMod val="65000"/>
                    <a:lumOff val="35000"/>
                  </a:schemeClr>
                </a:solidFill>
              </a:rPr>
              <a:t>Land: Sambia, Zentralprovinz</a:t>
            </a:r>
          </a:p>
          <a:p>
            <a:pPr>
              <a:spcAft>
                <a:spcPts val="600"/>
              </a:spcAft>
            </a:pPr>
            <a:r>
              <a:rPr lang="de-DE" sz="2000" dirty="0">
                <a:solidFill>
                  <a:schemeClr val="tx1">
                    <a:lumMod val="65000"/>
                    <a:lumOff val="35000"/>
                  </a:schemeClr>
                </a:solidFill>
              </a:rPr>
              <a:t>Partner: Habitat for </a:t>
            </a:r>
            <a:r>
              <a:rPr lang="de-DE" sz="2000" dirty="0" err="1">
                <a:solidFill>
                  <a:schemeClr val="tx1">
                    <a:lumMod val="65000"/>
                    <a:lumOff val="35000"/>
                  </a:schemeClr>
                </a:solidFill>
              </a:rPr>
              <a:t>Humanity</a:t>
            </a:r>
            <a:r>
              <a:rPr lang="de-DE" sz="2000" dirty="0">
                <a:solidFill>
                  <a:schemeClr val="tx1">
                    <a:lumMod val="65000"/>
                    <a:lumOff val="35000"/>
                  </a:schemeClr>
                </a:solidFill>
              </a:rPr>
              <a:t> </a:t>
            </a:r>
            <a:r>
              <a:rPr lang="de-DE" sz="2000" dirty="0" err="1">
                <a:solidFill>
                  <a:schemeClr val="tx1">
                    <a:lumMod val="65000"/>
                    <a:lumOff val="35000"/>
                  </a:schemeClr>
                </a:solidFill>
              </a:rPr>
              <a:t>Zambia</a:t>
            </a:r>
            <a:endParaRPr lang="de-DE" sz="2000" dirty="0">
              <a:solidFill>
                <a:schemeClr val="tx1">
                  <a:lumMod val="65000"/>
                  <a:lumOff val="35000"/>
                </a:schemeClr>
              </a:solidFill>
            </a:endParaRPr>
          </a:p>
          <a:p>
            <a:pPr>
              <a:spcAft>
                <a:spcPts val="600"/>
              </a:spcAft>
            </a:pPr>
            <a:r>
              <a:rPr lang="de-DE" sz="2000" dirty="0">
                <a:solidFill>
                  <a:schemeClr val="tx1">
                    <a:lumMod val="65000"/>
                    <a:lumOff val="35000"/>
                  </a:schemeClr>
                </a:solidFill>
              </a:rPr>
              <a:t>Laufzeit: 2024 – 2027</a:t>
            </a:r>
          </a:p>
          <a:p>
            <a:pPr>
              <a:spcAft>
                <a:spcPts val="600"/>
              </a:spcAft>
            </a:pPr>
            <a:r>
              <a:rPr lang="de-DE" sz="2000" dirty="0">
                <a:solidFill>
                  <a:schemeClr val="tx1">
                    <a:lumMod val="65000"/>
                    <a:lumOff val="35000"/>
                  </a:schemeClr>
                </a:solidFill>
              </a:rPr>
              <a:t>Zeitplan:</a:t>
            </a:r>
          </a:p>
          <a:p>
            <a:pPr lvl="1">
              <a:spcAft>
                <a:spcPts val="600"/>
              </a:spcAft>
            </a:pPr>
            <a:r>
              <a:rPr lang="de-DE" sz="1600" dirty="0">
                <a:solidFill>
                  <a:schemeClr val="tx1">
                    <a:lumMod val="65000"/>
                    <a:lumOff val="35000"/>
                  </a:schemeClr>
                </a:solidFill>
              </a:rPr>
              <a:t>Mai 2023: Anmeldung bei Bundesministerium für wirtschaftliche Zusammenarbeit und Entwicklung (BMZ), Priorisierung mit A</a:t>
            </a:r>
          </a:p>
          <a:p>
            <a:pPr lvl="1">
              <a:spcAft>
                <a:spcPts val="600"/>
              </a:spcAft>
            </a:pPr>
            <a:r>
              <a:rPr lang="de-DE" sz="1600" dirty="0">
                <a:solidFill>
                  <a:schemeClr val="tx1">
                    <a:lumMod val="65000"/>
                    <a:lumOff val="35000"/>
                  </a:schemeClr>
                </a:solidFill>
              </a:rPr>
              <a:t>Oktober: Planungsreise SDL /</a:t>
            </a:r>
            <a:r>
              <a:rPr lang="de-DE" sz="1600" dirty="0" err="1">
                <a:solidFill>
                  <a:schemeClr val="tx1">
                    <a:lumMod val="65000"/>
                    <a:lumOff val="35000"/>
                  </a:schemeClr>
                </a:solidFill>
              </a:rPr>
              <a:t>GRWaSH</a:t>
            </a:r>
            <a:r>
              <a:rPr lang="de-DE" sz="1600" dirty="0">
                <a:solidFill>
                  <a:schemeClr val="tx1">
                    <a:lumMod val="65000"/>
                    <a:lumOff val="35000"/>
                  </a:schemeClr>
                </a:solidFill>
              </a:rPr>
              <a:t> nach Sambia</a:t>
            </a:r>
          </a:p>
          <a:p>
            <a:pPr lvl="1">
              <a:spcAft>
                <a:spcPts val="600"/>
              </a:spcAft>
            </a:pPr>
            <a:r>
              <a:rPr lang="de-DE" sz="1600" dirty="0">
                <a:solidFill>
                  <a:schemeClr val="tx1">
                    <a:lumMod val="65000"/>
                    <a:lumOff val="35000"/>
                  </a:schemeClr>
                </a:solidFill>
              </a:rPr>
              <a:t>Dezember 2023: Spendenaufruf des GRV</a:t>
            </a:r>
          </a:p>
          <a:p>
            <a:pPr lvl="1">
              <a:spcAft>
                <a:spcPts val="600"/>
              </a:spcAft>
            </a:pPr>
            <a:r>
              <a:rPr lang="de-DE" sz="1600" dirty="0">
                <a:solidFill>
                  <a:schemeClr val="tx1">
                    <a:lumMod val="65000"/>
                    <a:lumOff val="35000"/>
                  </a:schemeClr>
                </a:solidFill>
              </a:rPr>
              <a:t>März 2024: Antrag wird dem BMZ vorgelegt, bis zur Bewilligung können sich geplante Projektbestandteile verändern</a:t>
            </a:r>
          </a:p>
          <a:p>
            <a:pPr lvl="1">
              <a:spcAft>
                <a:spcPts val="600"/>
              </a:spcAft>
            </a:pPr>
            <a:r>
              <a:rPr lang="de-DE" sz="1600" dirty="0">
                <a:solidFill>
                  <a:schemeClr val="tx1">
                    <a:lumMod val="65000"/>
                    <a:lumOff val="35000"/>
                  </a:schemeClr>
                </a:solidFill>
              </a:rPr>
              <a:t>Herbst 2024: geplanter Projektstart</a:t>
            </a:r>
          </a:p>
        </p:txBody>
      </p:sp>
      <p:sp>
        <p:nvSpPr>
          <p:cNvPr id="8" name="Fußzeilenplatzhalter 4">
            <a:extLst>
              <a:ext uri="{FF2B5EF4-FFF2-40B4-BE49-F238E27FC236}">
                <a16:creationId xmlns:a16="http://schemas.microsoft.com/office/drawing/2014/main" id="{92C904D2-569E-4CA9-8AEE-6E173396DA64}"/>
              </a:ext>
            </a:extLst>
          </p:cNvPr>
          <p:cNvSpPr>
            <a:spLocks noGrp="1"/>
          </p:cNvSpPr>
          <p:nvPr>
            <p:ph type="ftr" sz="quarter" idx="13"/>
          </p:nvPr>
        </p:nvSpPr>
        <p:spPr/>
        <p:txBody>
          <a:bodyPr/>
          <a:lstStyle/>
          <a:p>
            <a:r>
              <a:rPr lang="de-DE"/>
              <a:t>Sambia: Lions WaSH-Projekt 2023/2024</a:t>
            </a:r>
            <a:endParaRPr lang="de-DE" dirty="0"/>
          </a:p>
        </p:txBody>
      </p:sp>
      <p:sp>
        <p:nvSpPr>
          <p:cNvPr id="6" name="Textfeld 5">
            <a:extLst>
              <a:ext uri="{FF2B5EF4-FFF2-40B4-BE49-F238E27FC236}">
                <a16:creationId xmlns:a16="http://schemas.microsoft.com/office/drawing/2014/main" id="{A60CCADD-3A97-40C1-A823-3663BD1BFBB3}"/>
              </a:ext>
            </a:extLst>
          </p:cNvPr>
          <p:cNvSpPr txBox="1"/>
          <p:nvPr/>
        </p:nvSpPr>
        <p:spPr>
          <a:xfrm>
            <a:off x="3360470" y="5867728"/>
            <a:ext cx="855023" cy="261610"/>
          </a:xfrm>
          <a:prstGeom prst="rect">
            <a:avLst/>
          </a:prstGeom>
          <a:noFill/>
        </p:spPr>
        <p:txBody>
          <a:bodyPr wrap="square" rtlCol="0">
            <a:spAutoFit/>
          </a:bodyPr>
          <a:lstStyle/>
          <a:p>
            <a:r>
              <a:rPr lang="de-DE" sz="1050" dirty="0" err="1">
                <a:solidFill>
                  <a:schemeClr val="bg1">
                    <a:lumMod val="65000"/>
                  </a:schemeClr>
                </a:solidFill>
              </a:rPr>
              <a:t>Bild:HFH</a:t>
            </a:r>
            <a:endParaRPr lang="de-DE" sz="1050" dirty="0">
              <a:solidFill>
                <a:schemeClr val="bg1">
                  <a:lumMod val="65000"/>
                </a:schemeClr>
              </a:solidFill>
            </a:endParaRPr>
          </a:p>
        </p:txBody>
      </p:sp>
      <p:pic>
        <p:nvPicPr>
          <p:cNvPr id="11" name="Grafik 10">
            <a:extLst>
              <a:ext uri="{FF2B5EF4-FFF2-40B4-BE49-F238E27FC236}">
                <a16:creationId xmlns:a16="http://schemas.microsoft.com/office/drawing/2014/main" id="{15A70C2A-26FC-8761-83C9-3EB511B7916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95160" y="1423274"/>
            <a:ext cx="1416194" cy="1916615"/>
          </a:xfrm>
          <a:prstGeom prst="rect">
            <a:avLst/>
          </a:prstGeom>
        </p:spPr>
      </p:pic>
      <p:sp>
        <p:nvSpPr>
          <p:cNvPr id="4" name="Foliennummernplatzhalter 3">
            <a:extLst>
              <a:ext uri="{FF2B5EF4-FFF2-40B4-BE49-F238E27FC236}">
                <a16:creationId xmlns:a16="http://schemas.microsoft.com/office/drawing/2014/main" id="{7AAFC546-ECC9-26A5-8963-8E653EB6EA30}"/>
              </a:ext>
            </a:extLst>
          </p:cNvPr>
          <p:cNvSpPr>
            <a:spLocks noGrp="1"/>
          </p:cNvSpPr>
          <p:nvPr>
            <p:ph type="sldNum" sz="quarter" idx="12"/>
          </p:nvPr>
        </p:nvSpPr>
        <p:spPr/>
        <p:txBody>
          <a:bodyPr/>
          <a:lstStyle/>
          <a:p>
            <a:fld id="{DDF5A8BD-E949-4BEE-BC04-18DF6B43ADBB}" type="slidenum">
              <a:rPr lang="de-DE" smtClean="0"/>
              <a:pPr/>
              <a:t>9</a:t>
            </a:fld>
            <a:endParaRPr lang="de-DE"/>
          </a:p>
        </p:txBody>
      </p:sp>
      <p:pic>
        <p:nvPicPr>
          <p:cNvPr id="7" name="Grafik 6" descr="Ein Bild, das Text, Schrift, Grafiken, Logo enthält.&#10;&#10;Automatisch generierte Beschreibung">
            <a:extLst>
              <a:ext uri="{FF2B5EF4-FFF2-40B4-BE49-F238E27FC236}">
                <a16:creationId xmlns:a16="http://schemas.microsoft.com/office/drawing/2014/main" id="{3BB4E5FD-2683-FAE0-42BD-1486CFAA52C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681888" y="124099"/>
            <a:ext cx="2379492" cy="1148169"/>
          </a:xfrm>
          <a:prstGeom prst="rect">
            <a:avLst/>
          </a:prstGeom>
        </p:spPr>
      </p:pic>
      <p:pic>
        <p:nvPicPr>
          <p:cNvPr id="9" name="Bildplatzhalter 8" descr="Ein Bild, das Person, Kleidung, draußen, Himmel enthält.&#10;&#10;Automatisch generierte Beschreibung">
            <a:extLst>
              <a:ext uri="{FF2B5EF4-FFF2-40B4-BE49-F238E27FC236}">
                <a16:creationId xmlns:a16="http://schemas.microsoft.com/office/drawing/2014/main" id="{E405D7B4-0F4E-BFC4-C85F-D9F32AD246CF}"/>
              </a:ext>
            </a:extLst>
          </p:cNvPr>
          <p:cNvPicPr>
            <a:picLocks noGrp="1" noChangeAspect="1"/>
          </p:cNvPicPr>
          <p:nvPr>
            <p:ph type="pic" sz="quarter" idx="14"/>
          </p:nvPr>
        </p:nvPicPr>
        <p:blipFill rotWithShape="1">
          <a:blip r:embed="rId5" cstate="print">
            <a:extLst>
              <a:ext uri="{28A0092B-C50C-407E-A947-70E740481C1C}">
                <a14:useLocalDpi xmlns:a14="http://schemas.microsoft.com/office/drawing/2010/main"/>
              </a:ext>
            </a:extLst>
          </a:blip>
          <a:srcRect t="-15"/>
          <a:stretch/>
        </p:blipFill>
        <p:spPr>
          <a:xfrm>
            <a:off x="334963" y="1555750"/>
            <a:ext cx="4304272" cy="4648200"/>
          </a:xfrm>
          <a:prstGeom prst="rect">
            <a:avLst/>
          </a:prstGeom>
        </p:spPr>
      </p:pic>
      <p:sp>
        <p:nvSpPr>
          <p:cNvPr id="10" name="Textfeld 9">
            <a:extLst>
              <a:ext uri="{FF2B5EF4-FFF2-40B4-BE49-F238E27FC236}">
                <a16:creationId xmlns:a16="http://schemas.microsoft.com/office/drawing/2014/main" id="{FBA14196-2D2E-2059-52B6-D0CF77A8FA5B}"/>
              </a:ext>
            </a:extLst>
          </p:cNvPr>
          <p:cNvSpPr txBox="1"/>
          <p:nvPr/>
        </p:nvSpPr>
        <p:spPr>
          <a:xfrm>
            <a:off x="334962" y="5957729"/>
            <a:ext cx="1002021" cy="246221"/>
          </a:xfrm>
          <a:prstGeom prst="rect">
            <a:avLst/>
          </a:prstGeom>
          <a:noFill/>
        </p:spPr>
        <p:txBody>
          <a:bodyPr wrap="square" rtlCol="0">
            <a:spAutoFit/>
          </a:bodyPr>
          <a:lstStyle/>
          <a:p>
            <a:r>
              <a:rPr lang="de-DE" sz="1000" dirty="0"/>
              <a:t>Bild: SDL</a:t>
            </a:r>
          </a:p>
        </p:txBody>
      </p:sp>
    </p:spTree>
    <p:extLst>
      <p:ext uri="{BB962C8B-B14F-4D97-AF65-F5344CB8AC3E}">
        <p14:creationId xmlns:p14="http://schemas.microsoft.com/office/powerpoint/2010/main" val="23950751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5.2|22.1|13.9|19.3"/>
</p:tagLst>
</file>

<file path=ppt/theme/theme1.xml><?xml version="1.0" encoding="utf-8"?>
<a:theme xmlns:a="http://schemas.openxmlformats.org/drawingml/2006/main" name="Vorläufig: Druckvariante">
  <a:themeElements>
    <a:clrScheme name="Benutzerdefiniert 4">
      <a:dk1>
        <a:sysClr val="windowText" lastClr="000000"/>
      </a:dk1>
      <a:lt1>
        <a:sysClr val="window" lastClr="FFFFFF"/>
      </a:lt1>
      <a:dk2>
        <a:srgbClr val="44546A"/>
      </a:dk2>
      <a:lt2>
        <a:srgbClr val="E7E6E6"/>
      </a:lt2>
      <a:accent1>
        <a:srgbClr val="EBB700"/>
      </a:accent1>
      <a:accent2>
        <a:srgbClr val="00338D"/>
      </a:accent2>
      <a:accent3>
        <a:srgbClr val="55565A"/>
      </a:accent3>
      <a:accent4>
        <a:srgbClr val="68B1E2"/>
      </a:accent4>
      <a:accent5>
        <a:srgbClr val="76BC21"/>
      </a:accent5>
      <a:accent6>
        <a:srgbClr val="F68B1F"/>
      </a:accent6>
      <a:hlink>
        <a:srgbClr val="672666"/>
      </a:hlink>
      <a:folHlink>
        <a:srgbClr val="EBB700"/>
      </a:folHlink>
    </a:clrScheme>
    <a:fontScheme name="Benutzerdefiniert 12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Custom Color 1">
      <a:srgbClr val="7A2682"/>
    </a:custClr>
    <a:custClr name="Custom Color 2">
      <a:srgbClr val="00AC69"/>
    </a:custClr>
    <a:custClr name="Custom Color 3">
      <a:srgbClr val="FF5C35"/>
    </a:custClr>
  </a:custClrLst>
  <a:extLst>
    <a:ext uri="{05A4C25C-085E-4340-85A3-A5531E510DB2}">
      <thm15:themeFamily xmlns:thm15="http://schemas.microsoft.com/office/thememl/2012/main" name="Lions Club Master" id="{19C9F69C-CE94-41F7-A175-08B059E44D73}" vid="{E0EF0ED4-6143-4F26-B2A4-DF8CA1086225}"/>
    </a:ext>
  </a:extLst>
</a:theme>
</file>

<file path=ppt/theme/theme2.xml><?xml version="1.0" encoding="utf-8"?>
<a:theme xmlns:a="http://schemas.openxmlformats.org/drawingml/2006/main" name="Lions Club Master">
  <a:themeElements>
    <a:clrScheme name="Benutzerdefiniert 4">
      <a:dk1>
        <a:sysClr val="windowText" lastClr="000000"/>
      </a:dk1>
      <a:lt1>
        <a:sysClr val="window" lastClr="FFFFFF"/>
      </a:lt1>
      <a:dk2>
        <a:srgbClr val="44546A"/>
      </a:dk2>
      <a:lt2>
        <a:srgbClr val="E7E6E6"/>
      </a:lt2>
      <a:accent1>
        <a:srgbClr val="EBB700"/>
      </a:accent1>
      <a:accent2>
        <a:srgbClr val="00338D"/>
      </a:accent2>
      <a:accent3>
        <a:srgbClr val="55565A"/>
      </a:accent3>
      <a:accent4>
        <a:srgbClr val="68B1E2"/>
      </a:accent4>
      <a:accent5>
        <a:srgbClr val="76BC21"/>
      </a:accent5>
      <a:accent6>
        <a:srgbClr val="F68B1F"/>
      </a:accent6>
      <a:hlink>
        <a:srgbClr val="672666"/>
      </a:hlink>
      <a:folHlink>
        <a:srgbClr val="EBB700"/>
      </a:folHlink>
    </a:clrScheme>
    <a:fontScheme name="Benutzerdefiniert 12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Custom Color 1">
      <a:srgbClr val="7A2682"/>
    </a:custClr>
    <a:custClr name="Custom Color 2">
      <a:srgbClr val="00AC69"/>
    </a:custClr>
    <a:custClr name="Custom Color 3">
      <a:srgbClr val="FF5C35"/>
    </a:custClr>
  </a:custClrLst>
  <a:extLst>
    <a:ext uri="{05A4C25C-085E-4340-85A3-A5531E510DB2}">
      <thm15:themeFamily xmlns:thm15="http://schemas.microsoft.com/office/thememl/2012/main" name="Lions Club Master" id="{19C9F69C-CE94-41F7-A175-08B059E44D73}" vid="{E0EF0ED4-6143-4F26-B2A4-DF8CA1086225}"/>
    </a:ext>
  </a:extLst>
</a:theme>
</file>

<file path=ppt/theme/theme3.xml><?xml version="1.0" encoding="utf-8"?>
<a:theme xmlns:a="http://schemas.openxmlformats.org/drawingml/2006/main" name="1_Lions Club Master">
  <a:themeElements>
    <a:clrScheme name="Benutzerdefiniert 4">
      <a:dk1>
        <a:sysClr val="windowText" lastClr="000000"/>
      </a:dk1>
      <a:lt1>
        <a:sysClr val="window" lastClr="FFFFFF"/>
      </a:lt1>
      <a:dk2>
        <a:srgbClr val="44546A"/>
      </a:dk2>
      <a:lt2>
        <a:srgbClr val="E7E6E6"/>
      </a:lt2>
      <a:accent1>
        <a:srgbClr val="EBB700"/>
      </a:accent1>
      <a:accent2>
        <a:srgbClr val="00338D"/>
      </a:accent2>
      <a:accent3>
        <a:srgbClr val="55565A"/>
      </a:accent3>
      <a:accent4>
        <a:srgbClr val="68B1E2"/>
      </a:accent4>
      <a:accent5>
        <a:srgbClr val="76BC21"/>
      </a:accent5>
      <a:accent6>
        <a:srgbClr val="F68B1F"/>
      </a:accent6>
      <a:hlink>
        <a:srgbClr val="672666"/>
      </a:hlink>
      <a:folHlink>
        <a:srgbClr val="EBB700"/>
      </a:folHlink>
    </a:clrScheme>
    <a:fontScheme name="Benutzerdefiniert 12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Custom Color 1">
      <a:srgbClr val="7A2682"/>
    </a:custClr>
    <a:custClr name="Custom Color 2">
      <a:srgbClr val="00AC69"/>
    </a:custClr>
    <a:custClr name="Custom Color 3">
      <a:srgbClr val="FF5C35"/>
    </a:custClr>
  </a:custClrLst>
  <a:extLst>
    <a:ext uri="{05A4C25C-085E-4340-85A3-A5531E510DB2}">
      <thm15:themeFamily xmlns:thm15="http://schemas.microsoft.com/office/thememl/2012/main" name="Lions Club Master" id="{19C9F69C-CE94-41F7-A175-08B059E44D73}" vid="{E0EF0ED4-6143-4F26-B2A4-DF8CA1086225}"/>
    </a:ext>
  </a:extLst>
</a:theme>
</file>

<file path=ppt/theme/theme4.xml><?xml version="1.0" encoding="utf-8"?>
<a:theme xmlns:a="http://schemas.openxmlformats.org/drawingml/2006/main" name="2_Lions Club Master">
  <a:themeElements>
    <a:clrScheme name="Benutzerdefiniert 4">
      <a:dk1>
        <a:sysClr val="windowText" lastClr="000000"/>
      </a:dk1>
      <a:lt1>
        <a:sysClr val="window" lastClr="FFFFFF"/>
      </a:lt1>
      <a:dk2>
        <a:srgbClr val="44546A"/>
      </a:dk2>
      <a:lt2>
        <a:srgbClr val="E7E6E6"/>
      </a:lt2>
      <a:accent1>
        <a:srgbClr val="EBB700"/>
      </a:accent1>
      <a:accent2>
        <a:srgbClr val="00338D"/>
      </a:accent2>
      <a:accent3>
        <a:srgbClr val="55565A"/>
      </a:accent3>
      <a:accent4>
        <a:srgbClr val="68B1E2"/>
      </a:accent4>
      <a:accent5>
        <a:srgbClr val="76BC21"/>
      </a:accent5>
      <a:accent6>
        <a:srgbClr val="F68B1F"/>
      </a:accent6>
      <a:hlink>
        <a:srgbClr val="672666"/>
      </a:hlink>
      <a:folHlink>
        <a:srgbClr val="EBB700"/>
      </a:folHlink>
    </a:clrScheme>
    <a:fontScheme name="Benutzerdefiniert 12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Custom Color 1">
      <a:srgbClr val="7A2682"/>
    </a:custClr>
    <a:custClr name="Custom Color 2">
      <a:srgbClr val="00AC69"/>
    </a:custClr>
    <a:custClr name="Custom Color 3">
      <a:srgbClr val="FF5C35"/>
    </a:custClr>
  </a:custClrLst>
  <a:extLst>
    <a:ext uri="{05A4C25C-085E-4340-85A3-A5531E510DB2}">
      <thm15:themeFamily xmlns:thm15="http://schemas.microsoft.com/office/thememl/2012/main" name="Lions Club Master" id="{19C9F69C-CE94-41F7-A175-08B059E44D73}" vid="{E0EF0ED4-6143-4F26-B2A4-DF8CA1086225}"/>
    </a:ext>
  </a:extLst>
</a:theme>
</file>

<file path=ppt/theme/theme5.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FE48EADF09F0141B901B9EF6D56FE23" ma:contentTypeVersion="5" ma:contentTypeDescription="Create a new document." ma:contentTypeScope="" ma:versionID="999c5a187d43044e1b6260ae2bc9df47">
  <xsd:schema xmlns:xsd="http://www.w3.org/2001/XMLSchema" xmlns:xs="http://www.w3.org/2001/XMLSchema" xmlns:p="http://schemas.microsoft.com/office/2006/metadata/properties" xmlns:ns3="cdb47279-9031-4cb4-811b-1dd5343ecd7b" xmlns:ns4="a01e8a12-2057-48dc-88ef-66573270cdf8" targetNamespace="http://schemas.microsoft.com/office/2006/metadata/properties" ma:root="true" ma:fieldsID="98b93196147ea0275881e3660638b0ed" ns3:_="" ns4:_="">
    <xsd:import namespace="cdb47279-9031-4cb4-811b-1dd5343ecd7b"/>
    <xsd:import namespace="a01e8a12-2057-48dc-88ef-66573270cdf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b47279-9031-4cb4-811b-1dd5343ecd7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01e8a12-2057-48dc-88ef-66573270cdf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1881325-3E46-4F1E-BADE-6D3EC8319318}">
  <ds:schemaRefs>
    <ds:schemaRef ds:uri="http://purl.org/dc/dcmitype/"/>
    <ds:schemaRef ds:uri="http://schemas.microsoft.com/office/infopath/2007/PartnerControls"/>
    <ds:schemaRef ds:uri="a01e8a12-2057-48dc-88ef-66573270cdf8"/>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cdb47279-9031-4cb4-811b-1dd5343ecd7b"/>
    <ds:schemaRef ds:uri="http://www.w3.org/XML/1998/namespace"/>
  </ds:schemaRefs>
</ds:datastoreItem>
</file>

<file path=customXml/itemProps2.xml><?xml version="1.0" encoding="utf-8"?>
<ds:datastoreItem xmlns:ds="http://schemas.openxmlformats.org/officeDocument/2006/customXml" ds:itemID="{B46524EE-59C5-4373-B161-7A1FCA1C0381}">
  <ds:schemaRefs>
    <ds:schemaRef ds:uri="http://schemas.microsoft.com/sharepoint/v3/contenttype/forms"/>
  </ds:schemaRefs>
</ds:datastoreItem>
</file>

<file path=customXml/itemProps3.xml><?xml version="1.0" encoding="utf-8"?>
<ds:datastoreItem xmlns:ds="http://schemas.openxmlformats.org/officeDocument/2006/customXml" ds:itemID="{C7316BD0-3C34-45B1-9F01-A225CC0E9697}">
  <ds:schemaRefs>
    <ds:schemaRef ds:uri="a01e8a12-2057-48dc-88ef-66573270cdf8"/>
    <ds:schemaRef ds:uri="cdb47279-9031-4cb4-811b-1dd5343ecd7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Lions Club Master</Template>
  <TotalTime>0</TotalTime>
  <Words>2370</Words>
  <Application>Microsoft Office PowerPoint</Application>
  <PresentationFormat>Breitbild</PresentationFormat>
  <Paragraphs>242</Paragraphs>
  <Slides>18</Slides>
  <Notes>16</Notes>
  <HiddenSlides>0</HiddenSlides>
  <MMClips>0</MMClips>
  <ScaleCrop>false</ScaleCrop>
  <HeadingPairs>
    <vt:vector size="6" baseType="variant">
      <vt:variant>
        <vt:lpstr>Verwendete Schriftarten</vt:lpstr>
      </vt:variant>
      <vt:variant>
        <vt:i4>7</vt:i4>
      </vt:variant>
      <vt:variant>
        <vt:lpstr>Design</vt:lpstr>
      </vt:variant>
      <vt:variant>
        <vt:i4>4</vt:i4>
      </vt:variant>
      <vt:variant>
        <vt:lpstr>Folientitel</vt:lpstr>
      </vt:variant>
      <vt:variant>
        <vt:i4>18</vt:i4>
      </vt:variant>
    </vt:vector>
  </HeadingPairs>
  <TitlesOfParts>
    <vt:vector size="29" baseType="lpstr">
      <vt:lpstr>Arial</vt:lpstr>
      <vt:lpstr>Calibri</vt:lpstr>
      <vt:lpstr>Courier New</vt:lpstr>
      <vt:lpstr>HelveticaNeue LT 45 Light</vt:lpstr>
      <vt:lpstr>Symbol</vt:lpstr>
      <vt:lpstr>Times New Roman</vt:lpstr>
      <vt:lpstr>Wingdings</vt:lpstr>
      <vt:lpstr>Vorläufig: Druckvariante</vt:lpstr>
      <vt:lpstr>Lions Club Master</vt:lpstr>
      <vt:lpstr>1_Lions Club Master</vt:lpstr>
      <vt:lpstr>2_Lions Club Master</vt:lpstr>
      <vt:lpstr>Wasser ist Leben in Sambia</vt:lpstr>
      <vt:lpstr>Klimawandel – Wasserknappheit – Sanitärversorgung</vt:lpstr>
      <vt:lpstr>PowerPoint-Präsentation</vt:lpstr>
      <vt:lpstr>Bisherige Lions WaSH-Projekte</vt:lpstr>
      <vt:lpstr>Sambia</vt:lpstr>
      <vt:lpstr>Land und Leute: Republik Sambia</vt:lpstr>
      <vt:lpstr>Warum wir unterstützen</vt:lpstr>
      <vt:lpstr>Wo wir unterstützen</vt:lpstr>
      <vt:lpstr>Die Projektplanung</vt:lpstr>
      <vt:lpstr>Unsere Ziele</vt:lpstr>
      <vt:lpstr>Unsere Ziele</vt:lpstr>
      <vt:lpstr>Unsere Ziele</vt:lpstr>
      <vt:lpstr>Unsere Ziele</vt:lpstr>
      <vt:lpstr>Lions WaSH-Projekt –  trägt zur Nachhaltigkeits-Agenda bei, da…</vt:lpstr>
      <vt:lpstr>Finanzierung</vt:lpstr>
      <vt:lpstr>Wirkungsbeobachtung:</vt:lpstr>
      <vt:lpstr>Was kann Ihr Lions Club tun?</vt:lpstr>
      <vt:lpstr>Vielen Dank für Ihre Aufmerksamkeit!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Kyra Niksch</dc:creator>
  <cp:lastModifiedBy>Johanna Kunz</cp:lastModifiedBy>
  <cp:revision>94</cp:revision>
  <dcterms:created xsi:type="dcterms:W3CDTF">2020-03-16T08:58:29Z</dcterms:created>
  <dcterms:modified xsi:type="dcterms:W3CDTF">2023-11-17T07:49:06Z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0x0101005FE48EADF09F0141B901B9EF6D56FE23</vt:lpwstr>
  </property>
</Properties>
</file>